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 id="2147483709" r:id="rId2"/>
  </p:sldMasterIdLst>
  <p:notesMasterIdLst>
    <p:notesMasterId r:id="rId96"/>
  </p:notesMasterIdLst>
  <p:handoutMasterIdLst>
    <p:handoutMasterId r:id="rId97"/>
  </p:handoutMasterIdLst>
  <p:sldIdLst>
    <p:sldId id="265" r:id="rId3"/>
    <p:sldId id="268" r:id="rId4"/>
    <p:sldId id="321" r:id="rId5"/>
    <p:sldId id="271" r:id="rId6"/>
    <p:sldId id="301" r:id="rId7"/>
    <p:sldId id="302" r:id="rId8"/>
    <p:sldId id="273" r:id="rId9"/>
    <p:sldId id="320" r:id="rId10"/>
    <p:sldId id="322" r:id="rId11"/>
    <p:sldId id="269" r:id="rId12"/>
    <p:sldId id="323" r:id="rId13"/>
    <p:sldId id="272" r:id="rId14"/>
    <p:sldId id="401" r:id="rId15"/>
    <p:sldId id="327" r:id="rId16"/>
    <p:sldId id="274" r:id="rId17"/>
    <p:sldId id="275" r:id="rId18"/>
    <p:sldId id="324" r:id="rId19"/>
    <p:sldId id="276" r:id="rId20"/>
    <p:sldId id="277" r:id="rId21"/>
    <p:sldId id="278" r:id="rId22"/>
    <p:sldId id="325" r:id="rId23"/>
    <p:sldId id="328" r:id="rId24"/>
    <p:sldId id="279" r:id="rId25"/>
    <p:sldId id="280" r:id="rId26"/>
    <p:sldId id="326" r:id="rId27"/>
    <p:sldId id="281" r:id="rId28"/>
    <p:sldId id="282" r:id="rId29"/>
    <p:sldId id="283" r:id="rId30"/>
    <p:sldId id="284" r:id="rId31"/>
    <p:sldId id="329" r:id="rId32"/>
    <p:sldId id="285" r:id="rId33"/>
    <p:sldId id="286" r:id="rId34"/>
    <p:sldId id="330" r:id="rId35"/>
    <p:sldId id="331" r:id="rId36"/>
    <p:sldId id="287" r:id="rId37"/>
    <p:sldId id="288" r:id="rId38"/>
    <p:sldId id="670" r:id="rId39"/>
    <p:sldId id="300" r:id="rId40"/>
    <p:sldId id="332" r:id="rId41"/>
    <p:sldId id="333" r:id="rId42"/>
    <p:sldId id="303" r:id="rId43"/>
    <p:sldId id="351" r:id="rId44"/>
    <p:sldId id="352" r:id="rId45"/>
    <p:sldId id="353" r:id="rId46"/>
    <p:sldId id="354" r:id="rId47"/>
    <p:sldId id="404" r:id="rId48"/>
    <p:sldId id="339" r:id="rId49"/>
    <p:sldId id="395" r:id="rId50"/>
    <p:sldId id="336" r:id="rId51"/>
    <p:sldId id="342" r:id="rId52"/>
    <p:sldId id="343" r:id="rId53"/>
    <p:sldId id="383" r:id="rId54"/>
    <p:sldId id="384" r:id="rId55"/>
    <p:sldId id="385" r:id="rId56"/>
    <p:sldId id="386" r:id="rId57"/>
    <p:sldId id="387" r:id="rId58"/>
    <p:sldId id="388" r:id="rId59"/>
    <p:sldId id="389" r:id="rId60"/>
    <p:sldId id="391" r:id="rId61"/>
    <p:sldId id="402" r:id="rId62"/>
    <p:sldId id="669" r:id="rId63"/>
    <p:sldId id="392" r:id="rId64"/>
    <p:sldId id="393" r:id="rId65"/>
    <p:sldId id="394" r:id="rId66"/>
    <p:sldId id="396" r:id="rId67"/>
    <p:sldId id="397" r:id="rId68"/>
    <p:sldId id="398" r:id="rId69"/>
    <p:sldId id="399" r:id="rId70"/>
    <p:sldId id="355" r:id="rId71"/>
    <p:sldId id="359" r:id="rId72"/>
    <p:sldId id="357" r:id="rId73"/>
    <p:sldId id="356" r:id="rId74"/>
    <p:sldId id="360" r:id="rId75"/>
    <p:sldId id="362" r:id="rId76"/>
    <p:sldId id="363" r:id="rId77"/>
    <p:sldId id="365" r:id="rId78"/>
    <p:sldId id="400" r:id="rId79"/>
    <p:sldId id="364" r:id="rId80"/>
    <p:sldId id="366" r:id="rId81"/>
    <p:sldId id="367" r:id="rId82"/>
    <p:sldId id="368" r:id="rId83"/>
    <p:sldId id="370" r:id="rId84"/>
    <p:sldId id="371" r:id="rId85"/>
    <p:sldId id="372" r:id="rId86"/>
    <p:sldId id="373" r:id="rId87"/>
    <p:sldId id="377" r:id="rId88"/>
    <p:sldId id="378" r:id="rId89"/>
    <p:sldId id="379" r:id="rId90"/>
    <p:sldId id="380" r:id="rId91"/>
    <p:sldId id="381" r:id="rId92"/>
    <p:sldId id="382" r:id="rId93"/>
    <p:sldId id="403" r:id="rId94"/>
    <p:sldId id="361" r:id="rId95"/>
  </p:sldIdLst>
  <p:sldSz cx="9144000" cy="6858000" type="screen4x3"/>
  <p:notesSz cx="6794500" cy="9931400"/>
  <p:defaultTextStyle>
    <a:defPPr>
      <a:defRPr lang="he-IL"/>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r" defTabSz="914400" rtl="1"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1AD"/>
    <a:srgbClr val="E5DBD0"/>
    <a:srgbClr val="FF0000"/>
    <a:srgbClr val="FFFF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612EBC-5667-4058-8A92-49E7858EA49E}" v="15" dt="2023-10-24T11:46:23.249"/>
  </p1510:revLst>
</p1510:revInfo>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38" autoAdjust="0"/>
    <p:restoredTop sz="94255" autoAdjust="0"/>
  </p:normalViewPr>
  <p:slideViewPr>
    <p:cSldViewPr>
      <p:cViewPr varScale="1">
        <p:scale>
          <a:sx n="69" d="100"/>
          <a:sy n="69" d="100"/>
        </p:scale>
        <p:origin x="1196" y="72"/>
      </p:cViewPr>
      <p:guideLst>
        <p:guide orient="horz" pos="2160"/>
        <p:guide pos="2880"/>
      </p:guideLst>
    </p:cSldViewPr>
  </p:slideViewPr>
  <p:outlineViewPr>
    <p:cViewPr>
      <p:scale>
        <a:sx n="33" d="100"/>
        <a:sy n="33" d="100"/>
      </p:scale>
      <p:origin x="0" y="-57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microsoft.com/office/2016/11/relationships/changesInfo" Target="changesInfos/changesInfo1.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80" Type="http://schemas.openxmlformats.org/officeDocument/2006/relationships/slide" Target="slides/slide78.xml"/><Relationship Id="rId85" Type="http://schemas.openxmlformats.org/officeDocument/2006/relationships/slide" Target="slides/slide83.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103" Type="http://schemas.microsoft.com/office/2015/10/relationships/revisionInfo" Target="revisionInfo.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viewProps" Target="viewProps.xml"/><Relationship Id="rId10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handoutMaster" Target="handoutMasters/handout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61" Type="http://schemas.openxmlformats.org/officeDocument/2006/relationships/slide" Target="slides/slide59.xml"/><Relationship Id="rId82" Type="http://schemas.openxmlformats.org/officeDocument/2006/relationships/slide" Target="slides/slide8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presProps" Target="presProps.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y Hen" userId="725e0dbf-19b5-40e1-a7ec-df86b04e3cb4" providerId="ADAL" clId="{64740F30-D0A7-4311-9ECB-C17469FAA833}"/>
    <pc:docChg chg="modSld">
      <pc:chgData name="Guy Hen" userId="725e0dbf-19b5-40e1-a7ec-df86b04e3cb4" providerId="ADAL" clId="{64740F30-D0A7-4311-9ECB-C17469FAA833}" dt="2023-10-25T07:29:09.416" v="3" actId="20577"/>
      <pc:docMkLst>
        <pc:docMk/>
      </pc:docMkLst>
      <pc:sldChg chg="modSp mod">
        <pc:chgData name="Guy Hen" userId="725e0dbf-19b5-40e1-a7ec-df86b04e3cb4" providerId="ADAL" clId="{64740F30-D0A7-4311-9ECB-C17469FAA833}" dt="2023-10-25T07:29:09.416" v="3" actId="20577"/>
        <pc:sldMkLst>
          <pc:docMk/>
          <pc:sldMk cId="3692895837" sldId="669"/>
        </pc:sldMkLst>
        <pc:spChg chg="mod">
          <ac:chgData name="Guy Hen" userId="725e0dbf-19b5-40e1-a7ec-df86b04e3cb4" providerId="ADAL" clId="{64740F30-D0A7-4311-9ECB-C17469FAA833}" dt="2023-10-25T07:29:09.416" v="3" actId="20577"/>
          <ac:spMkLst>
            <pc:docMk/>
            <pc:sldMk cId="3692895837" sldId="669"/>
            <ac:spMk id="3" creationId="{E309FC28-DC66-4A87-8A4A-E49B9D965CB3}"/>
          </ac:spMkLst>
        </pc:spChg>
      </pc:sldChg>
    </pc:docChg>
  </pc:docChgLst>
  <pc:docChgLst>
    <pc:chgData name="Yaakov David" userId="b926cabc-0f4d-4d89-9522-473cdd87a26a" providerId="ADAL" clId="{88612EBC-5667-4058-8A92-49E7858EA49E}"/>
    <pc:docChg chg="undo custSel addSld delSld modSld">
      <pc:chgData name="Yaakov David" userId="b926cabc-0f4d-4d89-9522-473cdd87a26a" providerId="ADAL" clId="{88612EBC-5667-4058-8A92-49E7858EA49E}" dt="2023-10-24T11:52:44.721" v="508" actId="20577"/>
      <pc:docMkLst>
        <pc:docMk/>
      </pc:docMkLst>
      <pc:sldChg chg="modSp mod">
        <pc:chgData name="Yaakov David" userId="b926cabc-0f4d-4d89-9522-473cdd87a26a" providerId="ADAL" clId="{88612EBC-5667-4058-8A92-49E7858EA49E}" dt="2023-10-24T11:43:52.331" v="429" actId="20577"/>
        <pc:sldMkLst>
          <pc:docMk/>
          <pc:sldMk cId="0" sldId="268"/>
        </pc:sldMkLst>
        <pc:spChg chg="mod">
          <ac:chgData name="Yaakov David" userId="b926cabc-0f4d-4d89-9522-473cdd87a26a" providerId="ADAL" clId="{88612EBC-5667-4058-8A92-49E7858EA49E}" dt="2023-10-24T11:43:52.331" v="429" actId="20577"/>
          <ac:spMkLst>
            <pc:docMk/>
            <pc:sldMk cId="0" sldId="268"/>
            <ac:spMk id="8194" creationId="{25E17736-8D0E-EF99-FAF6-35BD60EEBFC0}"/>
          </ac:spMkLst>
        </pc:spChg>
      </pc:sldChg>
      <pc:sldChg chg="modSp mod">
        <pc:chgData name="Yaakov David" userId="b926cabc-0f4d-4d89-9522-473cdd87a26a" providerId="ADAL" clId="{88612EBC-5667-4058-8A92-49E7858EA49E}" dt="2023-10-24T10:44:30.615" v="8" actId="2711"/>
        <pc:sldMkLst>
          <pc:docMk/>
          <pc:sldMk cId="0" sldId="269"/>
        </pc:sldMkLst>
        <pc:spChg chg="mod">
          <ac:chgData name="Yaakov David" userId="b926cabc-0f4d-4d89-9522-473cdd87a26a" providerId="ADAL" clId="{88612EBC-5667-4058-8A92-49E7858EA49E}" dt="2023-10-24T10:44:26.184" v="6" actId="2711"/>
          <ac:spMkLst>
            <pc:docMk/>
            <pc:sldMk cId="0" sldId="269"/>
            <ac:spMk id="3" creationId="{BD85664F-1080-4493-A172-A841BF3A4EE7}"/>
          </ac:spMkLst>
        </pc:spChg>
        <pc:spChg chg="mod">
          <ac:chgData name="Yaakov David" userId="b926cabc-0f4d-4d89-9522-473cdd87a26a" providerId="ADAL" clId="{88612EBC-5667-4058-8A92-49E7858EA49E}" dt="2023-10-24T10:44:30.615" v="8" actId="2711"/>
          <ac:spMkLst>
            <pc:docMk/>
            <pc:sldMk cId="0" sldId="269"/>
            <ac:spMk id="6" creationId="{BD855BC6-8C87-773C-42E7-27B1B6C54D82}"/>
          </ac:spMkLst>
        </pc:spChg>
      </pc:sldChg>
      <pc:sldChg chg="modSp mod">
        <pc:chgData name="Yaakov David" userId="b926cabc-0f4d-4d89-9522-473cdd87a26a" providerId="ADAL" clId="{88612EBC-5667-4058-8A92-49E7858EA49E}" dt="2023-10-24T11:47:32.935" v="467" actId="12"/>
        <pc:sldMkLst>
          <pc:docMk/>
          <pc:sldMk cId="0" sldId="272"/>
        </pc:sldMkLst>
        <pc:spChg chg="mod">
          <ac:chgData name="Yaakov David" userId="b926cabc-0f4d-4d89-9522-473cdd87a26a" providerId="ADAL" clId="{88612EBC-5667-4058-8A92-49E7858EA49E}" dt="2023-10-24T10:44:45.030" v="13" actId="2711"/>
          <ac:spMkLst>
            <pc:docMk/>
            <pc:sldMk cId="0" sldId="272"/>
            <ac:spMk id="7" creationId="{935F96A4-814D-6ABB-065B-3940AED34FA0}"/>
          </ac:spMkLst>
        </pc:spChg>
        <pc:spChg chg="mod">
          <ac:chgData name="Yaakov David" userId="b926cabc-0f4d-4d89-9522-473cdd87a26a" providerId="ADAL" clId="{88612EBC-5667-4058-8A92-49E7858EA49E}" dt="2023-10-24T11:47:32.935" v="467" actId="12"/>
          <ac:spMkLst>
            <pc:docMk/>
            <pc:sldMk cId="0" sldId="272"/>
            <ac:spMk id="18434" creationId="{00E996E9-8942-3082-5F85-1B6634D05B99}"/>
          </ac:spMkLst>
        </pc:spChg>
      </pc:sldChg>
      <pc:sldChg chg="modSp mod">
        <pc:chgData name="Yaakov David" userId="b926cabc-0f4d-4d89-9522-473cdd87a26a" providerId="ADAL" clId="{88612EBC-5667-4058-8A92-49E7858EA49E}" dt="2023-10-24T10:44:04.090" v="0" actId="113"/>
        <pc:sldMkLst>
          <pc:docMk/>
          <pc:sldMk cId="0" sldId="273"/>
        </pc:sldMkLst>
        <pc:spChg chg="mod">
          <ac:chgData name="Yaakov David" userId="b926cabc-0f4d-4d89-9522-473cdd87a26a" providerId="ADAL" clId="{88612EBC-5667-4058-8A92-49E7858EA49E}" dt="2023-10-24T10:44:04.090" v="0" actId="113"/>
          <ac:spMkLst>
            <pc:docMk/>
            <pc:sldMk cId="0" sldId="273"/>
            <ac:spMk id="13314" creationId="{FA1BFB9D-A2E5-240D-80E9-B714AECFB2CE}"/>
          </ac:spMkLst>
        </pc:spChg>
      </pc:sldChg>
      <pc:sldChg chg="modSp mod">
        <pc:chgData name="Yaakov David" userId="b926cabc-0f4d-4d89-9522-473cdd87a26a" providerId="ADAL" clId="{88612EBC-5667-4058-8A92-49E7858EA49E}" dt="2023-10-24T10:45:26.038" v="26" actId="2711"/>
        <pc:sldMkLst>
          <pc:docMk/>
          <pc:sldMk cId="0" sldId="274"/>
        </pc:sldMkLst>
        <pc:spChg chg="mod">
          <ac:chgData name="Yaakov David" userId="b926cabc-0f4d-4d89-9522-473cdd87a26a" providerId="ADAL" clId="{88612EBC-5667-4058-8A92-49E7858EA49E}" dt="2023-10-24T10:45:26.038" v="26" actId="2711"/>
          <ac:spMkLst>
            <pc:docMk/>
            <pc:sldMk cId="0" sldId="274"/>
            <ac:spMk id="6" creationId="{B8BBBB99-BEF8-A348-9914-684A0321ABD6}"/>
          </ac:spMkLst>
        </pc:spChg>
        <pc:spChg chg="mod">
          <ac:chgData name="Yaakov David" userId="b926cabc-0f4d-4d89-9522-473cdd87a26a" providerId="ADAL" clId="{88612EBC-5667-4058-8A92-49E7858EA49E}" dt="2023-10-24T10:45:22.508" v="25" actId="2711"/>
          <ac:spMkLst>
            <pc:docMk/>
            <pc:sldMk cId="0" sldId="274"/>
            <ac:spMk id="22530" creationId="{7E058BF9-6CB9-A9EB-8F3A-EFB65BABB61F}"/>
          </ac:spMkLst>
        </pc:spChg>
      </pc:sldChg>
      <pc:sldChg chg="modSp mod">
        <pc:chgData name="Yaakov David" userId="b926cabc-0f4d-4d89-9522-473cdd87a26a" providerId="ADAL" clId="{88612EBC-5667-4058-8A92-49E7858EA49E}" dt="2023-10-24T10:45:43.243" v="28" actId="2711"/>
        <pc:sldMkLst>
          <pc:docMk/>
          <pc:sldMk cId="0" sldId="275"/>
        </pc:sldMkLst>
        <pc:spChg chg="mod">
          <ac:chgData name="Yaakov David" userId="b926cabc-0f4d-4d89-9522-473cdd87a26a" providerId="ADAL" clId="{88612EBC-5667-4058-8A92-49E7858EA49E}" dt="2023-10-24T10:45:33.343" v="27" actId="2711"/>
          <ac:spMkLst>
            <pc:docMk/>
            <pc:sldMk cId="0" sldId="275"/>
            <ac:spMk id="14" creationId="{70505BA7-6C86-171F-CA02-6167DEC312A5}"/>
          </ac:spMkLst>
        </pc:spChg>
        <pc:spChg chg="mod">
          <ac:chgData name="Yaakov David" userId="b926cabc-0f4d-4d89-9522-473cdd87a26a" providerId="ADAL" clId="{88612EBC-5667-4058-8A92-49E7858EA49E}" dt="2023-10-24T10:45:33.343" v="27" actId="2711"/>
          <ac:spMkLst>
            <pc:docMk/>
            <pc:sldMk cId="0" sldId="275"/>
            <ac:spMk id="23554" creationId="{CDA4A978-E156-97BB-3B18-FD8FA6777B6F}"/>
          </ac:spMkLst>
        </pc:spChg>
        <pc:graphicFrameChg chg="mod modGraphic">
          <ac:chgData name="Yaakov David" userId="b926cabc-0f4d-4d89-9522-473cdd87a26a" providerId="ADAL" clId="{88612EBC-5667-4058-8A92-49E7858EA49E}" dt="2023-10-24T10:45:43.243" v="28" actId="2711"/>
          <ac:graphicFrameMkLst>
            <pc:docMk/>
            <pc:sldMk cId="0" sldId="275"/>
            <ac:graphicFrameMk id="2" creationId="{E1741A3D-01DE-49B7-D075-657EB1AFA81A}"/>
          </ac:graphicFrameMkLst>
        </pc:graphicFrameChg>
        <pc:cxnChg chg="mod">
          <ac:chgData name="Yaakov David" userId="b926cabc-0f4d-4d89-9522-473cdd87a26a" providerId="ADAL" clId="{88612EBC-5667-4058-8A92-49E7858EA49E}" dt="2023-10-24T10:45:33.343" v="27" actId="2711"/>
          <ac:cxnSpMkLst>
            <pc:docMk/>
            <pc:sldMk cId="0" sldId="275"/>
            <ac:cxnSpMk id="10" creationId="{E744F91D-9187-9A9D-D13E-A954CE22D282}"/>
          </ac:cxnSpMkLst>
        </pc:cxnChg>
      </pc:sldChg>
      <pc:sldChg chg="modSp mod">
        <pc:chgData name="Yaakov David" userId="b926cabc-0f4d-4d89-9522-473cdd87a26a" providerId="ADAL" clId="{88612EBC-5667-4058-8A92-49E7858EA49E}" dt="2023-10-24T10:46:02.894" v="32" actId="2711"/>
        <pc:sldMkLst>
          <pc:docMk/>
          <pc:sldMk cId="0" sldId="276"/>
        </pc:sldMkLst>
        <pc:spChg chg="mod">
          <ac:chgData name="Yaakov David" userId="b926cabc-0f4d-4d89-9522-473cdd87a26a" providerId="ADAL" clId="{88612EBC-5667-4058-8A92-49E7858EA49E}" dt="2023-10-24T10:46:02.894" v="32" actId="2711"/>
          <ac:spMkLst>
            <pc:docMk/>
            <pc:sldMk cId="0" sldId="276"/>
            <ac:spMk id="5" creationId="{2572FD95-B5E4-85BB-4F35-A90418ADD78F}"/>
          </ac:spMkLst>
        </pc:spChg>
        <pc:spChg chg="mod">
          <ac:chgData name="Yaakov David" userId="b926cabc-0f4d-4d89-9522-473cdd87a26a" providerId="ADAL" clId="{88612EBC-5667-4058-8A92-49E7858EA49E}" dt="2023-10-24T10:45:56.526" v="31" actId="2711"/>
          <ac:spMkLst>
            <pc:docMk/>
            <pc:sldMk cId="0" sldId="276"/>
            <ac:spMk id="25602" creationId="{46335DAE-0053-4DFD-2F3E-AE2495FDCDBB}"/>
          </ac:spMkLst>
        </pc:spChg>
      </pc:sldChg>
      <pc:sldChg chg="modSp mod">
        <pc:chgData name="Yaakov David" userId="b926cabc-0f4d-4d89-9522-473cdd87a26a" providerId="ADAL" clId="{88612EBC-5667-4058-8A92-49E7858EA49E}" dt="2023-10-24T10:46:21.039" v="36" actId="2711"/>
        <pc:sldMkLst>
          <pc:docMk/>
          <pc:sldMk cId="0" sldId="277"/>
        </pc:sldMkLst>
        <pc:spChg chg="mod">
          <ac:chgData name="Yaakov David" userId="b926cabc-0f4d-4d89-9522-473cdd87a26a" providerId="ADAL" clId="{88612EBC-5667-4058-8A92-49E7858EA49E}" dt="2023-10-24T10:46:21.039" v="36" actId="2711"/>
          <ac:spMkLst>
            <pc:docMk/>
            <pc:sldMk cId="0" sldId="277"/>
            <ac:spMk id="7" creationId="{7CC7CC34-40F2-5A77-8A3E-02209CD47D56}"/>
          </ac:spMkLst>
        </pc:spChg>
        <pc:spChg chg="mod">
          <ac:chgData name="Yaakov David" userId="b926cabc-0f4d-4d89-9522-473cdd87a26a" providerId="ADAL" clId="{88612EBC-5667-4058-8A92-49E7858EA49E}" dt="2023-10-24T10:46:21.039" v="36" actId="2711"/>
          <ac:spMkLst>
            <pc:docMk/>
            <pc:sldMk cId="0" sldId="277"/>
            <ac:spMk id="8" creationId="{3FFF3DC0-78B4-2F84-0C71-EC293FDFE336}"/>
          </ac:spMkLst>
        </pc:spChg>
        <pc:spChg chg="mod">
          <ac:chgData name="Yaakov David" userId="b926cabc-0f4d-4d89-9522-473cdd87a26a" providerId="ADAL" clId="{88612EBC-5667-4058-8A92-49E7858EA49E}" dt="2023-10-24T10:46:21.039" v="36" actId="2711"/>
          <ac:spMkLst>
            <pc:docMk/>
            <pc:sldMk cId="0" sldId="277"/>
            <ac:spMk id="9" creationId="{762E7342-E80B-6B13-E02F-C35B6B699D9E}"/>
          </ac:spMkLst>
        </pc:spChg>
        <pc:spChg chg="mod">
          <ac:chgData name="Yaakov David" userId="b926cabc-0f4d-4d89-9522-473cdd87a26a" providerId="ADAL" clId="{88612EBC-5667-4058-8A92-49E7858EA49E}" dt="2023-10-24T10:46:21.039" v="36" actId="2711"/>
          <ac:spMkLst>
            <pc:docMk/>
            <pc:sldMk cId="0" sldId="277"/>
            <ac:spMk id="10" creationId="{FAD9005B-03E0-8558-36DA-7051D88A9D46}"/>
          </ac:spMkLst>
        </pc:spChg>
        <pc:spChg chg="mod">
          <ac:chgData name="Yaakov David" userId="b926cabc-0f4d-4d89-9522-473cdd87a26a" providerId="ADAL" clId="{88612EBC-5667-4058-8A92-49E7858EA49E}" dt="2023-10-24T10:46:21.039" v="36" actId="2711"/>
          <ac:spMkLst>
            <pc:docMk/>
            <pc:sldMk cId="0" sldId="277"/>
            <ac:spMk id="17" creationId="{27F2839B-940E-B24C-6CCB-2E160FC3EA6C}"/>
          </ac:spMkLst>
        </pc:spChg>
        <pc:spChg chg="mod">
          <ac:chgData name="Yaakov David" userId="b926cabc-0f4d-4d89-9522-473cdd87a26a" providerId="ADAL" clId="{88612EBC-5667-4058-8A92-49E7858EA49E}" dt="2023-10-24T10:46:21.039" v="36" actId="2711"/>
          <ac:spMkLst>
            <pc:docMk/>
            <pc:sldMk cId="0" sldId="277"/>
            <ac:spMk id="19" creationId="{DFDC731F-354D-6BD1-7A8A-F3370654D76C}"/>
          </ac:spMkLst>
        </pc:spChg>
        <pc:spChg chg="mod">
          <ac:chgData name="Yaakov David" userId="b926cabc-0f4d-4d89-9522-473cdd87a26a" providerId="ADAL" clId="{88612EBC-5667-4058-8A92-49E7858EA49E}" dt="2023-10-24T10:46:21.039" v="36" actId="2711"/>
          <ac:spMkLst>
            <pc:docMk/>
            <pc:sldMk cId="0" sldId="277"/>
            <ac:spMk id="20" creationId="{2B98CA6A-7DA8-435D-E03D-FECD37164DE9}"/>
          </ac:spMkLst>
        </pc:spChg>
        <pc:spChg chg="mod">
          <ac:chgData name="Yaakov David" userId="b926cabc-0f4d-4d89-9522-473cdd87a26a" providerId="ADAL" clId="{88612EBC-5667-4058-8A92-49E7858EA49E}" dt="2023-10-24T10:46:21.039" v="36" actId="2711"/>
          <ac:spMkLst>
            <pc:docMk/>
            <pc:sldMk cId="0" sldId="277"/>
            <ac:spMk id="26626" creationId="{A9996CD2-2599-F821-ACFF-52D4C4529908}"/>
          </ac:spMkLst>
        </pc:spChg>
        <pc:spChg chg="mod">
          <ac:chgData name="Yaakov David" userId="b926cabc-0f4d-4d89-9522-473cdd87a26a" providerId="ADAL" clId="{88612EBC-5667-4058-8A92-49E7858EA49E}" dt="2023-10-24T10:46:21.039" v="36" actId="2711"/>
          <ac:spMkLst>
            <pc:docMk/>
            <pc:sldMk cId="0" sldId="277"/>
            <ac:spMk id="26627" creationId="{96D6F47D-B852-05FB-2B1D-307EFD6662AF}"/>
          </ac:spMkLst>
        </pc:spChg>
        <pc:cxnChg chg="mod">
          <ac:chgData name="Yaakov David" userId="b926cabc-0f4d-4d89-9522-473cdd87a26a" providerId="ADAL" clId="{88612EBC-5667-4058-8A92-49E7858EA49E}" dt="2023-10-24T10:46:21.039" v="36" actId="2711"/>
          <ac:cxnSpMkLst>
            <pc:docMk/>
            <pc:sldMk cId="0" sldId="277"/>
            <ac:cxnSpMk id="12" creationId="{4D9A5B5D-680F-8D37-D1A7-3B6C7E2108A3}"/>
          </ac:cxnSpMkLst>
        </pc:cxnChg>
        <pc:cxnChg chg="mod">
          <ac:chgData name="Yaakov David" userId="b926cabc-0f4d-4d89-9522-473cdd87a26a" providerId="ADAL" clId="{88612EBC-5667-4058-8A92-49E7858EA49E}" dt="2023-10-24T10:46:21.039" v="36" actId="2711"/>
          <ac:cxnSpMkLst>
            <pc:docMk/>
            <pc:sldMk cId="0" sldId="277"/>
            <ac:cxnSpMk id="14" creationId="{F6090829-649B-4621-0DB9-01A986B0FD63}"/>
          </ac:cxnSpMkLst>
        </pc:cxnChg>
        <pc:cxnChg chg="mod">
          <ac:chgData name="Yaakov David" userId="b926cabc-0f4d-4d89-9522-473cdd87a26a" providerId="ADAL" clId="{88612EBC-5667-4058-8A92-49E7858EA49E}" dt="2023-10-24T10:46:21.039" v="36" actId="2711"/>
          <ac:cxnSpMkLst>
            <pc:docMk/>
            <pc:sldMk cId="0" sldId="277"/>
            <ac:cxnSpMk id="16" creationId="{44F91724-A167-6724-AAD7-31696E9104CB}"/>
          </ac:cxnSpMkLst>
        </pc:cxnChg>
        <pc:cxnChg chg="mod">
          <ac:chgData name="Yaakov David" userId="b926cabc-0f4d-4d89-9522-473cdd87a26a" providerId="ADAL" clId="{88612EBC-5667-4058-8A92-49E7858EA49E}" dt="2023-10-24T10:46:21.039" v="36" actId="2711"/>
          <ac:cxnSpMkLst>
            <pc:docMk/>
            <pc:sldMk cId="0" sldId="277"/>
            <ac:cxnSpMk id="18" creationId="{C6C44648-0C14-15C4-5597-0BA7A5C40EBF}"/>
          </ac:cxnSpMkLst>
        </pc:cxnChg>
        <pc:cxnChg chg="mod">
          <ac:chgData name="Yaakov David" userId="b926cabc-0f4d-4d89-9522-473cdd87a26a" providerId="ADAL" clId="{88612EBC-5667-4058-8A92-49E7858EA49E}" dt="2023-10-24T10:46:21.039" v="36" actId="2711"/>
          <ac:cxnSpMkLst>
            <pc:docMk/>
            <pc:sldMk cId="0" sldId="277"/>
            <ac:cxnSpMk id="21" creationId="{B2CD5B17-4607-E224-5AD0-8B75E76EF9CC}"/>
          </ac:cxnSpMkLst>
        </pc:cxnChg>
        <pc:cxnChg chg="mod">
          <ac:chgData name="Yaakov David" userId="b926cabc-0f4d-4d89-9522-473cdd87a26a" providerId="ADAL" clId="{88612EBC-5667-4058-8A92-49E7858EA49E}" dt="2023-10-24T10:46:21.039" v="36" actId="2711"/>
          <ac:cxnSpMkLst>
            <pc:docMk/>
            <pc:sldMk cId="0" sldId="277"/>
            <ac:cxnSpMk id="22" creationId="{ADCCB435-F488-3495-B14C-B123F65064B9}"/>
          </ac:cxnSpMkLst>
        </pc:cxnChg>
      </pc:sldChg>
      <pc:sldChg chg="modSp mod">
        <pc:chgData name="Yaakov David" userId="b926cabc-0f4d-4d89-9522-473cdd87a26a" providerId="ADAL" clId="{88612EBC-5667-4058-8A92-49E7858EA49E}" dt="2023-10-24T10:46:59.423" v="45" actId="2711"/>
        <pc:sldMkLst>
          <pc:docMk/>
          <pc:sldMk cId="0" sldId="278"/>
        </pc:sldMkLst>
        <pc:spChg chg="mod">
          <ac:chgData name="Yaakov David" userId="b926cabc-0f4d-4d89-9522-473cdd87a26a" providerId="ADAL" clId="{88612EBC-5667-4058-8A92-49E7858EA49E}" dt="2023-10-24T10:46:59.423" v="45" actId="2711"/>
          <ac:spMkLst>
            <pc:docMk/>
            <pc:sldMk cId="0" sldId="278"/>
            <ac:spMk id="5" creationId="{96E17AEE-4A98-4647-CF5C-8E2901B7223C}"/>
          </ac:spMkLst>
        </pc:spChg>
        <pc:spChg chg="mod">
          <ac:chgData name="Yaakov David" userId="b926cabc-0f4d-4d89-9522-473cdd87a26a" providerId="ADAL" clId="{88612EBC-5667-4058-8A92-49E7858EA49E}" dt="2023-10-24T10:46:55.920" v="44" actId="115"/>
          <ac:spMkLst>
            <pc:docMk/>
            <pc:sldMk cId="0" sldId="278"/>
            <ac:spMk id="27650" creationId="{686588F8-0586-3BAD-4B7F-4A2D0362199B}"/>
          </ac:spMkLst>
        </pc:spChg>
      </pc:sldChg>
      <pc:sldChg chg="modSp mod">
        <pc:chgData name="Yaakov David" userId="b926cabc-0f4d-4d89-9522-473cdd87a26a" providerId="ADAL" clId="{88612EBC-5667-4058-8A92-49E7858EA49E}" dt="2023-10-24T10:47:25.257" v="52" actId="2711"/>
        <pc:sldMkLst>
          <pc:docMk/>
          <pc:sldMk cId="0" sldId="279"/>
        </pc:sldMkLst>
        <pc:spChg chg="mod">
          <ac:chgData name="Yaakov David" userId="b926cabc-0f4d-4d89-9522-473cdd87a26a" providerId="ADAL" clId="{88612EBC-5667-4058-8A92-49E7858EA49E}" dt="2023-10-24T10:47:25.257" v="52" actId="2711"/>
          <ac:spMkLst>
            <pc:docMk/>
            <pc:sldMk cId="0" sldId="279"/>
            <ac:spMk id="6" creationId="{E416A013-1D9F-E02A-355A-6F7977396C45}"/>
          </ac:spMkLst>
        </pc:spChg>
        <pc:spChg chg="mod">
          <ac:chgData name="Yaakov David" userId="b926cabc-0f4d-4d89-9522-473cdd87a26a" providerId="ADAL" clId="{88612EBC-5667-4058-8A92-49E7858EA49E}" dt="2023-10-24T10:47:21.672" v="50" actId="2711"/>
          <ac:spMkLst>
            <pc:docMk/>
            <pc:sldMk cId="0" sldId="279"/>
            <ac:spMk id="30722" creationId="{B6EADBC1-5703-2757-7593-ECDAE9464717}"/>
          </ac:spMkLst>
        </pc:spChg>
      </pc:sldChg>
      <pc:sldChg chg="modSp mod">
        <pc:chgData name="Yaakov David" userId="b926cabc-0f4d-4d89-9522-473cdd87a26a" providerId="ADAL" clId="{88612EBC-5667-4058-8A92-49E7858EA49E}" dt="2023-10-24T10:47:35.067" v="55" actId="2711"/>
        <pc:sldMkLst>
          <pc:docMk/>
          <pc:sldMk cId="0" sldId="280"/>
        </pc:sldMkLst>
        <pc:spChg chg="mod">
          <ac:chgData name="Yaakov David" userId="b926cabc-0f4d-4d89-9522-473cdd87a26a" providerId="ADAL" clId="{88612EBC-5667-4058-8A92-49E7858EA49E}" dt="2023-10-24T10:47:31.416" v="53" actId="2711"/>
          <ac:spMkLst>
            <pc:docMk/>
            <pc:sldMk cId="0" sldId="280"/>
            <ac:spMk id="3" creationId="{59185566-9E8A-CFE0-35DF-4ABFF6D91183}"/>
          </ac:spMkLst>
        </pc:spChg>
        <pc:spChg chg="mod">
          <ac:chgData name="Yaakov David" userId="b926cabc-0f4d-4d89-9522-473cdd87a26a" providerId="ADAL" clId="{88612EBC-5667-4058-8A92-49E7858EA49E}" dt="2023-10-24T10:47:35.067" v="55" actId="2711"/>
          <ac:spMkLst>
            <pc:docMk/>
            <pc:sldMk cId="0" sldId="280"/>
            <ac:spMk id="6" creationId="{0EC4C581-1BFA-2070-52BB-E6F980553FD2}"/>
          </ac:spMkLst>
        </pc:spChg>
      </pc:sldChg>
      <pc:sldChg chg="modSp mod">
        <pc:chgData name="Yaakov David" userId="b926cabc-0f4d-4d89-9522-473cdd87a26a" providerId="ADAL" clId="{88612EBC-5667-4058-8A92-49E7858EA49E}" dt="2023-10-24T10:48:01.187" v="64" actId="12"/>
        <pc:sldMkLst>
          <pc:docMk/>
          <pc:sldMk cId="0" sldId="281"/>
        </pc:sldMkLst>
        <pc:spChg chg="mod">
          <ac:chgData name="Yaakov David" userId="b926cabc-0f4d-4d89-9522-473cdd87a26a" providerId="ADAL" clId="{88612EBC-5667-4058-8A92-49E7858EA49E}" dt="2023-10-24T10:47:54.374" v="61" actId="2711"/>
          <ac:spMkLst>
            <pc:docMk/>
            <pc:sldMk cId="0" sldId="281"/>
            <ac:spMk id="6" creationId="{A104560D-C108-C121-B4A8-BF63659A14FC}"/>
          </ac:spMkLst>
        </pc:spChg>
        <pc:spChg chg="mod">
          <ac:chgData name="Yaakov David" userId="b926cabc-0f4d-4d89-9522-473cdd87a26a" providerId="ADAL" clId="{88612EBC-5667-4058-8A92-49E7858EA49E}" dt="2023-10-24T10:48:01.187" v="64" actId="12"/>
          <ac:spMkLst>
            <pc:docMk/>
            <pc:sldMk cId="0" sldId="281"/>
            <ac:spMk id="33794" creationId="{66E73C0D-B891-DE1F-7CBB-5A8112578B27}"/>
          </ac:spMkLst>
        </pc:spChg>
      </pc:sldChg>
      <pc:sldChg chg="modSp mod">
        <pc:chgData name="Yaakov David" userId="b926cabc-0f4d-4d89-9522-473cdd87a26a" providerId="ADAL" clId="{88612EBC-5667-4058-8A92-49E7858EA49E}" dt="2023-10-24T10:48:51.211" v="70" actId="2711"/>
        <pc:sldMkLst>
          <pc:docMk/>
          <pc:sldMk cId="0" sldId="282"/>
        </pc:sldMkLst>
        <pc:spChg chg="mod">
          <ac:chgData name="Yaakov David" userId="b926cabc-0f4d-4d89-9522-473cdd87a26a" providerId="ADAL" clId="{88612EBC-5667-4058-8A92-49E7858EA49E}" dt="2023-10-24T10:48:51.211" v="70" actId="2711"/>
          <ac:spMkLst>
            <pc:docMk/>
            <pc:sldMk cId="0" sldId="282"/>
            <ac:spMk id="6" creationId="{6407CD5F-FF19-65C5-E3B7-A694ECD9CFCD}"/>
          </ac:spMkLst>
        </pc:spChg>
        <pc:spChg chg="mod">
          <ac:chgData name="Yaakov David" userId="b926cabc-0f4d-4d89-9522-473cdd87a26a" providerId="ADAL" clId="{88612EBC-5667-4058-8A92-49E7858EA49E}" dt="2023-10-24T10:48:31.261" v="67" actId="2711"/>
          <ac:spMkLst>
            <pc:docMk/>
            <pc:sldMk cId="0" sldId="282"/>
            <ac:spMk id="34818" creationId="{936ADF08-6C37-B57F-3B85-F36794CCB824}"/>
          </ac:spMkLst>
        </pc:spChg>
        <pc:graphicFrameChg chg="mod">
          <ac:chgData name="Yaakov David" userId="b926cabc-0f4d-4d89-9522-473cdd87a26a" providerId="ADAL" clId="{88612EBC-5667-4058-8A92-49E7858EA49E}" dt="2023-10-24T10:48:47.732" v="69" actId="2711"/>
          <ac:graphicFrameMkLst>
            <pc:docMk/>
            <pc:sldMk cId="0" sldId="282"/>
            <ac:graphicFrameMk id="9" creationId="{63BF3EC4-9118-232E-A1A4-79ECEC8D9626}"/>
          </ac:graphicFrameMkLst>
        </pc:graphicFrameChg>
      </pc:sldChg>
      <pc:sldChg chg="modSp mod">
        <pc:chgData name="Yaakov David" userId="b926cabc-0f4d-4d89-9522-473cdd87a26a" providerId="ADAL" clId="{88612EBC-5667-4058-8A92-49E7858EA49E}" dt="2023-10-24T10:49:10.438" v="73" actId="2711"/>
        <pc:sldMkLst>
          <pc:docMk/>
          <pc:sldMk cId="0" sldId="283"/>
        </pc:sldMkLst>
        <pc:spChg chg="mod">
          <ac:chgData name="Yaakov David" userId="b926cabc-0f4d-4d89-9522-473cdd87a26a" providerId="ADAL" clId="{88612EBC-5667-4058-8A92-49E7858EA49E}" dt="2023-10-24T10:49:10.438" v="73" actId="2711"/>
          <ac:spMkLst>
            <pc:docMk/>
            <pc:sldMk cId="0" sldId="283"/>
            <ac:spMk id="9" creationId="{BCF2EB1A-C96C-DFB4-754F-F17817E184E6}"/>
          </ac:spMkLst>
        </pc:spChg>
        <pc:graphicFrameChg chg="mod">
          <ac:chgData name="Yaakov David" userId="b926cabc-0f4d-4d89-9522-473cdd87a26a" providerId="ADAL" clId="{88612EBC-5667-4058-8A92-49E7858EA49E}" dt="2023-10-24T10:49:07.403" v="72" actId="2711"/>
          <ac:graphicFrameMkLst>
            <pc:docMk/>
            <pc:sldMk cId="0" sldId="283"/>
            <ac:graphicFrameMk id="5" creationId="{6926326B-5CAA-5BE7-A1E6-65959AE00DB9}"/>
          </ac:graphicFrameMkLst>
        </pc:graphicFrameChg>
      </pc:sldChg>
      <pc:sldChg chg="modSp mod">
        <pc:chgData name="Yaakov David" userId="b926cabc-0f4d-4d89-9522-473cdd87a26a" providerId="ADAL" clId="{88612EBC-5667-4058-8A92-49E7858EA49E}" dt="2023-10-24T10:49:20.677" v="75" actId="2711"/>
        <pc:sldMkLst>
          <pc:docMk/>
          <pc:sldMk cId="0" sldId="284"/>
        </pc:sldMkLst>
        <pc:spChg chg="mod">
          <ac:chgData name="Yaakov David" userId="b926cabc-0f4d-4d89-9522-473cdd87a26a" providerId="ADAL" clId="{88612EBC-5667-4058-8A92-49E7858EA49E}" dt="2023-10-24T10:49:17.068" v="74" actId="2711"/>
          <ac:spMkLst>
            <pc:docMk/>
            <pc:sldMk cId="0" sldId="284"/>
            <ac:spMk id="3" creationId="{7F3B712A-DC90-6EF8-DEB6-41A1438DD1A0}"/>
          </ac:spMkLst>
        </pc:spChg>
        <pc:spChg chg="mod">
          <ac:chgData name="Yaakov David" userId="b926cabc-0f4d-4d89-9522-473cdd87a26a" providerId="ADAL" clId="{88612EBC-5667-4058-8A92-49E7858EA49E}" dt="2023-10-24T10:49:20.677" v="75" actId="2711"/>
          <ac:spMkLst>
            <pc:docMk/>
            <pc:sldMk cId="0" sldId="284"/>
            <ac:spMk id="5" creationId="{B78778BC-5EE4-FF16-4988-9C570BECE70B}"/>
          </ac:spMkLst>
        </pc:spChg>
      </pc:sldChg>
      <pc:sldChg chg="modSp mod">
        <pc:chgData name="Yaakov David" userId="b926cabc-0f4d-4d89-9522-473cdd87a26a" providerId="ADAL" clId="{88612EBC-5667-4058-8A92-49E7858EA49E}" dt="2023-10-24T10:49:43.691" v="80" actId="113"/>
        <pc:sldMkLst>
          <pc:docMk/>
          <pc:sldMk cId="0" sldId="285"/>
        </pc:sldMkLst>
        <pc:spChg chg="mod">
          <ac:chgData name="Yaakov David" userId="b926cabc-0f4d-4d89-9522-473cdd87a26a" providerId="ADAL" clId="{88612EBC-5667-4058-8A92-49E7858EA49E}" dt="2023-10-24T10:49:43.691" v="80" actId="113"/>
          <ac:spMkLst>
            <pc:docMk/>
            <pc:sldMk cId="0" sldId="285"/>
            <ac:spMk id="6" creationId="{758FB3FE-CBF2-4734-FF95-4CA15034F69E}"/>
          </ac:spMkLst>
        </pc:spChg>
        <pc:spChg chg="mod">
          <ac:chgData name="Yaakov David" userId="b926cabc-0f4d-4d89-9522-473cdd87a26a" providerId="ADAL" clId="{88612EBC-5667-4058-8A92-49E7858EA49E}" dt="2023-10-24T10:49:40.019" v="78" actId="2711"/>
          <ac:spMkLst>
            <pc:docMk/>
            <pc:sldMk cId="0" sldId="285"/>
            <ac:spMk id="38914" creationId="{11E10E91-2097-9F36-36C5-85CD7729DECB}"/>
          </ac:spMkLst>
        </pc:spChg>
      </pc:sldChg>
      <pc:sldChg chg="modSp mod">
        <pc:chgData name="Yaakov David" userId="b926cabc-0f4d-4d89-9522-473cdd87a26a" providerId="ADAL" clId="{88612EBC-5667-4058-8A92-49E7858EA49E}" dt="2023-10-24T10:49:53.093" v="83" actId="2711"/>
        <pc:sldMkLst>
          <pc:docMk/>
          <pc:sldMk cId="0" sldId="286"/>
        </pc:sldMkLst>
        <pc:spChg chg="mod">
          <ac:chgData name="Yaakov David" userId="b926cabc-0f4d-4d89-9522-473cdd87a26a" providerId="ADAL" clId="{88612EBC-5667-4058-8A92-49E7858EA49E}" dt="2023-10-24T10:49:53.093" v="83" actId="2711"/>
          <ac:spMkLst>
            <pc:docMk/>
            <pc:sldMk cId="0" sldId="286"/>
            <ac:spMk id="6" creationId="{C54D23D4-FECB-9E4C-E9D0-2834F2E94C75}"/>
          </ac:spMkLst>
        </pc:spChg>
        <pc:spChg chg="mod">
          <ac:chgData name="Yaakov David" userId="b926cabc-0f4d-4d89-9522-473cdd87a26a" providerId="ADAL" clId="{88612EBC-5667-4058-8A92-49E7858EA49E}" dt="2023-10-24T10:49:48.760" v="81" actId="2711"/>
          <ac:spMkLst>
            <pc:docMk/>
            <pc:sldMk cId="0" sldId="286"/>
            <ac:spMk id="39938" creationId="{1EDBFE1B-AD7F-0D76-2ECF-B534A81BE37B}"/>
          </ac:spMkLst>
        </pc:spChg>
      </pc:sldChg>
      <pc:sldChg chg="modSp mod">
        <pc:chgData name="Yaakov David" userId="b926cabc-0f4d-4d89-9522-473cdd87a26a" providerId="ADAL" clId="{88612EBC-5667-4058-8A92-49E7858EA49E}" dt="2023-10-24T11:48:45.287" v="470" actId="21"/>
        <pc:sldMkLst>
          <pc:docMk/>
          <pc:sldMk cId="0" sldId="287"/>
        </pc:sldMkLst>
        <pc:spChg chg="mod">
          <ac:chgData name="Yaakov David" userId="b926cabc-0f4d-4d89-9522-473cdd87a26a" providerId="ADAL" clId="{88612EBC-5667-4058-8A92-49E7858EA49E}" dt="2023-10-24T11:48:45.287" v="470" actId="21"/>
          <ac:spMkLst>
            <pc:docMk/>
            <pc:sldMk cId="0" sldId="287"/>
            <ac:spMk id="3" creationId="{BB765810-3E80-B9BC-B6C8-BBA2F2408806}"/>
          </ac:spMkLst>
        </pc:spChg>
        <pc:spChg chg="mod">
          <ac:chgData name="Yaakov David" userId="b926cabc-0f4d-4d89-9522-473cdd87a26a" providerId="ADAL" clId="{88612EBC-5667-4058-8A92-49E7858EA49E}" dt="2023-10-24T10:50:24.510" v="91" actId="113"/>
          <ac:spMkLst>
            <pc:docMk/>
            <pc:sldMk cId="0" sldId="287"/>
            <ac:spMk id="6" creationId="{7A3D90B9-9A25-1B5C-67EC-ACDE020E69BB}"/>
          </ac:spMkLst>
        </pc:spChg>
      </pc:sldChg>
      <pc:sldChg chg="modSp mod">
        <pc:chgData name="Yaakov David" userId="b926cabc-0f4d-4d89-9522-473cdd87a26a" providerId="ADAL" clId="{88612EBC-5667-4058-8A92-49E7858EA49E}" dt="2023-10-24T11:49:18.653" v="477" actId="113"/>
        <pc:sldMkLst>
          <pc:docMk/>
          <pc:sldMk cId="0" sldId="288"/>
        </pc:sldMkLst>
        <pc:spChg chg="mod">
          <ac:chgData name="Yaakov David" userId="b926cabc-0f4d-4d89-9522-473cdd87a26a" providerId="ADAL" clId="{88612EBC-5667-4058-8A92-49E7858EA49E}" dt="2023-10-24T10:50:33.837" v="94" actId="2711"/>
          <ac:spMkLst>
            <pc:docMk/>
            <pc:sldMk cId="0" sldId="288"/>
            <ac:spMk id="6" creationId="{8095D20D-E610-A52B-5647-C3109363966E}"/>
          </ac:spMkLst>
        </pc:spChg>
        <pc:spChg chg="mod">
          <ac:chgData name="Yaakov David" userId="b926cabc-0f4d-4d89-9522-473cdd87a26a" providerId="ADAL" clId="{88612EBC-5667-4058-8A92-49E7858EA49E}" dt="2023-10-24T11:49:18.653" v="477" actId="113"/>
          <ac:spMkLst>
            <pc:docMk/>
            <pc:sldMk cId="0" sldId="288"/>
            <ac:spMk id="44034" creationId="{09765113-6364-41B5-DB9A-61B3EA0C4DB8}"/>
          </ac:spMkLst>
        </pc:spChg>
      </pc:sldChg>
      <pc:sldChg chg="modSp mod">
        <pc:chgData name="Yaakov David" userId="b926cabc-0f4d-4d89-9522-473cdd87a26a" providerId="ADAL" clId="{88612EBC-5667-4058-8A92-49E7858EA49E}" dt="2023-10-24T10:51:35.759" v="97" actId="2711"/>
        <pc:sldMkLst>
          <pc:docMk/>
          <pc:sldMk cId="0" sldId="300"/>
        </pc:sldMkLst>
        <pc:spChg chg="mod">
          <ac:chgData name="Yaakov David" userId="b926cabc-0f4d-4d89-9522-473cdd87a26a" providerId="ADAL" clId="{88612EBC-5667-4058-8A92-49E7858EA49E}" dt="2023-10-24T10:51:35.759" v="97" actId="2711"/>
          <ac:spMkLst>
            <pc:docMk/>
            <pc:sldMk cId="0" sldId="300"/>
            <ac:spMk id="10" creationId="{7959D319-2F2D-2ADF-07F7-289B98965BE2}"/>
          </ac:spMkLst>
        </pc:spChg>
        <pc:graphicFrameChg chg="modGraphic">
          <ac:chgData name="Yaakov David" userId="b926cabc-0f4d-4d89-9522-473cdd87a26a" providerId="ADAL" clId="{88612EBC-5667-4058-8A92-49E7858EA49E}" dt="2023-10-24T10:51:30.242" v="95" actId="2711"/>
          <ac:graphicFrameMkLst>
            <pc:docMk/>
            <pc:sldMk cId="0" sldId="300"/>
            <ac:graphicFrameMk id="5" creationId="{EF3E5E30-1F85-F66C-00EA-DD358B5E91E0}"/>
          </ac:graphicFrameMkLst>
        </pc:graphicFrameChg>
      </pc:sldChg>
      <pc:sldChg chg="modSp mod">
        <pc:chgData name="Yaakov David" userId="b926cabc-0f4d-4d89-9522-473cdd87a26a" providerId="ADAL" clId="{88612EBC-5667-4058-8A92-49E7858EA49E}" dt="2023-10-24T10:51:59.949" v="105" actId="2711"/>
        <pc:sldMkLst>
          <pc:docMk/>
          <pc:sldMk cId="0" sldId="303"/>
        </pc:sldMkLst>
        <pc:spChg chg="mod">
          <ac:chgData name="Yaakov David" userId="b926cabc-0f4d-4d89-9522-473cdd87a26a" providerId="ADAL" clId="{88612EBC-5667-4058-8A92-49E7858EA49E}" dt="2023-10-24T10:51:59.949" v="105" actId="2711"/>
          <ac:spMkLst>
            <pc:docMk/>
            <pc:sldMk cId="0" sldId="303"/>
            <ac:spMk id="6" creationId="{3C7FE2D0-FFC8-61EE-5ACE-D1AF1C6F767D}"/>
          </ac:spMkLst>
        </pc:spChg>
        <pc:spChg chg="mod">
          <ac:chgData name="Yaakov David" userId="b926cabc-0f4d-4d89-9522-473cdd87a26a" providerId="ADAL" clId="{88612EBC-5667-4058-8A92-49E7858EA49E}" dt="2023-10-24T10:51:56.504" v="103" actId="2711"/>
          <ac:spMkLst>
            <pc:docMk/>
            <pc:sldMk cId="0" sldId="303"/>
            <ac:spMk id="32770" creationId="{5153999A-BF69-111A-0D8C-7DC40EA7B1DD}"/>
          </ac:spMkLst>
        </pc:spChg>
      </pc:sldChg>
      <pc:sldChg chg="modSp mod">
        <pc:chgData name="Yaakov David" userId="b926cabc-0f4d-4d89-9522-473cdd87a26a" providerId="ADAL" clId="{88612EBC-5667-4058-8A92-49E7858EA49E}" dt="2023-10-24T11:47:21.804" v="465" actId="12"/>
        <pc:sldMkLst>
          <pc:docMk/>
          <pc:sldMk cId="0" sldId="320"/>
        </pc:sldMkLst>
        <pc:spChg chg="mod">
          <ac:chgData name="Yaakov David" userId="b926cabc-0f4d-4d89-9522-473cdd87a26a" providerId="ADAL" clId="{88612EBC-5667-4058-8A92-49E7858EA49E}" dt="2023-10-24T10:44:13.771" v="3" actId="113"/>
          <ac:spMkLst>
            <pc:docMk/>
            <pc:sldMk cId="0" sldId="320"/>
            <ac:spMk id="8" creationId="{2888B5A1-D3DF-0E89-7C96-BC59DF246E99}"/>
          </ac:spMkLst>
        </pc:spChg>
        <pc:spChg chg="mod">
          <ac:chgData name="Yaakov David" userId="b926cabc-0f4d-4d89-9522-473cdd87a26a" providerId="ADAL" clId="{88612EBC-5667-4058-8A92-49E7858EA49E}" dt="2023-10-24T11:47:21.804" v="465" actId="12"/>
          <ac:spMkLst>
            <pc:docMk/>
            <pc:sldMk cId="0" sldId="320"/>
            <ac:spMk id="14338" creationId="{0AB640AB-AAB1-20E0-CC0A-F3D4BB57F9BF}"/>
          </ac:spMkLst>
        </pc:spChg>
      </pc:sldChg>
      <pc:sldChg chg="modSp mod">
        <pc:chgData name="Yaakov David" userId="b926cabc-0f4d-4d89-9522-473cdd87a26a" providerId="ADAL" clId="{88612EBC-5667-4058-8A92-49E7858EA49E}" dt="2023-10-24T11:41:55.796" v="360" actId="12"/>
        <pc:sldMkLst>
          <pc:docMk/>
          <pc:sldMk cId="0" sldId="321"/>
        </pc:sldMkLst>
        <pc:spChg chg="mod">
          <ac:chgData name="Yaakov David" userId="b926cabc-0f4d-4d89-9522-473cdd87a26a" providerId="ADAL" clId="{88612EBC-5667-4058-8A92-49E7858EA49E}" dt="2023-10-24T11:41:55.796" v="360" actId="12"/>
          <ac:spMkLst>
            <pc:docMk/>
            <pc:sldMk cId="0" sldId="321"/>
            <ac:spMk id="9219" creationId="{60D63835-7055-B37D-4E16-F6FC69525A9A}"/>
          </ac:spMkLst>
        </pc:spChg>
      </pc:sldChg>
      <pc:sldChg chg="modSp mod">
        <pc:chgData name="Yaakov David" userId="b926cabc-0f4d-4d89-9522-473cdd87a26a" providerId="ADAL" clId="{88612EBC-5667-4058-8A92-49E7858EA49E}" dt="2023-10-24T11:42:07.815" v="362" actId="11"/>
        <pc:sldMkLst>
          <pc:docMk/>
          <pc:sldMk cId="0" sldId="322"/>
        </pc:sldMkLst>
        <pc:spChg chg="mod">
          <ac:chgData name="Yaakov David" userId="b926cabc-0f4d-4d89-9522-473cdd87a26a" providerId="ADAL" clId="{88612EBC-5667-4058-8A92-49E7858EA49E}" dt="2023-10-24T11:42:07.815" v="362" actId="11"/>
          <ac:spMkLst>
            <pc:docMk/>
            <pc:sldMk cId="0" sldId="322"/>
            <ac:spMk id="15363" creationId="{0CC295F1-F270-B64E-5387-392456091627}"/>
          </ac:spMkLst>
        </pc:spChg>
      </pc:sldChg>
      <pc:sldChg chg="modSp mod">
        <pc:chgData name="Yaakov David" userId="b926cabc-0f4d-4d89-9522-473cdd87a26a" providerId="ADAL" clId="{88612EBC-5667-4058-8A92-49E7858EA49E}" dt="2023-10-24T11:42:28.249" v="364" actId="11"/>
        <pc:sldMkLst>
          <pc:docMk/>
          <pc:sldMk cId="0" sldId="323"/>
        </pc:sldMkLst>
        <pc:spChg chg="mod">
          <ac:chgData name="Yaakov David" userId="b926cabc-0f4d-4d89-9522-473cdd87a26a" providerId="ADAL" clId="{88612EBC-5667-4058-8A92-49E7858EA49E}" dt="2023-10-24T11:42:28.249" v="364" actId="11"/>
          <ac:spMkLst>
            <pc:docMk/>
            <pc:sldMk cId="0" sldId="323"/>
            <ac:spMk id="17411" creationId="{BCE9441A-F4EB-E47F-3F7C-A0A929039A5E}"/>
          </ac:spMkLst>
        </pc:spChg>
      </pc:sldChg>
      <pc:sldChg chg="modSp mod">
        <pc:chgData name="Yaakov David" userId="b926cabc-0f4d-4d89-9522-473cdd87a26a" providerId="ADAL" clId="{88612EBC-5667-4058-8A92-49E7858EA49E}" dt="2023-10-24T10:45:51.958" v="30" actId="2711"/>
        <pc:sldMkLst>
          <pc:docMk/>
          <pc:sldMk cId="0" sldId="324"/>
        </pc:sldMkLst>
        <pc:spChg chg="mod">
          <ac:chgData name="Yaakov David" userId="b926cabc-0f4d-4d89-9522-473cdd87a26a" providerId="ADAL" clId="{88612EBC-5667-4058-8A92-49E7858EA49E}" dt="2023-10-24T10:45:48.374" v="29" actId="2711"/>
          <ac:spMkLst>
            <pc:docMk/>
            <pc:sldMk cId="0" sldId="324"/>
            <ac:spMk id="3" creationId="{860129D4-37E5-FC4C-86A4-8D00F15C71EC}"/>
          </ac:spMkLst>
        </pc:spChg>
        <pc:spChg chg="mod">
          <ac:chgData name="Yaakov David" userId="b926cabc-0f4d-4d89-9522-473cdd87a26a" providerId="ADAL" clId="{88612EBC-5667-4058-8A92-49E7858EA49E}" dt="2023-10-24T10:45:51.958" v="30" actId="2711"/>
          <ac:spMkLst>
            <pc:docMk/>
            <pc:sldMk cId="0" sldId="324"/>
            <ac:spMk id="5" creationId="{632DEFAE-309C-6EE6-E38E-C05304D765F0}"/>
          </ac:spMkLst>
        </pc:spChg>
      </pc:sldChg>
      <pc:sldChg chg="modSp mod">
        <pc:chgData name="Yaakov David" userId="b926cabc-0f4d-4d89-9522-473cdd87a26a" providerId="ADAL" clId="{88612EBC-5667-4058-8A92-49E7858EA49E}" dt="2023-10-24T10:47:10.185" v="47" actId="2711"/>
        <pc:sldMkLst>
          <pc:docMk/>
          <pc:sldMk cId="0" sldId="325"/>
        </pc:sldMkLst>
        <pc:spChg chg="mod">
          <ac:chgData name="Yaakov David" userId="b926cabc-0f4d-4d89-9522-473cdd87a26a" providerId="ADAL" clId="{88612EBC-5667-4058-8A92-49E7858EA49E}" dt="2023-10-24T10:47:06.544" v="46" actId="2711"/>
          <ac:spMkLst>
            <pc:docMk/>
            <pc:sldMk cId="0" sldId="325"/>
            <ac:spMk id="3" creationId="{A78467DF-9FF5-9586-E45C-128482DA2089}"/>
          </ac:spMkLst>
        </pc:spChg>
        <pc:spChg chg="mod">
          <ac:chgData name="Yaakov David" userId="b926cabc-0f4d-4d89-9522-473cdd87a26a" providerId="ADAL" clId="{88612EBC-5667-4058-8A92-49E7858EA49E}" dt="2023-10-24T10:47:10.185" v="47" actId="2711"/>
          <ac:spMkLst>
            <pc:docMk/>
            <pc:sldMk cId="0" sldId="325"/>
            <ac:spMk id="5" creationId="{8D4E0741-1B3D-2FAF-840B-A87790BA6F46}"/>
          </ac:spMkLst>
        </pc:spChg>
      </pc:sldChg>
      <pc:sldChg chg="modSp mod">
        <pc:chgData name="Yaakov David" userId="b926cabc-0f4d-4d89-9522-473cdd87a26a" providerId="ADAL" clId="{88612EBC-5667-4058-8A92-49E7858EA49E}" dt="2023-10-24T10:47:45.860" v="59" actId="113"/>
        <pc:sldMkLst>
          <pc:docMk/>
          <pc:sldMk cId="0" sldId="326"/>
        </pc:sldMkLst>
        <pc:spChg chg="mod">
          <ac:chgData name="Yaakov David" userId="b926cabc-0f4d-4d89-9522-473cdd87a26a" providerId="ADAL" clId="{88612EBC-5667-4058-8A92-49E7858EA49E}" dt="2023-10-24T10:47:45.860" v="59" actId="113"/>
          <ac:spMkLst>
            <pc:docMk/>
            <pc:sldMk cId="0" sldId="326"/>
            <ac:spMk id="6" creationId="{6B34035E-6B06-9544-7AD1-EC331113CE40}"/>
          </ac:spMkLst>
        </pc:spChg>
        <pc:spChg chg="mod">
          <ac:chgData name="Yaakov David" userId="b926cabc-0f4d-4d89-9522-473cdd87a26a" providerId="ADAL" clId="{88612EBC-5667-4058-8A92-49E7858EA49E}" dt="2023-10-24T10:47:41.416" v="57" actId="1076"/>
          <ac:spMkLst>
            <pc:docMk/>
            <pc:sldMk cId="0" sldId="326"/>
            <ac:spMk id="32770" creationId="{DD001741-A95A-8990-43AE-2771F6ABDEBE}"/>
          </ac:spMkLst>
        </pc:spChg>
      </pc:sldChg>
      <pc:sldChg chg="modSp mod">
        <pc:chgData name="Yaakov David" userId="b926cabc-0f4d-4d89-9522-473cdd87a26a" providerId="ADAL" clId="{88612EBC-5667-4058-8A92-49E7858EA49E}" dt="2023-10-24T10:45:17.593" v="24" actId="113"/>
        <pc:sldMkLst>
          <pc:docMk/>
          <pc:sldMk cId="0" sldId="327"/>
        </pc:sldMkLst>
        <pc:spChg chg="mod">
          <ac:chgData name="Yaakov David" userId="b926cabc-0f4d-4d89-9522-473cdd87a26a" providerId="ADAL" clId="{88612EBC-5667-4058-8A92-49E7858EA49E}" dt="2023-10-24T10:45:17.593" v="24" actId="113"/>
          <ac:spMkLst>
            <pc:docMk/>
            <pc:sldMk cId="0" sldId="327"/>
            <ac:spMk id="21507" creationId="{C28EC6F7-056D-2223-E93E-75C69A1F2536}"/>
          </ac:spMkLst>
        </pc:spChg>
      </pc:sldChg>
      <pc:sldChg chg="modSp mod">
        <pc:chgData name="Yaakov David" userId="b926cabc-0f4d-4d89-9522-473cdd87a26a" providerId="ADAL" clId="{88612EBC-5667-4058-8A92-49E7858EA49E}" dt="2023-10-24T10:47:16.700" v="49" actId="2711"/>
        <pc:sldMkLst>
          <pc:docMk/>
          <pc:sldMk cId="0" sldId="328"/>
        </pc:sldMkLst>
        <pc:spChg chg="mod">
          <ac:chgData name="Yaakov David" userId="b926cabc-0f4d-4d89-9522-473cdd87a26a" providerId="ADAL" clId="{88612EBC-5667-4058-8A92-49E7858EA49E}" dt="2023-10-24T10:47:16.700" v="49" actId="2711"/>
          <ac:spMkLst>
            <pc:docMk/>
            <pc:sldMk cId="0" sldId="328"/>
            <ac:spMk id="29699" creationId="{F4043803-B916-0CC9-958B-BAF65F75589D}"/>
          </ac:spMkLst>
        </pc:spChg>
      </pc:sldChg>
      <pc:sldChg chg="modSp mod">
        <pc:chgData name="Yaakov David" userId="b926cabc-0f4d-4d89-9522-473cdd87a26a" providerId="ADAL" clId="{88612EBC-5667-4058-8A92-49E7858EA49E}" dt="2023-10-24T10:49:32.937" v="77" actId="113"/>
        <pc:sldMkLst>
          <pc:docMk/>
          <pc:sldMk cId="0" sldId="329"/>
        </pc:sldMkLst>
        <pc:spChg chg="mod">
          <ac:chgData name="Yaakov David" userId="b926cabc-0f4d-4d89-9522-473cdd87a26a" providerId="ADAL" clId="{88612EBC-5667-4058-8A92-49E7858EA49E}" dt="2023-10-24T10:49:32.937" v="77" actId="113"/>
          <ac:spMkLst>
            <pc:docMk/>
            <pc:sldMk cId="0" sldId="329"/>
            <ac:spMk id="37891" creationId="{681DA570-0AB8-EE4E-31FA-8338524CE932}"/>
          </ac:spMkLst>
        </pc:spChg>
      </pc:sldChg>
      <pc:sldChg chg="modSp mod">
        <pc:chgData name="Yaakov David" userId="b926cabc-0f4d-4d89-9522-473cdd87a26a" providerId="ADAL" clId="{88612EBC-5667-4058-8A92-49E7858EA49E}" dt="2023-10-24T10:50:07.569" v="86" actId="2711"/>
        <pc:sldMkLst>
          <pc:docMk/>
          <pc:sldMk cId="0" sldId="330"/>
        </pc:sldMkLst>
        <pc:spChg chg="mod">
          <ac:chgData name="Yaakov David" userId="b926cabc-0f4d-4d89-9522-473cdd87a26a" providerId="ADAL" clId="{88612EBC-5667-4058-8A92-49E7858EA49E}" dt="2023-10-24T10:50:07.569" v="86" actId="2711"/>
          <ac:spMkLst>
            <pc:docMk/>
            <pc:sldMk cId="0" sldId="330"/>
            <ac:spMk id="6" creationId="{773116CD-B9AB-8389-FAE8-1E1864045434}"/>
          </ac:spMkLst>
        </pc:spChg>
        <pc:spChg chg="mod">
          <ac:chgData name="Yaakov David" userId="b926cabc-0f4d-4d89-9522-473cdd87a26a" providerId="ADAL" clId="{88612EBC-5667-4058-8A92-49E7858EA49E}" dt="2023-10-24T10:50:03.716" v="84" actId="2711"/>
          <ac:spMkLst>
            <pc:docMk/>
            <pc:sldMk cId="0" sldId="330"/>
            <ac:spMk id="40962" creationId="{8B64762D-489B-73D7-869E-34AE17683F64}"/>
          </ac:spMkLst>
        </pc:spChg>
      </pc:sldChg>
      <pc:sldChg chg="modSp mod">
        <pc:chgData name="Yaakov David" userId="b926cabc-0f4d-4d89-9522-473cdd87a26a" providerId="ADAL" clId="{88612EBC-5667-4058-8A92-49E7858EA49E}" dt="2023-10-24T10:50:16.542" v="88" actId="113"/>
        <pc:sldMkLst>
          <pc:docMk/>
          <pc:sldMk cId="0" sldId="331"/>
        </pc:sldMkLst>
        <pc:spChg chg="mod">
          <ac:chgData name="Yaakov David" userId="b926cabc-0f4d-4d89-9522-473cdd87a26a" providerId="ADAL" clId="{88612EBC-5667-4058-8A92-49E7858EA49E}" dt="2023-10-24T10:50:16.542" v="88" actId="113"/>
          <ac:spMkLst>
            <pc:docMk/>
            <pc:sldMk cId="0" sldId="331"/>
            <ac:spMk id="41987" creationId="{7A60DF96-1008-3473-D84E-B3EE252DC3EF}"/>
          </ac:spMkLst>
        </pc:spChg>
      </pc:sldChg>
      <pc:sldChg chg="modSp mod">
        <pc:chgData name="Yaakov David" userId="b926cabc-0f4d-4d89-9522-473cdd87a26a" providerId="ADAL" clId="{88612EBC-5667-4058-8A92-49E7858EA49E}" dt="2023-10-24T11:42:54.873" v="366" actId="11"/>
        <pc:sldMkLst>
          <pc:docMk/>
          <pc:sldMk cId="0" sldId="332"/>
        </pc:sldMkLst>
        <pc:spChg chg="mod">
          <ac:chgData name="Yaakov David" userId="b926cabc-0f4d-4d89-9522-473cdd87a26a" providerId="ADAL" clId="{88612EBC-5667-4058-8A92-49E7858EA49E}" dt="2023-10-24T11:42:54.873" v="366" actId="11"/>
          <ac:spMkLst>
            <pc:docMk/>
            <pc:sldMk cId="0" sldId="332"/>
            <ac:spMk id="46083" creationId="{85F35915-7DEB-4017-48E2-EBCB2321CAC4}"/>
          </ac:spMkLst>
        </pc:spChg>
      </pc:sldChg>
      <pc:sldChg chg="modSp mod">
        <pc:chgData name="Yaakov David" userId="b926cabc-0f4d-4d89-9522-473cdd87a26a" providerId="ADAL" clId="{88612EBC-5667-4058-8A92-49E7858EA49E}" dt="2023-10-24T11:49:35.322" v="479" actId="115"/>
        <pc:sldMkLst>
          <pc:docMk/>
          <pc:sldMk cId="0" sldId="333"/>
        </pc:sldMkLst>
        <pc:spChg chg="mod">
          <ac:chgData name="Yaakov David" userId="b926cabc-0f4d-4d89-9522-473cdd87a26a" providerId="ADAL" clId="{88612EBC-5667-4058-8A92-49E7858EA49E}" dt="2023-10-24T10:51:51.357" v="102" actId="113"/>
          <ac:spMkLst>
            <pc:docMk/>
            <pc:sldMk cId="0" sldId="333"/>
            <ac:spMk id="6" creationId="{EC5E4AE5-055F-0C30-B2DA-CB0F48A39FE9}"/>
          </ac:spMkLst>
        </pc:spChg>
        <pc:spChg chg="mod">
          <ac:chgData name="Yaakov David" userId="b926cabc-0f4d-4d89-9522-473cdd87a26a" providerId="ADAL" clId="{88612EBC-5667-4058-8A92-49E7858EA49E}" dt="2023-10-24T11:49:35.322" v="479" actId="115"/>
          <ac:spMkLst>
            <pc:docMk/>
            <pc:sldMk cId="0" sldId="333"/>
            <ac:spMk id="47106" creationId="{AEB15B21-A9B7-C727-136C-F48228605745}"/>
          </ac:spMkLst>
        </pc:spChg>
      </pc:sldChg>
      <pc:sldChg chg="modSp mod">
        <pc:chgData name="Yaakov David" userId="b926cabc-0f4d-4d89-9522-473cdd87a26a" providerId="ADAL" clId="{88612EBC-5667-4058-8A92-49E7858EA49E}" dt="2023-10-24T11:50:36.696" v="483" actId="20577"/>
        <pc:sldMkLst>
          <pc:docMk/>
          <pc:sldMk cId="0" sldId="336"/>
        </pc:sldMkLst>
        <pc:spChg chg="mod">
          <ac:chgData name="Yaakov David" userId="b926cabc-0f4d-4d89-9522-473cdd87a26a" providerId="ADAL" clId="{88612EBC-5667-4058-8A92-49E7858EA49E}" dt="2023-10-24T10:54:50.077" v="138" actId="2711"/>
          <ac:spMkLst>
            <pc:docMk/>
            <pc:sldMk cId="0" sldId="336"/>
            <ac:spMk id="6" creationId="{B8971DBE-51B3-9D2E-A32A-E4AC54732475}"/>
          </ac:spMkLst>
        </pc:spChg>
        <pc:spChg chg="mod">
          <ac:chgData name="Yaakov David" userId="b926cabc-0f4d-4d89-9522-473cdd87a26a" providerId="ADAL" clId="{88612EBC-5667-4058-8A92-49E7858EA49E}" dt="2023-10-24T11:50:36.696" v="483" actId="20577"/>
          <ac:spMkLst>
            <pc:docMk/>
            <pc:sldMk cId="0" sldId="336"/>
            <ac:spMk id="45059" creationId="{E9B6BD73-5378-9EF4-159F-DFCFD17CF41A}"/>
          </ac:spMkLst>
        </pc:spChg>
      </pc:sldChg>
      <pc:sldChg chg="modSp mod">
        <pc:chgData name="Yaakov David" userId="b926cabc-0f4d-4d89-9522-473cdd87a26a" providerId="ADAL" clId="{88612EBC-5667-4058-8A92-49E7858EA49E}" dt="2023-10-24T11:44:07.135" v="431" actId="11"/>
        <pc:sldMkLst>
          <pc:docMk/>
          <pc:sldMk cId="0" sldId="339"/>
        </pc:sldMkLst>
        <pc:spChg chg="mod">
          <ac:chgData name="Yaakov David" userId="b926cabc-0f4d-4d89-9522-473cdd87a26a" providerId="ADAL" clId="{88612EBC-5667-4058-8A92-49E7858EA49E}" dt="2023-10-24T11:44:07.135" v="431" actId="11"/>
          <ac:spMkLst>
            <pc:docMk/>
            <pc:sldMk cId="0" sldId="339"/>
            <ac:spMk id="58371" creationId="{3D0E3A14-E33A-8685-059A-0F9926FADBF8}"/>
          </ac:spMkLst>
        </pc:spChg>
      </pc:sldChg>
      <pc:sldChg chg="modSp mod">
        <pc:chgData name="Yaakov David" userId="b926cabc-0f4d-4d89-9522-473cdd87a26a" providerId="ADAL" clId="{88612EBC-5667-4058-8A92-49E7858EA49E}" dt="2023-10-24T10:54:58.588" v="140" actId="2711"/>
        <pc:sldMkLst>
          <pc:docMk/>
          <pc:sldMk cId="0" sldId="342"/>
        </pc:sldMkLst>
        <pc:spChg chg="mod">
          <ac:chgData name="Yaakov David" userId="b926cabc-0f4d-4d89-9522-473cdd87a26a" providerId="ADAL" clId="{88612EBC-5667-4058-8A92-49E7858EA49E}" dt="2023-10-24T10:54:58.588" v="140" actId="2711"/>
          <ac:spMkLst>
            <pc:docMk/>
            <pc:sldMk cId="0" sldId="342"/>
            <ac:spMk id="6" creationId="{77623D50-E26F-9604-3432-D3B4D5F1E1B4}"/>
          </ac:spMkLst>
        </pc:spChg>
        <pc:spChg chg="mod">
          <ac:chgData name="Yaakov David" userId="b926cabc-0f4d-4d89-9522-473cdd87a26a" providerId="ADAL" clId="{88612EBC-5667-4058-8A92-49E7858EA49E}" dt="2023-10-24T10:54:55.945" v="139" actId="2711"/>
          <ac:spMkLst>
            <pc:docMk/>
            <pc:sldMk cId="0" sldId="342"/>
            <ac:spMk id="45059" creationId="{9A6AA134-3454-5C1F-BA0C-6A2477E426F5}"/>
          </ac:spMkLst>
        </pc:spChg>
      </pc:sldChg>
      <pc:sldChg chg="modSp mod">
        <pc:chgData name="Yaakov David" userId="b926cabc-0f4d-4d89-9522-473cdd87a26a" providerId="ADAL" clId="{88612EBC-5667-4058-8A92-49E7858EA49E}" dt="2023-10-24T10:55:06.436" v="142" actId="2711"/>
        <pc:sldMkLst>
          <pc:docMk/>
          <pc:sldMk cId="0" sldId="343"/>
        </pc:sldMkLst>
        <pc:spChg chg="mod">
          <ac:chgData name="Yaakov David" userId="b926cabc-0f4d-4d89-9522-473cdd87a26a" providerId="ADAL" clId="{88612EBC-5667-4058-8A92-49E7858EA49E}" dt="2023-10-24T10:55:06.436" v="142" actId="2711"/>
          <ac:spMkLst>
            <pc:docMk/>
            <pc:sldMk cId="0" sldId="343"/>
            <ac:spMk id="6" creationId="{6F85B861-812C-3423-2E8E-F67D39F5A760}"/>
          </ac:spMkLst>
        </pc:spChg>
        <pc:spChg chg="mod">
          <ac:chgData name="Yaakov David" userId="b926cabc-0f4d-4d89-9522-473cdd87a26a" providerId="ADAL" clId="{88612EBC-5667-4058-8A92-49E7858EA49E}" dt="2023-10-24T10:55:04.284" v="141" actId="2711"/>
          <ac:spMkLst>
            <pc:docMk/>
            <pc:sldMk cId="0" sldId="343"/>
            <ac:spMk id="45059" creationId="{D699DA5F-3DCC-3975-D16B-D518A4B5F31C}"/>
          </ac:spMkLst>
        </pc:spChg>
      </pc:sldChg>
      <pc:sldChg chg="modSp mod">
        <pc:chgData name="Yaakov David" userId="b926cabc-0f4d-4d89-9522-473cdd87a26a" providerId="ADAL" clId="{88612EBC-5667-4058-8A92-49E7858EA49E}" dt="2023-10-24T11:43:34.785" v="423" actId="20577"/>
        <pc:sldMkLst>
          <pc:docMk/>
          <pc:sldMk cId="0" sldId="351"/>
        </pc:sldMkLst>
        <pc:spChg chg="mod">
          <ac:chgData name="Yaakov David" userId="b926cabc-0f4d-4d89-9522-473cdd87a26a" providerId="ADAL" clId="{88612EBC-5667-4058-8A92-49E7858EA49E}" dt="2023-10-24T11:43:34.785" v="423" actId="20577"/>
          <ac:spMkLst>
            <pc:docMk/>
            <pc:sldMk cId="0" sldId="351"/>
            <ac:spMk id="49155" creationId="{B0F95E02-767B-521D-FE2D-C4AFAD541E2F}"/>
          </ac:spMkLst>
        </pc:spChg>
      </pc:sldChg>
      <pc:sldChg chg="modSp mod">
        <pc:chgData name="Yaakov David" userId="b926cabc-0f4d-4d89-9522-473cdd87a26a" providerId="ADAL" clId="{88612EBC-5667-4058-8A92-49E7858EA49E}" dt="2023-10-24T10:52:40.160" v="112" actId="20577"/>
        <pc:sldMkLst>
          <pc:docMk/>
          <pc:sldMk cId="0" sldId="352"/>
        </pc:sldMkLst>
        <pc:spChg chg="mod">
          <ac:chgData name="Yaakov David" userId="b926cabc-0f4d-4d89-9522-473cdd87a26a" providerId="ADAL" clId="{88612EBC-5667-4058-8A92-49E7858EA49E}" dt="2023-10-24T10:52:28.310" v="109" actId="2711"/>
          <ac:spMkLst>
            <pc:docMk/>
            <pc:sldMk cId="0" sldId="352"/>
            <ac:spMk id="6" creationId="{ED9CE4B6-4261-953C-EAF9-26237B9D07BA}"/>
          </ac:spMkLst>
        </pc:spChg>
        <pc:spChg chg="mod">
          <ac:chgData name="Yaakov David" userId="b926cabc-0f4d-4d89-9522-473cdd87a26a" providerId="ADAL" clId="{88612EBC-5667-4058-8A92-49E7858EA49E}" dt="2023-10-24T10:52:40.160" v="112" actId="20577"/>
          <ac:spMkLst>
            <pc:docMk/>
            <pc:sldMk cId="0" sldId="352"/>
            <ac:spMk id="43011" creationId="{D756C010-EB3E-8F32-8D58-E45C459E45CE}"/>
          </ac:spMkLst>
        </pc:spChg>
      </pc:sldChg>
      <pc:sldChg chg="modSp mod">
        <pc:chgData name="Yaakov David" userId="b926cabc-0f4d-4d89-9522-473cdd87a26a" providerId="ADAL" clId="{88612EBC-5667-4058-8A92-49E7858EA49E}" dt="2023-10-24T10:53:26.979" v="114" actId="2711"/>
        <pc:sldMkLst>
          <pc:docMk/>
          <pc:sldMk cId="0" sldId="353"/>
        </pc:sldMkLst>
        <pc:spChg chg="mod">
          <ac:chgData name="Yaakov David" userId="b926cabc-0f4d-4d89-9522-473cdd87a26a" providerId="ADAL" clId="{88612EBC-5667-4058-8A92-49E7858EA49E}" dt="2023-10-24T10:53:26.979" v="114" actId="2711"/>
          <ac:spMkLst>
            <pc:docMk/>
            <pc:sldMk cId="0" sldId="353"/>
            <ac:spMk id="6" creationId="{E5B16B45-219A-2323-895B-59298B1A95C0}"/>
          </ac:spMkLst>
        </pc:spChg>
        <pc:spChg chg="mod">
          <ac:chgData name="Yaakov David" userId="b926cabc-0f4d-4d89-9522-473cdd87a26a" providerId="ADAL" clId="{88612EBC-5667-4058-8A92-49E7858EA49E}" dt="2023-10-24T10:53:13.005" v="113" actId="2711"/>
          <ac:spMkLst>
            <pc:docMk/>
            <pc:sldMk cId="0" sldId="353"/>
            <ac:spMk id="43011" creationId="{731FDC43-CEF8-16EA-875D-D40D629E5F8A}"/>
          </ac:spMkLst>
        </pc:spChg>
      </pc:sldChg>
      <pc:sldChg chg="modSp mod">
        <pc:chgData name="Yaakov David" userId="b926cabc-0f4d-4d89-9522-473cdd87a26a" providerId="ADAL" clId="{88612EBC-5667-4058-8A92-49E7858EA49E}" dt="2023-10-24T10:53:36.011" v="116" actId="2711"/>
        <pc:sldMkLst>
          <pc:docMk/>
          <pc:sldMk cId="0" sldId="354"/>
        </pc:sldMkLst>
        <pc:spChg chg="mod">
          <ac:chgData name="Yaakov David" userId="b926cabc-0f4d-4d89-9522-473cdd87a26a" providerId="ADAL" clId="{88612EBC-5667-4058-8A92-49E7858EA49E}" dt="2023-10-24T10:53:36.011" v="116" actId="2711"/>
          <ac:spMkLst>
            <pc:docMk/>
            <pc:sldMk cId="0" sldId="354"/>
            <ac:spMk id="6" creationId="{51D1E09A-F1E0-B60C-966C-5569FB3541B5}"/>
          </ac:spMkLst>
        </pc:spChg>
        <pc:spChg chg="mod">
          <ac:chgData name="Yaakov David" userId="b926cabc-0f4d-4d89-9522-473cdd87a26a" providerId="ADAL" clId="{88612EBC-5667-4058-8A92-49E7858EA49E}" dt="2023-10-24T10:53:32.204" v="115" actId="2711"/>
          <ac:spMkLst>
            <pc:docMk/>
            <pc:sldMk cId="0" sldId="354"/>
            <ac:spMk id="43011" creationId="{70C2864B-8DAF-2CE9-7546-18E199CFED49}"/>
          </ac:spMkLst>
        </pc:spChg>
      </pc:sldChg>
      <pc:sldChg chg="modSp mod">
        <pc:chgData name="Yaakov David" userId="b926cabc-0f4d-4d89-9522-473cdd87a26a" providerId="ADAL" clId="{88612EBC-5667-4058-8A92-49E7858EA49E}" dt="2023-10-24T11:44:24.738" v="433" actId="11"/>
        <pc:sldMkLst>
          <pc:docMk/>
          <pc:sldMk cId="0" sldId="355"/>
        </pc:sldMkLst>
        <pc:spChg chg="mod">
          <ac:chgData name="Yaakov David" userId="b926cabc-0f4d-4d89-9522-473cdd87a26a" providerId="ADAL" clId="{88612EBC-5667-4058-8A92-49E7858EA49E}" dt="2023-10-24T11:44:24.738" v="433" actId="11"/>
          <ac:spMkLst>
            <pc:docMk/>
            <pc:sldMk cId="0" sldId="355"/>
            <ac:spMk id="3" creationId="{9DFA3039-419E-E07C-59C3-C9D9F3D98FCD}"/>
          </ac:spMkLst>
        </pc:spChg>
      </pc:sldChg>
      <pc:sldChg chg="modSp mod">
        <pc:chgData name="Yaakov David" userId="b926cabc-0f4d-4d89-9522-473cdd87a26a" providerId="ADAL" clId="{88612EBC-5667-4058-8A92-49E7858EA49E}" dt="2023-10-24T11:52:15.309" v="504" actId="6549"/>
        <pc:sldMkLst>
          <pc:docMk/>
          <pc:sldMk cId="0" sldId="356"/>
        </pc:sldMkLst>
        <pc:spChg chg="mod">
          <ac:chgData name="Yaakov David" userId="b926cabc-0f4d-4d89-9522-473cdd87a26a" providerId="ADAL" clId="{88612EBC-5667-4058-8A92-49E7858EA49E}" dt="2023-10-24T11:31:58.833" v="233" actId="2711"/>
          <ac:spMkLst>
            <pc:docMk/>
            <pc:sldMk cId="0" sldId="356"/>
            <ac:spMk id="6" creationId="{7B1015B2-0E35-E21B-B74F-2E64688FBE51}"/>
          </ac:spMkLst>
        </pc:spChg>
        <pc:spChg chg="mod">
          <ac:chgData name="Yaakov David" userId="b926cabc-0f4d-4d89-9522-473cdd87a26a" providerId="ADAL" clId="{88612EBC-5667-4058-8A92-49E7858EA49E}" dt="2023-10-24T11:52:15.309" v="504" actId="6549"/>
          <ac:spMkLst>
            <pc:docMk/>
            <pc:sldMk cId="0" sldId="356"/>
            <ac:spMk id="99330" creationId="{706231E7-8A41-F2B5-C659-3F84D65F7288}"/>
          </ac:spMkLst>
        </pc:spChg>
      </pc:sldChg>
      <pc:sldChg chg="modSp mod">
        <pc:chgData name="Yaakov David" userId="b926cabc-0f4d-4d89-9522-473cdd87a26a" providerId="ADAL" clId="{88612EBC-5667-4058-8A92-49E7858EA49E}" dt="2023-10-24T11:31:51.088" v="230" actId="113"/>
        <pc:sldMkLst>
          <pc:docMk/>
          <pc:sldMk cId="0" sldId="357"/>
        </pc:sldMkLst>
        <pc:spChg chg="mod">
          <ac:chgData name="Yaakov David" userId="b926cabc-0f4d-4d89-9522-473cdd87a26a" providerId="ADAL" clId="{88612EBC-5667-4058-8A92-49E7858EA49E}" dt="2023-10-24T11:31:47.023" v="228" actId="2711"/>
          <ac:spMkLst>
            <pc:docMk/>
            <pc:sldMk cId="0" sldId="357"/>
            <ac:spMk id="3" creationId="{81380808-ABDC-75B4-EC78-DE5B9B23C685}"/>
          </ac:spMkLst>
        </pc:spChg>
        <pc:spChg chg="mod">
          <ac:chgData name="Yaakov David" userId="b926cabc-0f4d-4d89-9522-473cdd87a26a" providerId="ADAL" clId="{88612EBC-5667-4058-8A92-49E7858EA49E}" dt="2023-10-24T11:31:51.088" v="230" actId="113"/>
          <ac:spMkLst>
            <pc:docMk/>
            <pc:sldMk cId="0" sldId="357"/>
            <ac:spMk id="6" creationId="{9C4AE468-64A9-1B9A-4B60-972F2DCC35F8}"/>
          </ac:spMkLst>
        </pc:spChg>
      </pc:sldChg>
      <pc:sldChg chg="modSp mod">
        <pc:chgData name="Yaakov David" userId="b926cabc-0f4d-4d89-9522-473cdd87a26a" providerId="ADAL" clId="{88612EBC-5667-4058-8A92-49E7858EA49E}" dt="2023-10-24T11:51:35.445" v="491" actId="113"/>
        <pc:sldMkLst>
          <pc:docMk/>
          <pc:sldMk cId="0" sldId="359"/>
        </pc:sldMkLst>
        <pc:spChg chg="mod">
          <ac:chgData name="Yaakov David" userId="b926cabc-0f4d-4d89-9522-473cdd87a26a" providerId="ADAL" clId="{88612EBC-5667-4058-8A92-49E7858EA49E}" dt="2023-10-24T11:31:22.452" v="227" actId="113"/>
          <ac:spMkLst>
            <pc:docMk/>
            <pc:sldMk cId="0" sldId="359"/>
            <ac:spMk id="5" creationId="{A5D09675-2914-0344-8DEC-D2F4192BD691}"/>
          </ac:spMkLst>
        </pc:spChg>
        <pc:spChg chg="mod">
          <ac:chgData name="Yaakov David" userId="b926cabc-0f4d-4d89-9522-473cdd87a26a" providerId="ADAL" clId="{88612EBC-5667-4058-8A92-49E7858EA49E}" dt="2023-10-24T11:51:35.445" v="491" actId="113"/>
          <ac:spMkLst>
            <pc:docMk/>
            <pc:sldMk cId="0" sldId="359"/>
            <ac:spMk id="97282" creationId="{58C5AB8F-5C56-8DB1-6A64-D0866FD23C0E}"/>
          </ac:spMkLst>
        </pc:spChg>
      </pc:sldChg>
      <pc:sldChg chg="modSp mod">
        <pc:chgData name="Yaakov David" userId="b926cabc-0f4d-4d89-9522-473cdd87a26a" providerId="ADAL" clId="{88612EBC-5667-4058-8A92-49E7858EA49E}" dt="2023-10-24T11:32:08.579" v="236" actId="2711"/>
        <pc:sldMkLst>
          <pc:docMk/>
          <pc:sldMk cId="0" sldId="360"/>
        </pc:sldMkLst>
        <pc:spChg chg="mod">
          <ac:chgData name="Yaakov David" userId="b926cabc-0f4d-4d89-9522-473cdd87a26a" providerId="ADAL" clId="{88612EBC-5667-4058-8A92-49E7858EA49E}" dt="2023-10-24T11:32:02.831" v="234" actId="2711"/>
          <ac:spMkLst>
            <pc:docMk/>
            <pc:sldMk cId="0" sldId="360"/>
            <ac:spMk id="3" creationId="{D466F475-726F-E0DE-7033-7AA36C887A5B}"/>
          </ac:spMkLst>
        </pc:spChg>
        <pc:spChg chg="mod">
          <ac:chgData name="Yaakov David" userId="b926cabc-0f4d-4d89-9522-473cdd87a26a" providerId="ADAL" clId="{88612EBC-5667-4058-8A92-49E7858EA49E}" dt="2023-10-24T11:32:08.579" v="236" actId="2711"/>
          <ac:spMkLst>
            <pc:docMk/>
            <pc:sldMk cId="0" sldId="360"/>
            <ac:spMk id="6" creationId="{126F183A-7543-65D0-2A39-85FE1A06BB2A}"/>
          </ac:spMkLst>
        </pc:spChg>
      </pc:sldChg>
      <pc:sldChg chg="modSp mod">
        <pc:chgData name="Yaakov David" userId="b926cabc-0f4d-4d89-9522-473cdd87a26a" providerId="ADAL" clId="{88612EBC-5667-4058-8A92-49E7858EA49E}" dt="2023-10-24T11:41:13.993" v="358" actId="2711"/>
        <pc:sldMkLst>
          <pc:docMk/>
          <pc:sldMk cId="0" sldId="361"/>
        </pc:sldMkLst>
        <pc:spChg chg="mod">
          <ac:chgData name="Yaakov David" userId="b926cabc-0f4d-4d89-9522-473cdd87a26a" providerId="ADAL" clId="{88612EBC-5667-4058-8A92-49E7858EA49E}" dt="2023-10-24T11:41:13.993" v="358" actId="2711"/>
          <ac:spMkLst>
            <pc:docMk/>
            <pc:sldMk cId="0" sldId="361"/>
            <ac:spMk id="23554" creationId="{F9ED8538-40E6-FEA4-E962-7A703DBBEA4C}"/>
          </ac:spMkLst>
        </pc:spChg>
      </pc:sldChg>
      <pc:sldChg chg="delSp modSp mod">
        <pc:chgData name="Yaakov David" userId="b926cabc-0f4d-4d89-9522-473cdd87a26a" providerId="ADAL" clId="{88612EBC-5667-4058-8A92-49E7858EA49E}" dt="2023-10-24T11:46:23.249" v="463" actId="1076"/>
        <pc:sldMkLst>
          <pc:docMk/>
          <pc:sldMk cId="0" sldId="362"/>
        </pc:sldMkLst>
        <pc:spChg chg="mod">
          <ac:chgData name="Yaakov David" userId="b926cabc-0f4d-4d89-9522-473cdd87a26a" providerId="ADAL" clId="{88612EBC-5667-4058-8A92-49E7858EA49E}" dt="2023-10-24T11:46:23.249" v="463" actId="1076"/>
          <ac:spMkLst>
            <pc:docMk/>
            <pc:sldMk cId="0" sldId="362"/>
            <ac:spMk id="3" creationId="{E832FAB7-96F5-5973-EFC6-DF44B916BD32}"/>
          </ac:spMkLst>
        </pc:spChg>
        <pc:spChg chg="del">
          <ac:chgData name="Yaakov David" userId="b926cabc-0f4d-4d89-9522-473cdd87a26a" providerId="ADAL" clId="{88612EBC-5667-4058-8A92-49E7858EA49E}" dt="2023-10-24T11:44:37.099" v="434" actId="478"/>
          <ac:spMkLst>
            <pc:docMk/>
            <pc:sldMk cId="0" sldId="362"/>
            <ac:spMk id="101378" creationId="{44142931-FF8A-56CD-B466-8DB2C54EA688}"/>
          </ac:spMkLst>
        </pc:spChg>
      </pc:sldChg>
      <pc:sldChg chg="modSp mod">
        <pc:chgData name="Yaakov David" userId="b926cabc-0f4d-4d89-9522-473cdd87a26a" providerId="ADAL" clId="{88612EBC-5667-4058-8A92-49E7858EA49E}" dt="2023-10-24T11:32:26.002" v="240" actId="2711"/>
        <pc:sldMkLst>
          <pc:docMk/>
          <pc:sldMk cId="0" sldId="363"/>
        </pc:sldMkLst>
        <pc:spChg chg="mod">
          <ac:chgData name="Yaakov David" userId="b926cabc-0f4d-4d89-9522-473cdd87a26a" providerId="ADAL" clId="{88612EBC-5667-4058-8A92-49E7858EA49E}" dt="2023-10-24T11:32:26.002" v="240" actId="2711"/>
          <ac:spMkLst>
            <pc:docMk/>
            <pc:sldMk cId="0" sldId="363"/>
            <ac:spMk id="5" creationId="{7B47FFAB-9C5A-515C-343D-A1F95C9034CC}"/>
          </ac:spMkLst>
        </pc:spChg>
        <pc:spChg chg="mod">
          <ac:chgData name="Yaakov David" userId="b926cabc-0f4d-4d89-9522-473cdd87a26a" providerId="ADAL" clId="{88612EBC-5667-4058-8A92-49E7858EA49E}" dt="2023-10-24T11:32:21.141" v="239" actId="2711"/>
          <ac:spMkLst>
            <pc:docMk/>
            <pc:sldMk cId="0" sldId="363"/>
            <ac:spMk id="102402" creationId="{403BCF6A-83EB-5879-A3D4-E6319EC94216}"/>
          </ac:spMkLst>
        </pc:spChg>
      </pc:sldChg>
      <pc:sldChg chg="modSp mod">
        <pc:chgData name="Yaakov David" userId="b926cabc-0f4d-4d89-9522-473cdd87a26a" providerId="ADAL" clId="{88612EBC-5667-4058-8A92-49E7858EA49E}" dt="2023-10-24T11:33:20.454" v="251" actId="2711"/>
        <pc:sldMkLst>
          <pc:docMk/>
          <pc:sldMk cId="0" sldId="364"/>
        </pc:sldMkLst>
        <pc:spChg chg="mod">
          <ac:chgData name="Yaakov David" userId="b926cabc-0f4d-4d89-9522-473cdd87a26a" providerId="ADAL" clId="{88612EBC-5667-4058-8A92-49E7858EA49E}" dt="2023-10-24T11:33:12.909" v="248" actId="2711"/>
          <ac:spMkLst>
            <pc:docMk/>
            <pc:sldMk cId="0" sldId="364"/>
            <ac:spMk id="62466" creationId="{76A6B8A2-1DBA-12DE-D0F8-D6B245DEA7E6}"/>
          </ac:spMkLst>
        </pc:spChg>
        <pc:spChg chg="mod">
          <ac:chgData name="Yaakov David" userId="b926cabc-0f4d-4d89-9522-473cdd87a26a" providerId="ADAL" clId="{88612EBC-5667-4058-8A92-49E7858EA49E}" dt="2023-10-24T11:33:20.454" v="251" actId="2711"/>
          <ac:spMkLst>
            <pc:docMk/>
            <pc:sldMk cId="0" sldId="364"/>
            <ac:spMk id="105476" creationId="{2ABC8861-1C42-0177-9516-89977917F01D}"/>
          </ac:spMkLst>
        </pc:spChg>
      </pc:sldChg>
      <pc:sldChg chg="modSp mod">
        <pc:chgData name="Yaakov David" userId="b926cabc-0f4d-4d89-9522-473cdd87a26a" providerId="ADAL" clId="{88612EBC-5667-4058-8A92-49E7858EA49E}" dt="2023-10-24T11:32:36.703" v="242" actId="2711"/>
        <pc:sldMkLst>
          <pc:docMk/>
          <pc:sldMk cId="0" sldId="365"/>
        </pc:sldMkLst>
        <pc:spChg chg="mod">
          <ac:chgData name="Yaakov David" userId="b926cabc-0f4d-4d89-9522-473cdd87a26a" providerId="ADAL" clId="{88612EBC-5667-4058-8A92-49E7858EA49E}" dt="2023-10-24T11:32:36.703" v="242" actId="2711"/>
          <ac:spMkLst>
            <pc:docMk/>
            <pc:sldMk cId="0" sldId="365"/>
            <ac:spMk id="5" creationId="{BE8F763A-EBED-731A-B1D3-788DD4C6DCE2}"/>
          </ac:spMkLst>
        </pc:spChg>
        <pc:spChg chg="mod">
          <ac:chgData name="Yaakov David" userId="b926cabc-0f4d-4d89-9522-473cdd87a26a" providerId="ADAL" clId="{88612EBC-5667-4058-8A92-49E7858EA49E}" dt="2023-10-24T11:32:32.412" v="241" actId="2711"/>
          <ac:spMkLst>
            <pc:docMk/>
            <pc:sldMk cId="0" sldId="365"/>
            <ac:spMk id="103426" creationId="{88370E07-3F28-A165-B4FF-46E97068C9E8}"/>
          </ac:spMkLst>
        </pc:spChg>
      </pc:sldChg>
      <pc:sldChg chg="modSp mod">
        <pc:chgData name="Yaakov David" userId="b926cabc-0f4d-4d89-9522-473cdd87a26a" providerId="ADAL" clId="{88612EBC-5667-4058-8A92-49E7858EA49E}" dt="2023-10-24T11:35:35.430" v="272" actId="12"/>
        <pc:sldMkLst>
          <pc:docMk/>
          <pc:sldMk cId="0" sldId="366"/>
        </pc:sldMkLst>
        <pc:spChg chg="mod">
          <ac:chgData name="Yaakov David" userId="b926cabc-0f4d-4d89-9522-473cdd87a26a" providerId="ADAL" clId="{88612EBC-5667-4058-8A92-49E7858EA49E}" dt="2023-10-24T11:35:35.430" v="272" actId="12"/>
          <ac:spMkLst>
            <pc:docMk/>
            <pc:sldMk cId="0" sldId="366"/>
            <ac:spMk id="106498" creationId="{E1176CF0-E4E5-A411-78C1-C83A30884040}"/>
          </ac:spMkLst>
        </pc:spChg>
        <pc:spChg chg="mod">
          <ac:chgData name="Yaakov David" userId="b926cabc-0f4d-4d89-9522-473cdd87a26a" providerId="ADAL" clId="{88612EBC-5667-4058-8A92-49E7858EA49E}" dt="2023-10-24T11:33:49.694" v="253" actId="2711"/>
          <ac:spMkLst>
            <pc:docMk/>
            <pc:sldMk cId="0" sldId="366"/>
            <ac:spMk id="106500" creationId="{8983E0E8-F786-95C3-C1FA-B8969D8B6273}"/>
          </ac:spMkLst>
        </pc:spChg>
      </pc:sldChg>
      <pc:sldChg chg="modSp mod">
        <pc:chgData name="Yaakov David" userId="b926cabc-0f4d-4d89-9522-473cdd87a26a" providerId="ADAL" clId="{88612EBC-5667-4058-8A92-49E7858EA49E}" dt="2023-10-24T11:35:47.996" v="275" actId="11"/>
        <pc:sldMkLst>
          <pc:docMk/>
          <pc:sldMk cId="0" sldId="367"/>
        </pc:sldMkLst>
        <pc:spChg chg="mod">
          <ac:chgData name="Yaakov David" userId="b926cabc-0f4d-4d89-9522-473cdd87a26a" providerId="ADAL" clId="{88612EBC-5667-4058-8A92-49E7858EA49E}" dt="2023-10-24T11:35:47.996" v="275" actId="11"/>
          <ac:spMkLst>
            <pc:docMk/>
            <pc:sldMk cId="0" sldId="367"/>
            <ac:spMk id="107522" creationId="{836E8191-F9D4-4AD7-3806-4DCCBC952083}"/>
          </ac:spMkLst>
        </pc:spChg>
        <pc:spChg chg="mod">
          <ac:chgData name="Yaakov David" userId="b926cabc-0f4d-4d89-9522-473cdd87a26a" providerId="ADAL" clId="{88612EBC-5667-4058-8A92-49E7858EA49E}" dt="2023-10-24T11:34:01.972" v="255" actId="2711"/>
          <ac:spMkLst>
            <pc:docMk/>
            <pc:sldMk cId="0" sldId="367"/>
            <ac:spMk id="107524" creationId="{A0755386-4478-F02B-EEEB-EBF4FC3D9663}"/>
          </ac:spMkLst>
        </pc:spChg>
      </pc:sldChg>
      <pc:sldChg chg="modSp mod">
        <pc:chgData name="Yaakov David" userId="b926cabc-0f4d-4d89-9522-473cdd87a26a" providerId="ADAL" clId="{88612EBC-5667-4058-8A92-49E7858EA49E}" dt="2023-10-24T11:34:44.427" v="268" actId="5793"/>
        <pc:sldMkLst>
          <pc:docMk/>
          <pc:sldMk cId="0" sldId="368"/>
        </pc:sldMkLst>
        <pc:spChg chg="mod">
          <ac:chgData name="Yaakov David" userId="b926cabc-0f4d-4d89-9522-473cdd87a26a" providerId="ADAL" clId="{88612EBC-5667-4058-8A92-49E7858EA49E}" dt="2023-10-24T11:34:44.427" v="268" actId="5793"/>
          <ac:spMkLst>
            <pc:docMk/>
            <pc:sldMk cId="0" sldId="368"/>
            <ac:spMk id="62466" creationId="{7A5BA317-7267-4177-5DD4-C700237DD784}"/>
          </ac:spMkLst>
        </pc:spChg>
        <pc:spChg chg="mod">
          <ac:chgData name="Yaakov David" userId="b926cabc-0f4d-4d89-9522-473cdd87a26a" providerId="ADAL" clId="{88612EBC-5667-4058-8A92-49E7858EA49E}" dt="2023-10-24T11:34:23.087" v="258" actId="2711"/>
          <ac:spMkLst>
            <pc:docMk/>
            <pc:sldMk cId="0" sldId="368"/>
            <ac:spMk id="108548" creationId="{532B6FE7-D72E-561A-3188-78B2AC297CB8}"/>
          </ac:spMkLst>
        </pc:spChg>
      </pc:sldChg>
      <pc:sldChg chg="modSp mod">
        <pc:chgData name="Yaakov David" userId="b926cabc-0f4d-4d89-9522-473cdd87a26a" providerId="ADAL" clId="{88612EBC-5667-4058-8A92-49E7858EA49E}" dt="2023-10-24T11:45:30.465" v="441" actId="20577"/>
        <pc:sldMkLst>
          <pc:docMk/>
          <pc:sldMk cId="0" sldId="370"/>
        </pc:sldMkLst>
        <pc:spChg chg="mod">
          <ac:chgData name="Yaakov David" userId="b926cabc-0f4d-4d89-9522-473cdd87a26a" providerId="ADAL" clId="{88612EBC-5667-4058-8A92-49E7858EA49E}" dt="2023-10-24T11:45:30.465" v="441" actId="20577"/>
          <ac:spMkLst>
            <pc:docMk/>
            <pc:sldMk cId="0" sldId="370"/>
            <ac:spMk id="5" creationId="{9F63ED95-BB7D-F072-FC28-EC3C69F654FD}"/>
          </ac:spMkLst>
        </pc:spChg>
        <pc:spChg chg="mod">
          <ac:chgData name="Yaakov David" userId="b926cabc-0f4d-4d89-9522-473cdd87a26a" providerId="ADAL" clId="{88612EBC-5667-4058-8A92-49E7858EA49E}" dt="2023-10-24T11:37:45.638" v="294"/>
          <ac:spMkLst>
            <pc:docMk/>
            <pc:sldMk cId="0" sldId="370"/>
            <ac:spMk id="109570" creationId="{4E54F112-4AA1-FDC1-31FC-82DE6CD158C9}"/>
          </ac:spMkLst>
        </pc:spChg>
      </pc:sldChg>
      <pc:sldChg chg="modSp mod">
        <pc:chgData name="Yaakov David" userId="b926cabc-0f4d-4d89-9522-473cdd87a26a" providerId="ADAL" clId="{88612EBC-5667-4058-8A92-49E7858EA49E}" dt="2023-10-24T11:45:33.391" v="444" actId="20577"/>
        <pc:sldMkLst>
          <pc:docMk/>
          <pc:sldMk cId="0" sldId="371"/>
        </pc:sldMkLst>
        <pc:spChg chg="mod">
          <ac:chgData name="Yaakov David" userId="b926cabc-0f4d-4d89-9522-473cdd87a26a" providerId="ADAL" clId="{88612EBC-5667-4058-8A92-49E7858EA49E}" dt="2023-10-24T11:45:33.391" v="444" actId="20577"/>
          <ac:spMkLst>
            <pc:docMk/>
            <pc:sldMk cId="0" sldId="371"/>
            <ac:spMk id="5" creationId="{CF0F8781-4431-B453-F1D1-E1256C7BD78F}"/>
          </ac:spMkLst>
        </pc:spChg>
        <pc:spChg chg="mod">
          <ac:chgData name="Yaakov David" userId="b926cabc-0f4d-4d89-9522-473cdd87a26a" providerId="ADAL" clId="{88612EBC-5667-4058-8A92-49E7858EA49E}" dt="2023-10-24T11:38:17.335" v="306" actId="255"/>
          <ac:spMkLst>
            <pc:docMk/>
            <pc:sldMk cId="0" sldId="371"/>
            <ac:spMk id="110594" creationId="{F26DCD91-B11E-7E7E-88AD-70A4143B7115}"/>
          </ac:spMkLst>
        </pc:spChg>
      </pc:sldChg>
      <pc:sldChg chg="modSp mod">
        <pc:chgData name="Yaakov David" userId="b926cabc-0f4d-4d89-9522-473cdd87a26a" providerId="ADAL" clId="{88612EBC-5667-4058-8A92-49E7858EA49E}" dt="2023-10-24T11:45:37.773" v="451" actId="20577"/>
        <pc:sldMkLst>
          <pc:docMk/>
          <pc:sldMk cId="0" sldId="372"/>
        </pc:sldMkLst>
        <pc:spChg chg="mod">
          <ac:chgData name="Yaakov David" userId="b926cabc-0f4d-4d89-9522-473cdd87a26a" providerId="ADAL" clId="{88612EBC-5667-4058-8A92-49E7858EA49E}" dt="2023-10-24T11:45:37.773" v="451" actId="20577"/>
          <ac:spMkLst>
            <pc:docMk/>
            <pc:sldMk cId="0" sldId="372"/>
            <ac:spMk id="5" creationId="{BF6F0C54-3090-F763-002B-ED3BF89E59A5}"/>
          </ac:spMkLst>
        </pc:spChg>
        <pc:spChg chg="mod">
          <ac:chgData name="Yaakov David" userId="b926cabc-0f4d-4d89-9522-473cdd87a26a" providerId="ADAL" clId="{88612EBC-5667-4058-8A92-49E7858EA49E}" dt="2023-10-24T11:39:05.211" v="320" actId="20577"/>
          <ac:spMkLst>
            <pc:docMk/>
            <pc:sldMk cId="0" sldId="372"/>
            <ac:spMk id="62466" creationId="{FFECBC06-D452-0D96-4F99-63AFF8490B3F}"/>
          </ac:spMkLst>
        </pc:spChg>
      </pc:sldChg>
      <pc:sldChg chg="modSp mod">
        <pc:chgData name="Yaakov David" userId="b926cabc-0f4d-4d89-9522-473cdd87a26a" providerId="ADAL" clId="{88612EBC-5667-4058-8A92-49E7858EA49E}" dt="2023-10-24T11:45:42.872" v="458" actId="20577"/>
        <pc:sldMkLst>
          <pc:docMk/>
          <pc:sldMk cId="0" sldId="373"/>
        </pc:sldMkLst>
        <pc:spChg chg="mod">
          <ac:chgData name="Yaakov David" userId="b926cabc-0f4d-4d89-9522-473cdd87a26a" providerId="ADAL" clId="{88612EBC-5667-4058-8A92-49E7858EA49E}" dt="2023-10-24T11:45:42.872" v="458" actId="20577"/>
          <ac:spMkLst>
            <pc:docMk/>
            <pc:sldMk cId="0" sldId="373"/>
            <ac:spMk id="5" creationId="{CEA02167-62E7-7418-0D41-1E833A8C02D2}"/>
          </ac:spMkLst>
        </pc:spChg>
        <pc:spChg chg="mod">
          <ac:chgData name="Yaakov David" userId="b926cabc-0f4d-4d89-9522-473cdd87a26a" providerId="ADAL" clId="{88612EBC-5667-4058-8A92-49E7858EA49E}" dt="2023-10-24T11:39:22.010" v="324" actId="20577"/>
          <ac:spMkLst>
            <pc:docMk/>
            <pc:sldMk cId="0" sldId="373"/>
            <ac:spMk id="112642" creationId="{C3150339-CB74-B644-806D-37A388CB9F4D}"/>
          </ac:spMkLst>
        </pc:spChg>
      </pc:sldChg>
      <pc:sldChg chg="modSp mod">
        <pc:chgData name="Yaakov David" userId="b926cabc-0f4d-4d89-9522-473cdd87a26a" providerId="ADAL" clId="{88612EBC-5667-4058-8A92-49E7858EA49E}" dt="2023-10-24T11:39:44.636" v="336" actId="12"/>
        <pc:sldMkLst>
          <pc:docMk/>
          <pc:sldMk cId="0" sldId="377"/>
        </pc:sldMkLst>
        <pc:spChg chg="mod">
          <ac:chgData name="Yaakov David" userId="b926cabc-0f4d-4d89-9522-473cdd87a26a" providerId="ADAL" clId="{88612EBC-5667-4058-8A92-49E7858EA49E}" dt="2023-10-24T11:39:44.636" v="336" actId="12"/>
          <ac:spMkLst>
            <pc:docMk/>
            <pc:sldMk cId="0" sldId="377"/>
            <ac:spMk id="113666" creationId="{BD712931-9BD3-80A8-12EA-E95CB9C72D12}"/>
          </ac:spMkLst>
        </pc:spChg>
        <pc:spChg chg="mod">
          <ac:chgData name="Yaakov David" userId="b926cabc-0f4d-4d89-9522-473cdd87a26a" providerId="ADAL" clId="{88612EBC-5667-4058-8A92-49E7858EA49E}" dt="2023-10-24T11:39:39.241" v="334" actId="2711"/>
          <ac:spMkLst>
            <pc:docMk/>
            <pc:sldMk cId="0" sldId="377"/>
            <ac:spMk id="113668" creationId="{6E60D15D-BA42-CCBE-CFDC-5E154A8186B7}"/>
          </ac:spMkLst>
        </pc:spChg>
      </pc:sldChg>
      <pc:sldChg chg="modSp mod">
        <pc:chgData name="Yaakov David" userId="b926cabc-0f4d-4d89-9522-473cdd87a26a" providerId="ADAL" clId="{88612EBC-5667-4058-8A92-49E7858EA49E}" dt="2023-10-24T11:45:53.493" v="462" actId="20577"/>
        <pc:sldMkLst>
          <pc:docMk/>
          <pc:sldMk cId="0" sldId="378"/>
        </pc:sldMkLst>
        <pc:spChg chg="mod">
          <ac:chgData name="Yaakov David" userId="b926cabc-0f4d-4d89-9522-473cdd87a26a" providerId="ADAL" clId="{88612EBC-5667-4058-8A92-49E7858EA49E}" dt="2023-10-24T11:45:53.493" v="462" actId="20577"/>
          <ac:spMkLst>
            <pc:docMk/>
            <pc:sldMk cId="0" sldId="378"/>
            <ac:spMk id="5" creationId="{02A3BE45-B431-6D81-7807-C0D09C23A16E}"/>
          </ac:spMkLst>
        </pc:spChg>
        <pc:spChg chg="mod">
          <ac:chgData name="Yaakov David" userId="b926cabc-0f4d-4d89-9522-473cdd87a26a" providerId="ADAL" clId="{88612EBC-5667-4058-8A92-49E7858EA49E}" dt="2023-10-24T11:40:14.243" v="347" actId="20577"/>
          <ac:spMkLst>
            <pc:docMk/>
            <pc:sldMk cId="0" sldId="378"/>
            <ac:spMk id="62466" creationId="{4FE859A6-FBDD-DB47-84C6-86BCAE3927B0}"/>
          </ac:spMkLst>
        </pc:spChg>
      </pc:sldChg>
      <pc:sldChg chg="modSp mod">
        <pc:chgData name="Yaakov David" userId="b926cabc-0f4d-4d89-9522-473cdd87a26a" providerId="ADAL" clId="{88612EBC-5667-4058-8A92-49E7858EA49E}" dt="2023-10-24T11:40:26.389" v="349" actId="2711"/>
        <pc:sldMkLst>
          <pc:docMk/>
          <pc:sldMk cId="0" sldId="379"/>
        </pc:sldMkLst>
        <pc:spChg chg="mod">
          <ac:chgData name="Yaakov David" userId="b926cabc-0f4d-4d89-9522-473cdd87a26a" providerId="ADAL" clId="{88612EBC-5667-4058-8A92-49E7858EA49E}" dt="2023-10-24T11:40:26.389" v="349" actId="2711"/>
          <ac:spMkLst>
            <pc:docMk/>
            <pc:sldMk cId="0" sldId="379"/>
            <ac:spMk id="115715" creationId="{CD7FBD96-56F0-2777-B1DA-1EE42A536D7C}"/>
          </ac:spMkLst>
        </pc:spChg>
      </pc:sldChg>
      <pc:sldChg chg="modSp mod">
        <pc:chgData name="Yaakov David" userId="b926cabc-0f4d-4d89-9522-473cdd87a26a" providerId="ADAL" clId="{88612EBC-5667-4058-8A92-49E7858EA49E}" dt="2023-10-24T11:52:44.721" v="508" actId="20577"/>
        <pc:sldMkLst>
          <pc:docMk/>
          <pc:sldMk cId="0" sldId="380"/>
        </pc:sldMkLst>
        <pc:spChg chg="mod">
          <ac:chgData name="Yaakov David" userId="b926cabc-0f4d-4d89-9522-473cdd87a26a" providerId="ADAL" clId="{88612EBC-5667-4058-8A92-49E7858EA49E}" dt="2023-10-24T11:40:35.912" v="351" actId="2711"/>
          <ac:spMkLst>
            <pc:docMk/>
            <pc:sldMk cId="0" sldId="380"/>
            <ac:spMk id="6" creationId="{095F92E1-DE5B-C761-EF49-CCEDBAB742DB}"/>
          </ac:spMkLst>
        </pc:spChg>
        <pc:spChg chg="mod">
          <ac:chgData name="Yaakov David" userId="b926cabc-0f4d-4d89-9522-473cdd87a26a" providerId="ADAL" clId="{88612EBC-5667-4058-8A92-49E7858EA49E}" dt="2023-10-24T11:52:44.721" v="508" actId="20577"/>
          <ac:spMkLst>
            <pc:docMk/>
            <pc:sldMk cId="0" sldId="380"/>
            <ac:spMk id="45059" creationId="{5E1A489B-A0C9-067B-8632-D1BCF1240DB4}"/>
          </ac:spMkLst>
        </pc:spChg>
      </pc:sldChg>
      <pc:sldChg chg="modSp mod">
        <pc:chgData name="Yaakov David" userId="b926cabc-0f4d-4d89-9522-473cdd87a26a" providerId="ADAL" clId="{88612EBC-5667-4058-8A92-49E7858EA49E}" dt="2023-10-24T11:40:47.475" v="353" actId="2711"/>
        <pc:sldMkLst>
          <pc:docMk/>
          <pc:sldMk cId="0" sldId="381"/>
        </pc:sldMkLst>
        <pc:spChg chg="mod">
          <ac:chgData name="Yaakov David" userId="b926cabc-0f4d-4d89-9522-473cdd87a26a" providerId="ADAL" clId="{88612EBC-5667-4058-8A92-49E7858EA49E}" dt="2023-10-24T11:40:47.475" v="353" actId="2711"/>
          <ac:spMkLst>
            <pc:docMk/>
            <pc:sldMk cId="0" sldId="381"/>
            <ac:spMk id="6" creationId="{AC9956CF-97E7-820D-B463-2712334DEE74}"/>
          </ac:spMkLst>
        </pc:spChg>
        <pc:spChg chg="mod">
          <ac:chgData name="Yaakov David" userId="b926cabc-0f4d-4d89-9522-473cdd87a26a" providerId="ADAL" clId="{88612EBC-5667-4058-8A92-49E7858EA49E}" dt="2023-10-24T11:40:43.693" v="352" actId="2711"/>
          <ac:spMkLst>
            <pc:docMk/>
            <pc:sldMk cId="0" sldId="381"/>
            <ac:spMk id="45059" creationId="{8EB8F347-A4E9-3D88-B93C-DD138946E80F}"/>
          </ac:spMkLst>
        </pc:spChg>
      </pc:sldChg>
      <pc:sldChg chg="modSp mod">
        <pc:chgData name="Yaakov David" userId="b926cabc-0f4d-4d89-9522-473cdd87a26a" providerId="ADAL" clId="{88612EBC-5667-4058-8A92-49E7858EA49E}" dt="2023-10-24T11:41:00.568" v="355" actId="2711"/>
        <pc:sldMkLst>
          <pc:docMk/>
          <pc:sldMk cId="0" sldId="382"/>
        </pc:sldMkLst>
        <pc:spChg chg="mod">
          <ac:chgData name="Yaakov David" userId="b926cabc-0f4d-4d89-9522-473cdd87a26a" providerId="ADAL" clId="{88612EBC-5667-4058-8A92-49E7858EA49E}" dt="2023-10-24T11:41:00.568" v="355" actId="2711"/>
          <ac:spMkLst>
            <pc:docMk/>
            <pc:sldMk cId="0" sldId="382"/>
            <ac:spMk id="6" creationId="{5DC229B1-2028-AB79-731F-747FB49DE79D}"/>
          </ac:spMkLst>
        </pc:spChg>
        <pc:spChg chg="mod">
          <ac:chgData name="Yaakov David" userId="b926cabc-0f4d-4d89-9522-473cdd87a26a" providerId="ADAL" clId="{88612EBC-5667-4058-8A92-49E7858EA49E}" dt="2023-10-24T11:40:56.907" v="354" actId="2711"/>
          <ac:spMkLst>
            <pc:docMk/>
            <pc:sldMk cId="0" sldId="382"/>
            <ac:spMk id="45059" creationId="{35FC1745-B832-D52C-2DEC-2C4A08F26105}"/>
          </ac:spMkLst>
        </pc:spChg>
      </pc:sldChg>
      <pc:sldChg chg="modSp mod">
        <pc:chgData name="Yaakov David" userId="b926cabc-0f4d-4d89-9522-473cdd87a26a" providerId="ADAL" clId="{88612EBC-5667-4058-8A92-49E7858EA49E}" dt="2023-10-24T10:55:13.785" v="144" actId="2711"/>
        <pc:sldMkLst>
          <pc:docMk/>
          <pc:sldMk cId="0" sldId="383"/>
        </pc:sldMkLst>
        <pc:spChg chg="mod">
          <ac:chgData name="Yaakov David" userId="b926cabc-0f4d-4d89-9522-473cdd87a26a" providerId="ADAL" clId="{88612EBC-5667-4058-8A92-49E7858EA49E}" dt="2023-10-24T10:55:13.785" v="144" actId="2711"/>
          <ac:spMkLst>
            <pc:docMk/>
            <pc:sldMk cId="0" sldId="383"/>
            <ac:spMk id="66563" creationId="{5FE98650-5A6F-1C07-E328-5083BB528A21}"/>
          </ac:spMkLst>
        </pc:spChg>
      </pc:sldChg>
      <pc:sldChg chg="modSp mod">
        <pc:chgData name="Yaakov David" userId="b926cabc-0f4d-4d89-9522-473cdd87a26a" providerId="ADAL" clId="{88612EBC-5667-4058-8A92-49E7858EA49E}" dt="2023-10-24T11:50:50.595" v="485" actId="20577"/>
        <pc:sldMkLst>
          <pc:docMk/>
          <pc:sldMk cId="0" sldId="384"/>
        </pc:sldMkLst>
        <pc:spChg chg="mod">
          <ac:chgData name="Yaakov David" userId="b926cabc-0f4d-4d89-9522-473cdd87a26a" providerId="ADAL" clId="{88612EBC-5667-4058-8A92-49E7858EA49E}" dt="2023-10-24T10:55:23.655" v="146" actId="2711"/>
          <ac:spMkLst>
            <pc:docMk/>
            <pc:sldMk cId="0" sldId="384"/>
            <ac:spMk id="6" creationId="{64A4E933-B112-0546-962C-9C1888F0D31E}"/>
          </ac:spMkLst>
        </pc:spChg>
        <pc:spChg chg="mod">
          <ac:chgData name="Yaakov David" userId="b926cabc-0f4d-4d89-9522-473cdd87a26a" providerId="ADAL" clId="{88612EBC-5667-4058-8A92-49E7858EA49E}" dt="2023-10-24T11:50:50.595" v="485" actId="20577"/>
          <ac:spMkLst>
            <pc:docMk/>
            <pc:sldMk cId="0" sldId="384"/>
            <ac:spMk id="45059" creationId="{D0AB91CD-65ED-88FE-A922-AE8471E08AA4}"/>
          </ac:spMkLst>
        </pc:spChg>
      </pc:sldChg>
      <pc:sldChg chg="modSp mod">
        <pc:chgData name="Yaakov David" userId="b926cabc-0f4d-4d89-9522-473cdd87a26a" providerId="ADAL" clId="{88612EBC-5667-4058-8A92-49E7858EA49E}" dt="2023-10-24T10:55:29.491" v="148" actId="113"/>
        <pc:sldMkLst>
          <pc:docMk/>
          <pc:sldMk cId="0" sldId="385"/>
        </pc:sldMkLst>
        <pc:spChg chg="mod">
          <ac:chgData name="Yaakov David" userId="b926cabc-0f4d-4d89-9522-473cdd87a26a" providerId="ADAL" clId="{88612EBC-5667-4058-8A92-49E7858EA49E}" dt="2023-10-24T10:55:29.491" v="148" actId="113"/>
          <ac:spMkLst>
            <pc:docMk/>
            <pc:sldMk cId="0" sldId="385"/>
            <ac:spMk id="69635" creationId="{8A334200-0A38-8DA9-47BB-09EA237B318A}"/>
          </ac:spMkLst>
        </pc:spChg>
      </pc:sldChg>
      <pc:sldChg chg="modSp mod">
        <pc:chgData name="Yaakov David" userId="b926cabc-0f4d-4d89-9522-473cdd87a26a" providerId="ADAL" clId="{88612EBC-5667-4058-8A92-49E7858EA49E}" dt="2023-10-24T11:50:58.163" v="487" actId="20577"/>
        <pc:sldMkLst>
          <pc:docMk/>
          <pc:sldMk cId="0" sldId="386"/>
        </pc:sldMkLst>
        <pc:spChg chg="mod">
          <ac:chgData name="Yaakov David" userId="b926cabc-0f4d-4d89-9522-473cdd87a26a" providerId="ADAL" clId="{88612EBC-5667-4058-8A92-49E7858EA49E}" dt="2023-10-24T10:55:38.100" v="150" actId="2711"/>
          <ac:spMkLst>
            <pc:docMk/>
            <pc:sldMk cId="0" sldId="386"/>
            <ac:spMk id="6" creationId="{F8B68B53-5855-51C2-DBE3-2BF12B2D410F}"/>
          </ac:spMkLst>
        </pc:spChg>
        <pc:spChg chg="mod">
          <ac:chgData name="Yaakov David" userId="b926cabc-0f4d-4d89-9522-473cdd87a26a" providerId="ADAL" clId="{88612EBC-5667-4058-8A92-49E7858EA49E}" dt="2023-10-24T11:50:58.163" v="487" actId="20577"/>
          <ac:spMkLst>
            <pc:docMk/>
            <pc:sldMk cId="0" sldId="386"/>
            <ac:spMk id="45059" creationId="{684E8725-ED8C-F3D3-0A35-0AF22CEE3BAB}"/>
          </ac:spMkLst>
        </pc:spChg>
      </pc:sldChg>
      <pc:sldChg chg="modSp mod">
        <pc:chgData name="Yaakov David" userId="b926cabc-0f4d-4d89-9522-473cdd87a26a" providerId="ADAL" clId="{88612EBC-5667-4058-8A92-49E7858EA49E}" dt="2023-10-24T10:55:47.839" v="152" actId="2711"/>
        <pc:sldMkLst>
          <pc:docMk/>
          <pc:sldMk cId="0" sldId="387"/>
        </pc:sldMkLst>
        <pc:spChg chg="mod">
          <ac:chgData name="Yaakov David" userId="b926cabc-0f4d-4d89-9522-473cdd87a26a" providerId="ADAL" clId="{88612EBC-5667-4058-8A92-49E7858EA49E}" dt="2023-10-24T10:55:47.839" v="152" actId="2711"/>
          <ac:spMkLst>
            <pc:docMk/>
            <pc:sldMk cId="0" sldId="387"/>
            <ac:spMk id="6" creationId="{65FE5C74-199F-D30F-FA42-0E1BAEC1F809}"/>
          </ac:spMkLst>
        </pc:spChg>
        <pc:spChg chg="mod">
          <ac:chgData name="Yaakov David" userId="b926cabc-0f4d-4d89-9522-473cdd87a26a" providerId="ADAL" clId="{88612EBC-5667-4058-8A92-49E7858EA49E}" dt="2023-10-24T10:55:44.709" v="151" actId="2711"/>
          <ac:spMkLst>
            <pc:docMk/>
            <pc:sldMk cId="0" sldId="387"/>
            <ac:spMk id="45059" creationId="{BBCF3798-F5A5-EC9F-6E03-58ECB685BB7C}"/>
          </ac:spMkLst>
        </pc:spChg>
      </pc:sldChg>
      <pc:sldChg chg="modSp mod">
        <pc:chgData name="Yaakov David" userId="b926cabc-0f4d-4d89-9522-473cdd87a26a" providerId="ADAL" clId="{88612EBC-5667-4058-8A92-49E7858EA49E}" dt="2023-10-24T10:55:53.265" v="154" actId="113"/>
        <pc:sldMkLst>
          <pc:docMk/>
          <pc:sldMk cId="0" sldId="388"/>
        </pc:sldMkLst>
        <pc:spChg chg="mod">
          <ac:chgData name="Yaakov David" userId="b926cabc-0f4d-4d89-9522-473cdd87a26a" providerId="ADAL" clId="{88612EBC-5667-4058-8A92-49E7858EA49E}" dt="2023-10-24T10:55:53.265" v="154" actId="113"/>
          <ac:spMkLst>
            <pc:docMk/>
            <pc:sldMk cId="0" sldId="388"/>
            <ac:spMk id="74755" creationId="{EE6FB5F0-840B-BF30-59A1-060D50DA5332}"/>
          </ac:spMkLst>
        </pc:spChg>
      </pc:sldChg>
      <pc:sldChg chg="modSp mod">
        <pc:chgData name="Yaakov David" userId="b926cabc-0f4d-4d89-9522-473cdd87a26a" providerId="ADAL" clId="{88612EBC-5667-4058-8A92-49E7858EA49E}" dt="2023-10-24T11:51:06.458" v="489" actId="20577"/>
        <pc:sldMkLst>
          <pc:docMk/>
          <pc:sldMk cId="0" sldId="389"/>
        </pc:sldMkLst>
        <pc:spChg chg="mod">
          <ac:chgData name="Yaakov David" userId="b926cabc-0f4d-4d89-9522-473cdd87a26a" providerId="ADAL" clId="{88612EBC-5667-4058-8A92-49E7858EA49E}" dt="2023-10-24T10:56:04.475" v="156" actId="2711"/>
          <ac:spMkLst>
            <pc:docMk/>
            <pc:sldMk cId="0" sldId="389"/>
            <ac:spMk id="6" creationId="{003CB59F-A65C-9B75-D4B8-29CBCCD06D42}"/>
          </ac:spMkLst>
        </pc:spChg>
        <pc:spChg chg="mod">
          <ac:chgData name="Yaakov David" userId="b926cabc-0f4d-4d89-9522-473cdd87a26a" providerId="ADAL" clId="{88612EBC-5667-4058-8A92-49E7858EA49E}" dt="2023-10-24T11:51:06.458" v="489" actId="20577"/>
          <ac:spMkLst>
            <pc:docMk/>
            <pc:sldMk cId="0" sldId="389"/>
            <ac:spMk id="45059" creationId="{6B325940-DB3D-48FA-F000-A9CF015DBED2}"/>
          </ac:spMkLst>
        </pc:spChg>
      </pc:sldChg>
      <pc:sldChg chg="modSp del mod">
        <pc:chgData name="Yaakov David" userId="b926cabc-0f4d-4d89-9522-473cdd87a26a" providerId="ADAL" clId="{88612EBC-5667-4058-8A92-49E7858EA49E}" dt="2023-10-24T11:28:53.833" v="181" actId="47"/>
        <pc:sldMkLst>
          <pc:docMk/>
          <pc:sldMk cId="0" sldId="390"/>
        </pc:sldMkLst>
        <pc:spChg chg="mod">
          <ac:chgData name="Yaakov David" userId="b926cabc-0f4d-4d89-9522-473cdd87a26a" providerId="ADAL" clId="{88612EBC-5667-4058-8A92-49E7858EA49E}" dt="2023-10-24T10:56:13.012" v="158" actId="2711"/>
          <ac:spMkLst>
            <pc:docMk/>
            <pc:sldMk cId="0" sldId="390"/>
            <ac:spMk id="6" creationId="{39AF018D-EDFA-8DAB-8B38-B830991EAAC3}"/>
          </ac:spMkLst>
        </pc:spChg>
        <pc:spChg chg="mod">
          <ac:chgData name="Yaakov David" userId="b926cabc-0f4d-4d89-9522-473cdd87a26a" providerId="ADAL" clId="{88612EBC-5667-4058-8A92-49E7858EA49E}" dt="2023-10-24T10:56:09.644" v="157" actId="2711"/>
          <ac:spMkLst>
            <pc:docMk/>
            <pc:sldMk cId="0" sldId="390"/>
            <ac:spMk id="45059" creationId="{466BBFE9-A443-E2AC-C076-6B0C8C0ED99C}"/>
          </ac:spMkLst>
        </pc:spChg>
      </pc:sldChg>
      <pc:sldChg chg="modSp mod">
        <pc:chgData name="Yaakov David" userId="b926cabc-0f4d-4d89-9522-473cdd87a26a" providerId="ADAL" clId="{88612EBC-5667-4058-8A92-49E7858EA49E}" dt="2023-10-24T10:56:22.084" v="160" actId="2711"/>
        <pc:sldMkLst>
          <pc:docMk/>
          <pc:sldMk cId="0" sldId="391"/>
        </pc:sldMkLst>
        <pc:spChg chg="mod">
          <ac:chgData name="Yaakov David" userId="b926cabc-0f4d-4d89-9522-473cdd87a26a" providerId="ADAL" clId="{88612EBC-5667-4058-8A92-49E7858EA49E}" dt="2023-10-24T10:56:22.084" v="160" actId="2711"/>
          <ac:spMkLst>
            <pc:docMk/>
            <pc:sldMk cId="0" sldId="391"/>
            <ac:spMk id="6" creationId="{0B1D2745-4143-24CB-8BE2-842B58E91B6D}"/>
          </ac:spMkLst>
        </pc:spChg>
        <pc:spChg chg="mod">
          <ac:chgData name="Yaakov David" userId="b926cabc-0f4d-4d89-9522-473cdd87a26a" providerId="ADAL" clId="{88612EBC-5667-4058-8A92-49E7858EA49E}" dt="2023-10-24T10:56:18.618" v="159" actId="2711"/>
          <ac:spMkLst>
            <pc:docMk/>
            <pc:sldMk cId="0" sldId="391"/>
            <ac:spMk id="45059" creationId="{EB719CA9-F33C-C62F-5351-0C2710B1DA51}"/>
          </ac:spMkLst>
        </pc:spChg>
      </pc:sldChg>
      <pc:sldChg chg="modSp mod">
        <pc:chgData name="Yaakov David" userId="b926cabc-0f4d-4d89-9522-473cdd87a26a" providerId="ADAL" clId="{88612EBC-5667-4058-8A92-49E7858EA49E}" dt="2023-10-24T10:56:39.788" v="164" actId="113"/>
        <pc:sldMkLst>
          <pc:docMk/>
          <pc:sldMk cId="0" sldId="392"/>
        </pc:sldMkLst>
        <pc:spChg chg="mod">
          <ac:chgData name="Yaakov David" userId="b926cabc-0f4d-4d89-9522-473cdd87a26a" providerId="ADAL" clId="{88612EBC-5667-4058-8A92-49E7858EA49E}" dt="2023-10-24T10:56:39.788" v="164" actId="113"/>
          <ac:spMkLst>
            <pc:docMk/>
            <pc:sldMk cId="0" sldId="392"/>
            <ac:spMk id="54275" creationId="{5751A942-80B8-4810-AE9D-3FDE61C6F06D}"/>
          </ac:spMkLst>
        </pc:spChg>
      </pc:sldChg>
      <pc:sldChg chg="modSp mod">
        <pc:chgData name="Yaakov David" userId="b926cabc-0f4d-4d89-9522-473cdd87a26a" providerId="ADAL" clId="{88612EBC-5667-4058-8A92-49E7858EA49E}" dt="2023-10-24T11:29:31.110" v="183" actId="20577"/>
        <pc:sldMkLst>
          <pc:docMk/>
          <pc:sldMk cId="0" sldId="393"/>
        </pc:sldMkLst>
        <pc:spChg chg="mod">
          <ac:chgData name="Yaakov David" userId="b926cabc-0f4d-4d89-9522-473cdd87a26a" providerId="ADAL" clId="{88612EBC-5667-4058-8A92-49E7858EA49E}" dt="2023-10-24T10:56:48.035" v="166" actId="2711"/>
          <ac:spMkLst>
            <pc:docMk/>
            <pc:sldMk cId="0" sldId="393"/>
            <ac:spMk id="6" creationId="{6042CF5F-C2E6-BA97-46C0-C79902297E4D}"/>
          </ac:spMkLst>
        </pc:spChg>
        <pc:spChg chg="mod">
          <ac:chgData name="Yaakov David" userId="b926cabc-0f4d-4d89-9522-473cdd87a26a" providerId="ADAL" clId="{88612EBC-5667-4058-8A92-49E7858EA49E}" dt="2023-10-24T11:29:31.110" v="183" actId="20577"/>
          <ac:spMkLst>
            <pc:docMk/>
            <pc:sldMk cId="0" sldId="393"/>
            <ac:spMk id="45059" creationId="{3EC5E46A-D21E-1158-341E-657B0E2CC860}"/>
          </ac:spMkLst>
        </pc:spChg>
      </pc:sldChg>
      <pc:sldChg chg="modSp mod">
        <pc:chgData name="Yaakov David" userId="b926cabc-0f4d-4d89-9522-473cdd87a26a" providerId="ADAL" clId="{88612EBC-5667-4058-8A92-49E7858EA49E}" dt="2023-10-24T10:56:58.005" v="168" actId="2711"/>
        <pc:sldMkLst>
          <pc:docMk/>
          <pc:sldMk cId="0" sldId="394"/>
        </pc:sldMkLst>
        <pc:spChg chg="mod">
          <ac:chgData name="Yaakov David" userId="b926cabc-0f4d-4d89-9522-473cdd87a26a" providerId="ADAL" clId="{88612EBC-5667-4058-8A92-49E7858EA49E}" dt="2023-10-24T10:56:58.005" v="168" actId="2711"/>
          <ac:spMkLst>
            <pc:docMk/>
            <pc:sldMk cId="0" sldId="394"/>
            <ac:spMk id="6" creationId="{1F0DC44F-86A6-1122-6F51-ED98EFA97F26}"/>
          </ac:spMkLst>
        </pc:spChg>
        <pc:spChg chg="mod">
          <ac:chgData name="Yaakov David" userId="b926cabc-0f4d-4d89-9522-473cdd87a26a" providerId="ADAL" clId="{88612EBC-5667-4058-8A92-49E7858EA49E}" dt="2023-10-24T10:56:54.797" v="167" actId="2711"/>
          <ac:spMkLst>
            <pc:docMk/>
            <pc:sldMk cId="0" sldId="394"/>
            <ac:spMk id="45059" creationId="{5B392FAF-848D-268D-E53B-B9FA85288300}"/>
          </ac:spMkLst>
        </pc:spChg>
      </pc:sldChg>
      <pc:sldChg chg="modSp mod">
        <pc:chgData name="Yaakov David" userId="b926cabc-0f4d-4d89-9522-473cdd87a26a" providerId="ADAL" clId="{88612EBC-5667-4058-8A92-49E7858EA49E}" dt="2023-10-24T10:54:40.657" v="136" actId="2711"/>
        <pc:sldMkLst>
          <pc:docMk/>
          <pc:sldMk cId="0" sldId="395"/>
        </pc:sldMkLst>
        <pc:spChg chg="mod">
          <ac:chgData name="Yaakov David" userId="b926cabc-0f4d-4d89-9522-473cdd87a26a" providerId="ADAL" clId="{88612EBC-5667-4058-8A92-49E7858EA49E}" dt="2023-10-24T10:54:40.657" v="136" actId="2711"/>
          <ac:spMkLst>
            <pc:docMk/>
            <pc:sldMk cId="0" sldId="395"/>
            <ac:spMk id="59395" creationId="{309BC472-511C-826A-6415-C122FB460748}"/>
          </ac:spMkLst>
        </pc:spChg>
      </pc:sldChg>
      <pc:sldChg chg="modSp mod">
        <pc:chgData name="Yaakov David" userId="b926cabc-0f4d-4d89-9522-473cdd87a26a" providerId="ADAL" clId="{88612EBC-5667-4058-8A92-49E7858EA49E}" dt="2023-10-24T10:57:04.125" v="170" actId="113"/>
        <pc:sldMkLst>
          <pc:docMk/>
          <pc:sldMk cId="0" sldId="396"/>
        </pc:sldMkLst>
        <pc:spChg chg="mod">
          <ac:chgData name="Yaakov David" userId="b926cabc-0f4d-4d89-9522-473cdd87a26a" providerId="ADAL" clId="{88612EBC-5667-4058-8A92-49E7858EA49E}" dt="2023-10-24T10:57:04.125" v="170" actId="113"/>
          <ac:spMkLst>
            <pc:docMk/>
            <pc:sldMk cId="0" sldId="396"/>
            <ac:spMk id="54275" creationId="{0FCC61F5-7F3C-B408-69CF-27ACCFF0BF69}"/>
          </ac:spMkLst>
        </pc:spChg>
      </pc:sldChg>
      <pc:sldChg chg="modSp mod">
        <pc:chgData name="Yaakov David" userId="b926cabc-0f4d-4d89-9522-473cdd87a26a" providerId="ADAL" clId="{88612EBC-5667-4058-8A92-49E7858EA49E}" dt="2023-10-24T11:50:20.752" v="481" actId="20577"/>
        <pc:sldMkLst>
          <pc:docMk/>
          <pc:sldMk cId="0" sldId="397"/>
        </pc:sldMkLst>
        <pc:spChg chg="mod">
          <ac:chgData name="Yaakov David" userId="b926cabc-0f4d-4d89-9522-473cdd87a26a" providerId="ADAL" clId="{88612EBC-5667-4058-8A92-49E7858EA49E}" dt="2023-10-24T10:57:19.964" v="172" actId="2711"/>
          <ac:spMkLst>
            <pc:docMk/>
            <pc:sldMk cId="0" sldId="397"/>
            <ac:spMk id="6" creationId="{4D786560-2F18-8E3D-4917-81A714F72DB0}"/>
          </ac:spMkLst>
        </pc:spChg>
        <pc:spChg chg="mod">
          <ac:chgData name="Yaakov David" userId="b926cabc-0f4d-4d89-9522-473cdd87a26a" providerId="ADAL" clId="{88612EBC-5667-4058-8A92-49E7858EA49E}" dt="2023-10-24T11:50:20.752" v="481" actId="20577"/>
          <ac:spMkLst>
            <pc:docMk/>
            <pc:sldMk cId="0" sldId="397"/>
            <ac:spMk id="90114" creationId="{85196D71-6FC1-C827-6E47-5CE0987C8817}"/>
          </ac:spMkLst>
        </pc:spChg>
      </pc:sldChg>
      <pc:sldChg chg="modSp mod">
        <pc:chgData name="Yaakov David" userId="b926cabc-0f4d-4d89-9522-473cdd87a26a" providerId="ADAL" clId="{88612EBC-5667-4058-8A92-49E7858EA49E}" dt="2023-10-24T11:30:51.025" v="222" actId="20577"/>
        <pc:sldMkLst>
          <pc:docMk/>
          <pc:sldMk cId="0" sldId="398"/>
        </pc:sldMkLst>
        <pc:spChg chg="mod">
          <ac:chgData name="Yaakov David" userId="b926cabc-0f4d-4d89-9522-473cdd87a26a" providerId="ADAL" clId="{88612EBC-5667-4058-8A92-49E7858EA49E}" dt="2023-10-24T10:57:28.976" v="174" actId="2711"/>
          <ac:spMkLst>
            <pc:docMk/>
            <pc:sldMk cId="0" sldId="398"/>
            <ac:spMk id="6" creationId="{ED22C09D-A0F1-2810-FC00-DBC6B44B8524}"/>
          </ac:spMkLst>
        </pc:spChg>
        <pc:spChg chg="mod">
          <ac:chgData name="Yaakov David" userId="b926cabc-0f4d-4d89-9522-473cdd87a26a" providerId="ADAL" clId="{88612EBC-5667-4058-8A92-49E7858EA49E}" dt="2023-10-24T11:30:51.025" v="222" actId="20577"/>
          <ac:spMkLst>
            <pc:docMk/>
            <pc:sldMk cId="0" sldId="398"/>
            <ac:spMk id="92162" creationId="{9B571588-6462-0BC1-BEFB-0670D989B79C}"/>
          </ac:spMkLst>
        </pc:spChg>
      </pc:sldChg>
      <pc:sldChg chg="modSp mod">
        <pc:chgData name="Yaakov David" userId="b926cabc-0f4d-4d89-9522-473cdd87a26a" providerId="ADAL" clId="{88612EBC-5667-4058-8A92-49E7858EA49E}" dt="2023-10-24T10:57:39.096" v="176" actId="2711"/>
        <pc:sldMkLst>
          <pc:docMk/>
          <pc:sldMk cId="0" sldId="399"/>
        </pc:sldMkLst>
        <pc:spChg chg="mod">
          <ac:chgData name="Yaakov David" userId="b926cabc-0f4d-4d89-9522-473cdd87a26a" providerId="ADAL" clId="{88612EBC-5667-4058-8A92-49E7858EA49E}" dt="2023-10-24T10:57:39.096" v="176" actId="2711"/>
          <ac:spMkLst>
            <pc:docMk/>
            <pc:sldMk cId="0" sldId="399"/>
            <ac:spMk id="6" creationId="{D0BBEDEC-8943-0CA9-6624-7CF50E32E139}"/>
          </ac:spMkLst>
        </pc:spChg>
        <pc:spChg chg="mod">
          <ac:chgData name="Yaakov David" userId="b926cabc-0f4d-4d89-9522-473cdd87a26a" providerId="ADAL" clId="{88612EBC-5667-4058-8A92-49E7858EA49E}" dt="2023-10-24T10:57:35.825" v="175" actId="2711"/>
          <ac:spMkLst>
            <pc:docMk/>
            <pc:sldMk cId="0" sldId="399"/>
            <ac:spMk id="94210" creationId="{7B20DE93-E662-858B-FB60-103D5A6832E9}"/>
          </ac:spMkLst>
        </pc:spChg>
      </pc:sldChg>
      <pc:sldChg chg="modSp mod">
        <pc:chgData name="Yaakov David" userId="b926cabc-0f4d-4d89-9522-473cdd87a26a" providerId="ADAL" clId="{88612EBC-5667-4058-8A92-49E7858EA49E}" dt="2023-10-24T11:32:56.156" v="247" actId="20577"/>
        <pc:sldMkLst>
          <pc:docMk/>
          <pc:sldMk cId="0" sldId="400"/>
        </pc:sldMkLst>
        <pc:spChg chg="mod">
          <ac:chgData name="Yaakov David" userId="b926cabc-0f4d-4d89-9522-473cdd87a26a" providerId="ADAL" clId="{88612EBC-5667-4058-8A92-49E7858EA49E}" dt="2023-10-24T11:32:46.405" v="244" actId="2711"/>
          <ac:spMkLst>
            <pc:docMk/>
            <pc:sldMk cId="0" sldId="400"/>
            <ac:spMk id="7" creationId="{585DF235-37CA-D1D8-CFCC-E15F7AC4C837}"/>
          </ac:spMkLst>
        </pc:spChg>
        <pc:spChg chg="mod">
          <ac:chgData name="Yaakov David" userId="b926cabc-0f4d-4d89-9522-473cdd87a26a" providerId="ADAL" clId="{88612EBC-5667-4058-8A92-49E7858EA49E}" dt="2023-10-24T11:32:56.156" v="247" actId="20577"/>
          <ac:spMkLst>
            <pc:docMk/>
            <pc:sldMk cId="0" sldId="400"/>
            <ac:spMk id="104450" creationId="{DDD27137-6735-89C4-3FE5-45CB078AA1E9}"/>
          </ac:spMkLst>
        </pc:spChg>
      </pc:sldChg>
      <pc:sldChg chg="modSp mod">
        <pc:chgData name="Yaakov David" userId="b926cabc-0f4d-4d89-9522-473cdd87a26a" providerId="ADAL" clId="{88612EBC-5667-4058-8A92-49E7858EA49E}" dt="2023-10-24T10:45:10.805" v="22" actId="2711"/>
        <pc:sldMkLst>
          <pc:docMk/>
          <pc:sldMk cId="0" sldId="401"/>
        </pc:sldMkLst>
        <pc:spChg chg="mod">
          <ac:chgData name="Yaakov David" userId="b926cabc-0f4d-4d89-9522-473cdd87a26a" providerId="ADAL" clId="{88612EBC-5667-4058-8A92-49E7858EA49E}" dt="2023-10-24T10:45:00.654" v="19" actId="2711"/>
          <ac:spMkLst>
            <pc:docMk/>
            <pc:sldMk cId="0" sldId="401"/>
            <ac:spMk id="7" creationId="{036ACF00-CC54-B538-93BF-4169F3BC7914}"/>
          </ac:spMkLst>
        </pc:spChg>
        <pc:spChg chg="mod">
          <ac:chgData name="Yaakov David" userId="b926cabc-0f4d-4d89-9522-473cdd87a26a" providerId="ADAL" clId="{88612EBC-5667-4058-8A92-49E7858EA49E}" dt="2023-10-24T10:45:03.978" v="20" actId="2711"/>
          <ac:spMkLst>
            <pc:docMk/>
            <pc:sldMk cId="0" sldId="401"/>
            <ac:spMk id="8" creationId="{10471B2B-7471-740D-89C3-DC88D6818D61}"/>
          </ac:spMkLst>
        </pc:spChg>
        <pc:spChg chg="mod">
          <ac:chgData name="Yaakov David" userId="b926cabc-0f4d-4d89-9522-473cdd87a26a" providerId="ADAL" clId="{88612EBC-5667-4058-8A92-49E7858EA49E}" dt="2023-10-24T10:44:51.257" v="15" actId="113"/>
          <ac:spMkLst>
            <pc:docMk/>
            <pc:sldMk cId="0" sldId="401"/>
            <ac:spMk id="17" creationId="{332D3584-BF76-9DB8-3F63-223BA8A3F848}"/>
          </ac:spMkLst>
        </pc:spChg>
        <pc:spChg chg="mod">
          <ac:chgData name="Yaakov David" userId="b926cabc-0f4d-4d89-9522-473cdd87a26a" providerId="ADAL" clId="{88612EBC-5667-4058-8A92-49E7858EA49E}" dt="2023-10-24T10:45:07.155" v="21" actId="2711"/>
          <ac:spMkLst>
            <pc:docMk/>
            <pc:sldMk cId="0" sldId="401"/>
            <ac:spMk id="20" creationId="{51954D88-756E-0B8D-0E41-BFDA7E846296}"/>
          </ac:spMkLst>
        </pc:spChg>
        <pc:spChg chg="mod">
          <ac:chgData name="Yaakov David" userId="b926cabc-0f4d-4d89-9522-473cdd87a26a" providerId="ADAL" clId="{88612EBC-5667-4058-8A92-49E7858EA49E}" dt="2023-10-24T10:45:10.805" v="22" actId="2711"/>
          <ac:spMkLst>
            <pc:docMk/>
            <pc:sldMk cId="0" sldId="401"/>
            <ac:spMk id="23" creationId="{521CC855-7E4E-81CB-36D9-AB03BF5E68FB}"/>
          </ac:spMkLst>
        </pc:spChg>
        <pc:spChg chg="mod">
          <ac:chgData name="Yaakov David" userId="b926cabc-0f4d-4d89-9522-473cdd87a26a" providerId="ADAL" clId="{88612EBC-5667-4058-8A92-49E7858EA49E}" dt="2023-10-24T10:44:54.906" v="16" actId="2711"/>
          <ac:spMkLst>
            <pc:docMk/>
            <pc:sldMk cId="0" sldId="401"/>
            <ac:spMk id="19458" creationId="{FC0242F8-9EFB-6D38-E66A-0DFFF242FA73}"/>
          </ac:spMkLst>
        </pc:spChg>
      </pc:sldChg>
      <pc:sldChg chg="modSp mod">
        <pc:chgData name="Yaakov David" userId="b926cabc-0f4d-4d89-9522-473cdd87a26a" providerId="ADAL" clId="{88612EBC-5667-4058-8A92-49E7858EA49E}" dt="2023-10-24T10:56:32.483" v="162" actId="2711"/>
        <pc:sldMkLst>
          <pc:docMk/>
          <pc:sldMk cId="0" sldId="402"/>
        </pc:sldMkLst>
        <pc:spChg chg="mod">
          <ac:chgData name="Yaakov David" userId="b926cabc-0f4d-4d89-9522-473cdd87a26a" providerId="ADAL" clId="{88612EBC-5667-4058-8A92-49E7858EA49E}" dt="2023-10-24T10:56:32.483" v="162" actId="2711"/>
          <ac:spMkLst>
            <pc:docMk/>
            <pc:sldMk cId="0" sldId="402"/>
            <ac:spMk id="6" creationId="{3C0344E8-AA8F-D714-1274-F1C0D0F9F569}"/>
          </ac:spMkLst>
        </pc:spChg>
        <pc:spChg chg="mod">
          <ac:chgData name="Yaakov David" userId="b926cabc-0f4d-4d89-9522-473cdd87a26a" providerId="ADAL" clId="{88612EBC-5667-4058-8A92-49E7858EA49E}" dt="2023-10-24T10:56:29.643" v="161" actId="2711"/>
          <ac:spMkLst>
            <pc:docMk/>
            <pc:sldMk cId="0" sldId="402"/>
            <ac:spMk id="45059" creationId="{081A81CE-FD05-7A18-DA2E-2A73C6BB72D8}"/>
          </ac:spMkLst>
        </pc:spChg>
      </pc:sldChg>
      <pc:sldChg chg="modSp mod">
        <pc:chgData name="Yaakov David" userId="b926cabc-0f4d-4d89-9522-473cdd87a26a" providerId="ADAL" clId="{88612EBC-5667-4058-8A92-49E7858EA49E}" dt="2023-10-24T11:41:09.315" v="357" actId="2711"/>
        <pc:sldMkLst>
          <pc:docMk/>
          <pc:sldMk cId="0" sldId="403"/>
        </pc:sldMkLst>
        <pc:spChg chg="mod">
          <ac:chgData name="Yaakov David" userId="b926cabc-0f4d-4d89-9522-473cdd87a26a" providerId="ADAL" clId="{88612EBC-5667-4058-8A92-49E7858EA49E}" dt="2023-10-24T11:41:09.315" v="357" actId="2711"/>
          <ac:spMkLst>
            <pc:docMk/>
            <pc:sldMk cId="0" sldId="403"/>
            <ac:spMk id="6" creationId="{AE2D30F0-435C-BC65-F1C1-6D1675C03385}"/>
          </ac:spMkLst>
        </pc:spChg>
        <pc:spChg chg="mod">
          <ac:chgData name="Yaakov David" userId="b926cabc-0f4d-4d89-9522-473cdd87a26a" providerId="ADAL" clId="{88612EBC-5667-4058-8A92-49E7858EA49E}" dt="2023-10-24T11:41:05.491" v="356" actId="2711"/>
          <ac:spMkLst>
            <pc:docMk/>
            <pc:sldMk cId="0" sldId="403"/>
            <ac:spMk id="45059" creationId="{730B6045-7814-A8E1-7C48-E4B197E581D2}"/>
          </ac:spMkLst>
        </pc:spChg>
      </pc:sldChg>
      <pc:sldChg chg="modSp mod">
        <pc:chgData name="Yaakov David" userId="b926cabc-0f4d-4d89-9522-473cdd87a26a" providerId="ADAL" clId="{88612EBC-5667-4058-8A92-49E7858EA49E}" dt="2023-10-24T10:54:02.235" v="130" actId="20577"/>
        <pc:sldMkLst>
          <pc:docMk/>
          <pc:sldMk cId="0" sldId="404"/>
        </pc:sldMkLst>
        <pc:spChg chg="mod">
          <ac:chgData name="Yaakov David" userId="b926cabc-0f4d-4d89-9522-473cdd87a26a" providerId="ADAL" clId="{88612EBC-5667-4058-8A92-49E7858EA49E}" dt="2023-10-24T10:53:48.308" v="118" actId="2711"/>
          <ac:spMkLst>
            <pc:docMk/>
            <pc:sldMk cId="0" sldId="404"/>
            <ac:spMk id="6" creationId="{DA9266FF-EB11-C65C-48D0-562527E467A7}"/>
          </ac:spMkLst>
        </pc:spChg>
        <pc:spChg chg="mod">
          <ac:chgData name="Yaakov David" userId="b926cabc-0f4d-4d89-9522-473cdd87a26a" providerId="ADAL" clId="{88612EBC-5667-4058-8A92-49E7858EA49E}" dt="2023-10-24T10:54:02.235" v="130" actId="20577"/>
          <ac:spMkLst>
            <pc:docMk/>
            <pc:sldMk cId="0" sldId="404"/>
            <ac:spMk id="56322" creationId="{A722F182-5483-C77B-D800-967730022E93}"/>
          </ac:spMkLst>
        </pc:spChg>
      </pc:sldChg>
      <pc:sldChg chg="modSp add mod">
        <pc:chgData name="Yaakov David" userId="b926cabc-0f4d-4d89-9522-473cdd87a26a" providerId="ADAL" clId="{88612EBC-5667-4058-8A92-49E7858EA49E}" dt="2023-10-24T11:51:20.153" v="490" actId="255"/>
        <pc:sldMkLst>
          <pc:docMk/>
          <pc:sldMk cId="3692895837" sldId="669"/>
        </pc:sldMkLst>
        <pc:spChg chg="mod">
          <ac:chgData name="Yaakov David" userId="b926cabc-0f4d-4d89-9522-473cdd87a26a" providerId="ADAL" clId="{88612EBC-5667-4058-8A92-49E7858EA49E}" dt="2023-10-24T11:51:20.153" v="490" actId="255"/>
          <ac:spMkLst>
            <pc:docMk/>
            <pc:sldMk cId="3692895837" sldId="669"/>
            <ac:spMk id="3" creationId="{E309FC28-DC66-4A87-8A4A-E49B9D965CB3}"/>
          </ac:spMkLst>
        </pc:spChg>
        <pc:spChg chg="mod">
          <ac:chgData name="Yaakov David" userId="b926cabc-0f4d-4d89-9522-473cdd87a26a" providerId="ADAL" clId="{88612EBC-5667-4058-8A92-49E7858EA49E}" dt="2023-10-24T11:27:51.955" v="180" actId="20577"/>
          <ac:spMkLst>
            <pc:docMk/>
            <pc:sldMk cId="3692895837" sldId="669"/>
            <ac:spMk id="12290" creationId="{A8813524-2A93-4854-B009-7D70475A9E5C}"/>
          </ac:spMkLst>
        </pc:spChg>
      </pc:sldChg>
      <pc:sldChg chg="modSp add mod">
        <pc:chgData name="Yaakov David" userId="b926cabc-0f4d-4d89-9522-473cdd87a26a" providerId="ADAL" clId="{88612EBC-5667-4058-8A92-49E7858EA49E}" dt="2023-10-24T11:49:21.678" v="478" actId="113"/>
        <pc:sldMkLst>
          <pc:docMk/>
          <pc:sldMk cId="2575920367" sldId="670"/>
        </pc:sldMkLst>
        <pc:spChg chg="mod">
          <ac:chgData name="Yaakov David" userId="b926cabc-0f4d-4d89-9522-473cdd87a26a" providerId="ADAL" clId="{88612EBC-5667-4058-8A92-49E7858EA49E}" dt="2023-10-24T11:49:21.678" v="478" actId="113"/>
          <ac:spMkLst>
            <pc:docMk/>
            <pc:sldMk cId="2575920367" sldId="670"/>
            <ac:spMk id="44034" creationId="{09765113-6364-41B5-DB9A-61B3EA0C4DB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05623D-D8EF-46C0-B27F-C3474F18E3E6}"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he-IL"/>
        </a:p>
      </dgm:t>
    </dgm:pt>
    <dgm:pt modelId="{99092EF9-77F6-4C94-9419-9955CC0B4C5D}">
      <dgm:prSet phldrT="[Text]" custT="1"/>
      <dgm:spPr/>
      <dgm:t>
        <a:bodyPr/>
        <a:lstStyle/>
        <a:p>
          <a:pPr rtl="1"/>
          <a:r>
            <a:rPr lang="he-IL" sz="2000" b="1" dirty="0">
              <a:solidFill>
                <a:schemeClr val="tx1"/>
              </a:solidFill>
              <a:latin typeface="David" panose="020E0502060401010101" pitchFamily="34" charset="-79"/>
              <a:cs typeface="David" panose="020E0502060401010101" pitchFamily="34" charset="-79"/>
            </a:rPr>
            <a:t>שלב א' - נחשב את השווי הממוצע של מניות החברה במשך 30 ימי מסחר</a:t>
          </a:r>
        </a:p>
      </dgm:t>
    </dgm:pt>
    <dgm:pt modelId="{53B20B08-CACF-46DF-B652-ED68965262AC}" type="parTrans" cxnId="{89E8159A-9F3D-48C2-AD2C-8DEB059FC901}">
      <dgm:prSet/>
      <dgm:spPr/>
      <dgm:t>
        <a:bodyPr/>
        <a:lstStyle/>
        <a:p>
          <a:pPr rtl="1"/>
          <a:endParaRPr lang="he-IL"/>
        </a:p>
      </dgm:t>
    </dgm:pt>
    <dgm:pt modelId="{6548A0E9-1154-4956-9041-57D4E97A782E}" type="sibTrans" cxnId="{89E8159A-9F3D-48C2-AD2C-8DEB059FC901}">
      <dgm:prSet/>
      <dgm:spPr/>
      <dgm:t>
        <a:bodyPr/>
        <a:lstStyle/>
        <a:p>
          <a:pPr rtl="1"/>
          <a:endParaRPr lang="he-IL"/>
        </a:p>
      </dgm:t>
    </dgm:pt>
    <dgm:pt modelId="{E12C2189-3D70-4476-8341-13BDAEC6970D}">
      <dgm:prSet phldrT="[Text]" custT="1"/>
      <dgm:spPr/>
      <dgm:t>
        <a:bodyPr/>
        <a:lstStyle/>
        <a:p>
          <a:pPr algn="just" rtl="1"/>
          <a:r>
            <a:rPr lang="he-IL" sz="2100" dirty="0">
              <a:latin typeface="David" panose="020E0502060401010101" pitchFamily="34" charset="-79"/>
              <a:cs typeface="David" panose="020E0502060401010101" pitchFamily="34" charset="-79"/>
            </a:rPr>
            <a:t>במידה ורישום המניות נעשה בטרם מועד הקצאת באופציות - נחשב ממוצע ל-30 ימי המסחר שקדמו להקצאה האופציות.</a:t>
          </a:r>
        </a:p>
      </dgm:t>
    </dgm:pt>
    <dgm:pt modelId="{BF3BA3D4-7967-43BE-9154-4D8350D72421}" type="parTrans" cxnId="{68BCE957-1F67-43A7-915C-1B79B00EA7FE}">
      <dgm:prSet/>
      <dgm:spPr/>
      <dgm:t>
        <a:bodyPr/>
        <a:lstStyle/>
        <a:p>
          <a:pPr rtl="1"/>
          <a:endParaRPr lang="he-IL"/>
        </a:p>
      </dgm:t>
    </dgm:pt>
    <dgm:pt modelId="{976962A2-6863-4FCD-8723-8D64E822F4B4}" type="sibTrans" cxnId="{68BCE957-1F67-43A7-915C-1B79B00EA7FE}">
      <dgm:prSet/>
      <dgm:spPr/>
      <dgm:t>
        <a:bodyPr/>
        <a:lstStyle/>
        <a:p>
          <a:pPr rtl="1"/>
          <a:endParaRPr lang="he-IL"/>
        </a:p>
      </dgm:t>
    </dgm:pt>
    <dgm:pt modelId="{E2165A85-77B8-4A75-8CB3-614995CA60B0}">
      <dgm:prSet phldrT="[Text]" custT="1"/>
      <dgm:spPr/>
      <dgm:t>
        <a:bodyPr/>
        <a:lstStyle/>
        <a:p>
          <a:pPr algn="just" rtl="1"/>
          <a:r>
            <a:rPr lang="he-IL" sz="2100" b="0" dirty="0">
              <a:solidFill>
                <a:schemeClr val="tx1"/>
              </a:solidFill>
              <a:latin typeface="David" panose="020E0502060401010101" pitchFamily="34" charset="-79"/>
              <a:cs typeface="David" panose="020E0502060401010101" pitchFamily="34" charset="-79"/>
            </a:rPr>
            <a:t>מ"השווי הממוצע של המניות בבורסה" נפחית הוצאות שהוציא העובד לרכישת האופציה, כשהן מתואמות "אחורנית" ליום ההקצאה/רישום.</a:t>
          </a:r>
          <a:endParaRPr lang="he-IL" sz="2100" b="0" dirty="0">
            <a:latin typeface="David" panose="020E0502060401010101" pitchFamily="34" charset="-79"/>
            <a:cs typeface="David" panose="020E0502060401010101" pitchFamily="34" charset="-79"/>
          </a:endParaRPr>
        </a:p>
      </dgm:t>
    </dgm:pt>
    <dgm:pt modelId="{E4CBC565-F4AB-459F-9253-40A73BB1E5F9}" type="parTrans" cxnId="{2F83C286-9A32-48A9-AE6E-6803F90C2A24}">
      <dgm:prSet/>
      <dgm:spPr/>
      <dgm:t>
        <a:bodyPr/>
        <a:lstStyle/>
        <a:p>
          <a:pPr rtl="1"/>
          <a:endParaRPr lang="he-IL"/>
        </a:p>
      </dgm:t>
    </dgm:pt>
    <dgm:pt modelId="{3328E556-1667-47B4-A03B-C26A437253B0}" type="sibTrans" cxnId="{2F83C286-9A32-48A9-AE6E-6803F90C2A24}">
      <dgm:prSet/>
      <dgm:spPr/>
      <dgm:t>
        <a:bodyPr/>
        <a:lstStyle/>
        <a:p>
          <a:pPr rtl="1"/>
          <a:endParaRPr lang="he-IL"/>
        </a:p>
      </dgm:t>
    </dgm:pt>
    <dgm:pt modelId="{5C1F1E22-BDD4-4F9C-8BD7-2FA659020FE9}">
      <dgm:prSet phldrT="[Text]" custT="1"/>
      <dgm:spPr/>
      <dgm:t>
        <a:bodyPr/>
        <a:lstStyle/>
        <a:p>
          <a:pPr algn="just" rtl="1"/>
          <a:r>
            <a:rPr lang="he-IL" sz="2100" dirty="0">
              <a:latin typeface="David" panose="020E0502060401010101" pitchFamily="34" charset="-79"/>
              <a:cs typeface="David" panose="020E0502060401010101" pitchFamily="34" charset="-79"/>
            </a:rPr>
            <a:t>במידה ורישום המניות נעשה בתוך 90 יום ממועד ההקצאה - נחשב ממוצע ל-30 ימי המסחר הראשונים שלאחר הרישום.</a:t>
          </a:r>
        </a:p>
      </dgm:t>
    </dgm:pt>
    <dgm:pt modelId="{26C32DAA-65B1-45E9-8EB8-BF92A54DE973}" type="parTrans" cxnId="{EE5F95CD-E010-43F8-B0C4-3D13503C5246}">
      <dgm:prSet/>
      <dgm:spPr/>
      <dgm:t>
        <a:bodyPr/>
        <a:lstStyle/>
        <a:p>
          <a:pPr rtl="1"/>
          <a:endParaRPr lang="he-IL"/>
        </a:p>
      </dgm:t>
    </dgm:pt>
    <dgm:pt modelId="{868C6DF4-6E1F-4152-921A-DBFE41FDAEE3}" type="sibTrans" cxnId="{EE5F95CD-E010-43F8-B0C4-3D13503C5246}">
      <dgm:prSet/>
      <dgm:spPr/>
      <dgm:t>
        <a:bodyPr/>
        <a:lstStyle/>
        <a:p>
          <a:pPr rtl="1"/>
          <a:endParaRPr lang="he-IL"/>
        </a:p>
      </dgm:t>
    </dgm:pt>
    <dgm:pt modelId="{F0BE2643-F062-4DBE-9F43-97D1EE855F2A}">
      <dgm:prSet phldrT="[Text]" custT="1"/>
      <dgm:spPr/>
      <dgm:t>
        <a:bodyPr/>
        <a:lstStyle/>
        <a:p>
          <a:pPr rtl="1"/>
          <a:r>
            <a:rPr lang="he-IL" sz="2000" b="1" dirty="0">
              <a:solidFill>
                <a:schemeClr val="tx1"/>
              </a:solidFill>
              <a:latin typeface="David" panose="020E0502060401010101" pitchFamily="34" charset="-79"/>
              <a:cs typeface="David" panose="020E0502060401010101" pitchFamily="34" charset="-79"/>
            </a:rPr>
            <a:t>שלב ב' - נחשב שווי ממוצע נטו של האופציות שהוענקו</a:t>
          </a:r>
        </a:p>
      </dgm:t>
    </dgm:pt>
    <dgm:pt modelId="{7EA8A1BF-6B65-4D98-A0B9-EFA798DF5AFC}" type="sibTrans" cxnId="{C4F816E1-BE06-4351-8CF6-DCDC6D9AC993}">
      <dgm:prSet/>
      <dgm:spPr/>
      <dgm:t>
        <a:bodyPr/>
        <a:lstStyle/>
        <a:p>
          <a:pPr rtl="1"/>
          <a:endParaRPr lang="he-IL"/>
        </a:p>
      </dgm:t>
    </dgm:pt>
    <dgm:pt modelId="{01D754B2-BA70-452C-8465-C9F088C7AD7D}" type="parTrans" cxnId="{C4F816E1-BE06-4351-8CF6-DCDC6D9AC993}">
      <dgm:prSet/>
      <dgm:spPr/>
      <dgm:t>
        <a:bodyPr/>
        <a:lstStyle/>
        <a:p>
          <a:pPr rtl="1"/>
          <a:endParaRPr lang="he-IL"/>
        </a:p>
      </dgm:t>
    </dgm:pt>
    <dgm:pt modelId="{EB33008F-2A0C-408E-B54C-C8452892929A}">
      <dgm:prSet phldrT="[Text]" custT="1"/>
      <dgm:spPr/>
      <dgm:t>
        <a:bodyPr/>
        <a:lstStyle/>
        <a:p>
          <a:pPr algn="just" rtl="1"/>
          <a:r>
            <a:rPr lang="he-IL" sz="2100" b="0" dirty="0">
              <a:latin typeface="David" panose="020E0502060401010101" pitchFamily="34" charset="-79"/>
              <a:cs typeface="David" panose="020E0502060401010101" pitchFamily="34" charset="-79"/>
            </a:rPr>
            <a:t>במידה ושולמה תוספת מימוש האופציה למניה, יש להפחית מהשווי הממוצע גם את תוספת המימוש מתואמת "אחורנית", למועד ההקצאה.</a:t>
          </a:r>
        </a:p>
      </dgm:t>
    </dgm:pt>
    <dgm:pt modelId="{509678B4-4EA3-42BB-B23D-CB1F5F03226E}" type="parTrans" cxnId="{B256E3D2-D36C-4C41-B3A8-6D37552B5D25}">
      <dgm:prSet/>
      <dgm:spPr/>
      <dgm:t>
        <a:bodyPr/>
        <a:lstStyle/>
        <a:p>
          <a:pPr rtl="1"/>
          <a:endParaRPr lang="he-IL"/>
        </a:p>
      </dgm:t>
    </dgm:pt>
    <dgm:pt modelId="{D50FE4DC-DBD0-41AC-B0BB-0DDE446C5810}" type="sibTrans" cxnId="{B256E3D2-D36C-4C41-B3A8-6D37552B5D25}">
      <dgm:prSet/>
      <dgm:spPr/>
      <dgm:t>
        <a:bodyPr/>
        <a:lstStyle/>
        <a:p>
          <a:pPr rtl="1"/>
          <a:endParaRPr lang="he-IL"/>
        </a:p>
      </dgm:t>
    </dgm:pt>
    <dgm:pt modelId="{DAD19D86-B145-411F-AB7B-1E35288D1285}" type="pres">
      <dgm:prSet presAssocID="{C405623D-D8EF-46C0-B27F-C3474F18E3E6}" presName="linear" presStyleCnt="0">
        <dgm:presLayoutVars>
          <dgm:animLvl val="lvl"/>
          <dgm:resizeHandles val="exact"/>
        </dgm:presLayoutVars>
      </dgm:prSet>
      <dgm:spPr/>
    </dgm:pt>
    <dgm:pt modelId="{896DFD91-6284-4220-BB67-F2769592B9A4}" type="pres">
      <dgm:prSet presAssocID="{99092EF9-77F6-4C94-9419-9955CC0B4C5D}" presName="parentText" presStyleLbl="node1" presStyleIdx="0" presStyleCnt="2" custScaleY="46030" custLinFactNeighborX="1770" custLinFactNeighborY="-53357">
        <dgm:presLayoutVars>
          <dgm:chMax val="0"/>
          <dgm:bulletEnabled val="1"/>
        </dgm:presLayoutVars>
      </dgm:prSet>
      <dgm:spPr/>
    </dgm:pt>
    <dgm:pt modelId="{0B470A66-F4EA-4520-8D2B-9E040AA8A114}" type="pres">
      <dgm:prSet presAssocID="{99092EF9-77F6-4C94-9419-9955CC0B4C5D}" presName="childText" presStyleLbl="revTx" presStyleIdx="0" presStyleCnt="2" custLinFactNeighborX="-885" custLinFactNeighborY="-27500">
        <dgm:presLayoutVars>
          <dgm:bulletEnabled val="1"/>
        </dgm:presLayoutVars>
      </dgm:prSet>
      <dgm:spPr/>
    </dgm:pt>
    <dgm:pt modelId="{E60F1B95-3E66-4CAC-9A3D-22A4466B5F4C}" type="pres">
      <dgm:prSet presAssocID="{F0BE2643-F062-4DBE-9F43-97D1EE855F2A}" presName="parentText" presStyleLbl="node1" presStyleIdx="1" presStyleCnt="2" custScaleY="48197" custLinFactNeighborX="-1770" custLinFactNeighborY="-3203">
        <dgm:presLayoutVars>
          <dgm:chMax val="0"/>
          <dgm:bulletEnabled val="1"/>
        </dgm:presLayoutVars>
      </dgm:prSet>
      <dgm:spPr/>
    </dgm:pt>
    <dgm:pt modelId="{B6693D35-331E-4516-81C0-43482059E9BE}" type="pres">
      <dgm:prSet presAssocID="{F0BE2643-F062-4DBE-9F43-97D1EE855F2A}" presName="childText" presStyleLbl="revTx" presStyleIdx="1" presStyleCnt="2" custLinFactNeighborY="6642">
        <dgm:presLayoutVars>
          <dgm:bulletEnabled val="1"/>
        </dgm:presLayoutVars>
      </dgm:prSet>
      <dgm:spPr/>
    </dgm:pt>
  </dgm:ptLst>
  <dgm:cxnLst>
    <dgm:cxn modelId="{3042BE0B-B5F6-493E-AB63-D969FB41C78A}" type="presOf" srcId="{99092EF9-77F6-4C94-9419-9955CC0B4C5D}" destId="{896DFD91-6284-4220-BB67-F2769592B9A4}" srcOrd="0" destOrd="0" presId="urn:microsoft.com/office/officeart/2005/8/layout/vList2"/>
    <dgm:cxn modelId="{269E0119-C3B1-465D-BE70-E6E453A86ADA}" type="presOf" srcId="{C405623D-D8EF-46C0-B27F-C3474F18E3E6}" destId="{DAD19D86-B145-411F-AB7B-1E35288D1285}" srcOrd="0" destOrd="0" presId="urn:microsoft.com/office/officeart/2005/8/layout/vList2"/>
    <dgm:cxn modelId="{F30AB039-A487-46CF-B9C5-A75BB012D3E3}" type="presOf" srcId="{5C1F1E22-BDD4-4F9C-8BD7-2FA659020FE9}" destId="{0B470A66-F4EA-4520-8D2B-9E040AA8A114}" srcOrd="0" destOrd="1" presId="urn:microsoft.com/office/officeart/2005/8/layout/vList2"/>
    <dgm:cxn modelId="{6AE98871-BDA7-4324-82DB-511CB478B464}" type="presOf" srcId="{E2165A85-77B8-4A75-8CB3-614995CA60B0}" destId="{B6693D35-331E-4516-81C0-43482059E9BE}" srcOrd="0" destOrd="0" presId="urn:microsoft.com/office/officeart/2005/8/layout/vList2"/>
    <dgm:cxn modelId="{68BCE957-1F67-43A7-915C-1B79B00EA7FE}" srcId="{99092EF9-77F6-4C94-9419-9955CC0B4C5D}" destId="{E12C2189-3D70-4476-8341-13BDAEC6970D}" srcOrd="0" destOrd="0" parTransId="{BF3BA3D4-7967-43BE-9154-4D8350D72421}" sibTransId="{976962A2-6863-4FCD-8723-8D64E822F4B4}"/>
    <dgm:cxn modelId="{2F83C286-9A32-48A9-AE6E-6803F90C2A24}" srcId="{F0BE2643-F062-4DBE-9F43-97D1EE855F2A}" destId="{E2165A85-77B8-4A75-8CB3-614995CA60B0}" srcOrd="0" destOrd="0" parTransId="{E4CBC565-F4AB-459F-9253-40A73BB1E5F9}" sibTransId="{3328E556-1667-47B4-A03B-C26A437253B0}"/>
    <dgm:cxn modelId="{ECE26091-3D99-4BC2-91D5-9FFF4D54972E}" type="presOf" srcId="{E12C2189-3D70-4476-8341-13BDAEC6970D}" destId="{0B470A66-F4EA-4520-8D2B-9E040AA8A114}" srcOrd="0" destOrd="0" presId="urn:microsoft.com/office/officeart/2005/8/layout/vList2"/>
    <dgm:cxn modelId="{89E8159A-9F3D-48C2-AD2C-8DEB059FC901}" srcId="{C405623D-D8EF-46C0-B27F-C3474F18E3E6}" destId="{99092EF9-77F6-4C94-9419-9955CC0B4C5D}" srcOrd="0" destOrd="0" parTransId="{53B20B08-CACF-46DF-B652-ED68965262AC}" sibTransId="{6548A0E9-1154-4956-9041-57D4E97A782E}"/>
    <dgm:cxn modelId="{224551AC-348E-401D-9C6D-176FAE8BEC56}" type="presOf" srcId="{EB33008F-2A0C-408E-B54C-C8452892929A}" destId="{B6693D35-331E-4516-81C0-43482059E9BE}" srcOrd="0" destOrd="1" presId="urn:microsoft.com/office/officeart/2005/8/layout/vList2"/>
    <dgm:cxn modelId="{EE5F95CD-E010-43F8-B0C4-3D13503C5246}" srcId="{99092EF9-77F6-4C94-9419-9955CC0B4C5D}" destId="{5C1F1E22-BDD4-4F9C-8BD7-2FA659020FE9}" srcOrd="1" destOrd="0" parTransId="{26C32DAA-65B1-45E9-8EB8-BF92A54DE973}" sibTransId="{868C6DF4-6E1F-4152-921A-DBFE41FDAEE3}"/>
    <dgm:cxn modelId="{B256E3D2-D36C-4C41-B3A8-6D37552B5D25}" srcId="{F0BE2643-F062-4DBE-9F43-97D1EE855F2A}" destId="{EB33008F-2A0C-408E-B54C-C8452892929A}" srcOrd="1" destOrd="0" parTransId="{509678B4-4EA3-42BB-B23D-CB1F5F03226E}" sibTransId="{D50FE4DC-DBD0-41AC-B0BB-0DDE446C5810}"/>
    <dgm:cxn modelId="{C4F816E1-BE06-4351-8CF6-DCDC6D9AC993}" srcId="{C405623D-D8EF-46C0-B27F-C3474F18E3E6}" destId="{F0BE2643-F062-4DBE-9F43-97D1EE855F2A}" srcOrd="1" destOrd="0" parTransId="{01D754B2-BA70-452C-8465-C9F088C7AD7D}" sibTransId="{7EA8A1BF-6B65-4D98-A0B9-EFA798DF5AFC}"/>
    <dgm:cxn modelId="{9920A0FB-7916-460C-81B9-8591F463AF09}" type="presOf" srcId="{F0BE2643-F062-4DBE-9F43-97D1EE855F2A}" destId="{E60F1B95-3E66-4CAC-9A3D-22A4466B5F4C}" srcOrd="0" destOrd="0" presId="urn:microsoft.com/office/officeart/2005/8/layout/vList2"/>
    <dgm:cxn modelId="{E7A2CB16-6E78-4A2B-B993-3D67A416C0FE}" type="presParOf" srcId="{DAD19D86-B145-411F-AB7B-1E35288D1285}" destId="{896DFD91-6284-4220-BB67-F2769592B9A4}" srcOrd="0" destOrd="0" presId="urn:microsoft.com/office/officeart/2005/8/layout/vList2"/>
    <dgm:cxn modelId="{5B01BAA0-68AE-451B-AB9B-B0D5A0FC490C}" type="presParOf" srcId="{DAD19D86-B145-411F-AB7B-1E35288D1285}" destId="{0B470A66-F4EA-4520-8D2B-9E040AA8A114}" srcOrd="1" destOrd="0" presId="urn:microsoft.com/office/officeart/2005/8/layout/vList2"/>
    <dgm:cxn modelId="{FAD0D9BF-E80E-4C96-A4CD-FFC626B4640F}" type="presParOf" srcId="{DAD19D86-B145-411F-AB7B-1E35288D1285}" destId="{E60F1B95-3E66-4CAC-9A3D-22A4466B5F4C}" srcOrd="2" destOrd="0" presId="urn:microsoft.com/office/officeart/2005/8/layout/vList2"/>
    <dgm:cxn modelId="{25AD9A9B-1909-4A0D-A956-917EDFBDF9D7}" type="presParOf" srcId="{DAD19D86-B145-411F-AB7B-1E35288D1285}" destId="{B6693D35-331E-4516-81C0-43482059E9BE}"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05623D-D8EF-46C0-B27F-C3474F18E3E6}"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he-IL"/>
        </a:p>
      </dgm:t>
    </dgm:pt>
    <dgm:pt modelId="{99092EF9-77F6-4C94-9419-9955CC0B4C5D}">
      <dgm:prSet phldrT="[Text]" custT="1"/>
      <dgm:spPr/>
      <dgm:t>
        <a:bodyPr/>
        <a:lstStyle/>
        <a:p>
          <a:pPr rtl="1"/>
          <a:r>
            <a:rPr lang="he-IL" sz="2000" b="1" dirty="0">
              <a:solidFill>
                <a:schemeClr val="tx1"/>
              </a:solidFill>
              <a:latin typeface="David" panose="020E0502060401010101" pitchFamily="34" charset="-79"/>
              <a:cs typeface="David" panose="020E0502060401010101" pitchFamily="34" charset="-79"/>
            </a:rPr>
            <a:t>שלב ג' - נחשב שווי ממוצע נטו מתואם </a:t>
          </a:r>
        </a:p>
      </dgm:t>
    </dgm:pt>
    <dgm:pt modelId="{53B20B08-CACF-46DF-B652-ED68965262AC}" type="parTrans" cxnId="{89E8159A-9F3D-48C2-AD2C-8DEB059FC901}">
      <dgm:prSet/>
      <dgm:spPr/>
      <dgm:t>
        <a:bodyPr/>
        <a:lstStyle/>
        <a:p>
          <a:pPr rtl="1"/>
          <a:endParaRPr lang="he-IL"/>
        </a:p>
      </dgm:t>
    </dgm:pt>
    <dgm:pt modelId="{6548A0E9-1154-4956-9041-57D4E97A782E}" type="sibTrans" cxnId="{89E8159A-9F3D-48C2-AD2C-8DEB059FC901}">
      <dgm:prSet/>
      <dgm:spPr/>
      <dgm:t>
        <a:bodyPr/>
        <a:lstStyle/>
        <a:p>
          <a:pPr rtl="1"/>
          <a:endParaRPr lang="he-IL"/>
        </a:p>
      </dgm:t>
    </dgm:pt>
    <dgm:pt modelId="{E12C2189-3D70-4476-8341-13BDAEC6970D}">
      <dgm:prSet phldrT="[Text]" custT="1"/>
      <dgm:spPr/>
      <dgm:t>
        <a:bodyPr/>
        <a:lstStyle/>
        <a:p>
          <a:pPr algn="just" rtl="1"/>
          <a:r>
            <a:rPr lang="he-IL" sz="2200" dirty="0">
              <a:latin typeface="David" panose="020E0502060401010101" pitchFamily="34" charset="-79"/>
              <a:cs typeface="David" panose="020E0502060401010101" pitchFamily="34" charset="-79"/>
            </a:rPr>
            <a:t>את השווי הממוצע נטו יש לתאם קדימה - מיום ההקצאה או הרישום עד ליום המימוש. סכום זה יחויב במס שולי.</a:t>
          </a:r>
        </a:p>
      </dgm:t>
    </dgm:pt>
    <dgm:pt modelId="{BF3BA3D4-7967-43BE-9154-4D8350D72421}" type="parTrans" cxnId="{68BCE957-1F67-43A7-915C-1B79B00EA7FE}">
      <dgm:prSet/>
      <dgm:spPr/>
      <dgm:t>
        <a:bodyPr/>
        <a:lstStyle/>
        <a:p>
          <a:pPr rtl="1"/>
          <a:endParaRPr lang="he-IL"/>
        </a:p>
      </dgm:t>
    </dgm:pt>
    <dgm:pt modelId="{976962A2-6863-4FCD-8723-8D64E822F4B4}" type="sibTrans" cxnId="{68BCE957-1F67-43A7-915C-1B79B00EA7FE}">
      <dgm:prSet/>
      <dgm:spPr/>
      <dgm:t>
        <a:bodyPr/>
        <a:lstStyle/>
        <a:p>
          <a:pPr rtl="1"/>
          <a:endParaRPr lang="he-IL"/>
        </a:p>
      </dgm:t>
    </dgm:pt>
    <dgm:pt modelId="{EF154AF2-BD39-4899-93F2-2CA0E9CB562A}">
      <dgm:prSet phldrT="[Text]" custT="1"/>
      <dgm:spPr/>
      <dgm:t>
        <a:bodyPr/>
        <a:lstStyle/>
        <a:p>
          <a:pPr algn="just" rtl="1"/>
          <a:r>
            <a:rPr lang="he-IL" sz="2200" dirty="0">
              <a:latin typeface="David" panose="020E0502060401010101" pitchFamily="34" charset="-79"/>
              <a:cs typeface="David" panose="020E0502060401010101" pitchFamily="34" charset="-79"/>
            </a:rPr>
            <a:t>שאר התמורה תחשב כרווח הון (</a:t>
          </a:r>
          <a:r>
            <a:rPr lang="en-US" sz="2200" dirty="0">
              <a:latin typeface="David" panose="020E0502060401010101" pitchFamily="34" charset="-79"/>
              <a:cs typeface="David" panose="020E0502060401010101" pitchFamily="34" charset="-79"/>
            </a:rPr>
            <a:t>P.N</a:t>
          </a:r>
          <a:r>
            <a:rPr lang="he-IL" sz="2200" dirty="0">
              <a:latin typeface="David" panose="020E0502060401010101" pitchFamily="34" charset="-79"/>
              <a:cs typeface="David" panose="020E0502060401010101" pitchFamily="34" charset="-79"/>
            </a:rPr>
            <a:t>).</a:t>
          </a:r>
        </a:p>
      </dgm:t>
    </dgm:pt>
    <dgm:pt modelId="{69A0E507-5014-49B1-AF0C-446D1FC7FA75}" type="parTrans" cxnId="{F0287178-A19A-437D-8370-6B193445F868}">
      <dgm:prSet/>
      <dgm:spPr/>
      <dgm:t>
        <a:bodyPr/>
        <a:lstStyle/>
        <a:p>
          <a:pPr rtl="1"/>
          <a:endParaRPr lang="he-IL"/>
        </a:p>
      </dgm:t>
    </dgm:pt>
    <dgm:pt modelId="{6B474604-8476-47B8-BD5D-322D2AC2E23B}" type="sibTrans" cxnId="{F0287178-A19A-437D-8370-6B193445F868}">
      <dgm:prSet/>
      <dgm:spPr/>
      <dgm:t>
        <a:bodyPr/>
        <a:lstStyle/>
        <a:p>
          <a:pPr rtl="1"/>
          <a:endParaRPr lang="he-IL"/>
        </a:p>
      </dgm:t>
    </dgm:pt>
    <dgm:pt modelId="{DAD19D86-B145-411F-AB7B-1E35288D1285}" type="pres">
      <dgm:prSet presAssocID="{C405623D-D8EF-46C0-B27F-C3474F18E3E6}" presName="linear" presStyleCnt="0">
        <dgm:presLayoutVars>
          <dgm:animLvl val="lvl"/>
          <dgm:resizeHandles val="exact"/>
        </dgm:presLayoutVars>
      </dgm:prSet>
      <dgm:spPr/>
    </dgm:pt>
    <dgm:pt modelId="{896DFD91-6284-4220-BB67-F2769592B9A4}" type="pres">
      <dgm:prSet presAssocID="{99092EF9-77F6-4C94-9419-9955CC0B4C5D}" presName="parentText" presStyleLbl="node1" presStyleIdx="0" presStyleCnt="1" custScaleY="46030" custLinFactNeighborX="1770" custLinFactNeighborY="-53357">
        <dgm:presLayoutVars>
          <dgm:chMax val="0"/>
          <dgm:bulletEnabled val="1"/>
        </dgm:presLayoutVars>
      </dgm:prSet>
      <dgm:spPr/>
    </dgm:pt>
    <dgm:pt modelId="{0B470A66-F4EA-4520-8D2B-9E040AA8A114}" type="pres">
      <dgm:prSet presAssocID="{99092EF9-77F6-4C94-9419-9955CC0B4C5D}" presName="childText" presStyleLbl="revTx" presStyleIdx="0" presStyleCnt="1" custLinFactNeighborX="-749" custLinFactNeighborY="518">
        <dgm:presLayoutVars>
          <dgm:bulletEnabled val="1"/>
        </dgm:presLayoutVars>
      </dgm:prSet>
      <dgm:spPr/>
    </dgm:pt>
  </dgm:ptLst>
  <dgm:cxnLst>
    <dgm:cxn modelId="{68BCE957-1F67-43A7-915C-1B79B00EA7FE}" srcId="{99092EF9-77F6-4C94-9419-9955CC0B4C5D}" destId="{E12C2189-3D70-4476-8341-13BDAEC6970D}" srcOrd="0" destOrd="0" parTransId="{BF3BA3D4-7967-43BE-9154-4D8350D72421}" sibTransId="{976962A2-6863-4FCD-8723-8D64E822F4B4}"/>
    <dgm:cxn modelId="{F0287178-A19A-437D-8370-6B193445F868}" srcId="{99092EF9-77F6-4C94-9419-9955CC0B4C5D}" destId="{EF154AF2-BD39-4899-93F2-2CA0E9CB562A}" srcOrd="1" destOrd="0" parTransId="{69A0E507-5014-49B1-AF0C-446D1FC7FA75}" sibTransId="{6B474604-8476-47B8-BD5D-322D2AC2E23B}"/>
    <dgm:cxn modelId="{466B2679-FD68-47C9-A589-6AC9B4FF9610}" type="presOf" srcId="{99092EF9-77F6-4C94-9419-9955CC0B4C5D}" destId="{896DFD91-6284-4220-BB67-F2769592B9A4}" srcOrd="0" destOrd="0" presId="urn:microsoft.com/office/officeart/2005/8/layout/vList2"/>
    <dgm:cxn modelId="{89E8159A-9F3D-48C2-AD2C-8DEB059FC901}" srcId="{C405623D-D8EF-46C0-B27F-C3474F18E3E6}" destId="{99092EF9-77F6-4C94-9419-9955CC0B4C5D}" srcOrd="0" destOrd="0" parTransId="{53B20B08-CACF-46DF-B652-ED68965262AC}" sibTransId="{6548A0E9-1154-4956-9041-57D4E97A782E}"/>
    <dgm:cxn modelId="{CA9CB3C2-C30D-4246-9C66-F21036142E15}" type="presOf" srcId="{EF154AF2-BD39-4899-93F2-2CA0E9CB562A}" destId="{0B470A66-F4EA-4520-8D2B-9E040AA8A114}" srcOrd="0" destOrd="1" presId="urn:microsoft.com/office/officeart/2005/8/layout/vList2"/>
    <dgm:cxn modelId="{3FED91C6-DC68-4345-AD87-DB17B815C52A}" type="presOf" srcId="{E12C2189-3D70-4476-8341-13BDAEC6970D}" destId="{0B470A66-F4EA-4520-8D2B-9E040AA8A114}" srcOrd="0" destOrd="0" presId="urn:microsoft.com/office/officeart/2005/8/layout/vList2"/>
    <dgm:cxn modelId="{D084D1D7-663F-48D1-BA49-85CDE2452CAD}" type="presOf" srcId="{C405623D-D8EF-46C0-B27F-C3474F18E3E6}" destId="{DAD19D86-B145-411F-AB7B-1E35288D1285}" srcOrd="0" destOrd="0" presId="urn:microsoft.com/office/officeart/2005/8/layout/vList2"/>
    <dgm:cxn modelId="{BDAA044A-9869-4707-AB02-D650A3DF7E6C}" type="presParOf" srcId="{DAD19D86-B145-411F-AB7B-1E35288D1285}" destId="{896DFD91-6284-4220-BB67-F2769592B9A4}" srcOrd="0" destOrd="0" presId="urn:microsoft.com/office/officeart/2005/8/layout/vList2"/>
    <dgm:cxn modelId="{06959331-0128-4C8E-BD53-FB52C124AA5B}" type="presParOf" srcId="{DAD19D86-B145-411F-AB7B-1E35288D1285}" destId="{0B470A66-F4EA-4520-8D2B-9E040AA8A114}"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6DFD91-6284-4220-BB67-F2769592B9A4}">
      <dsp:nvSpPr>
        <dsp:cNvPr id="0" name=""/>
        <dsp:cNvSpPr/>
      </dsp:nvSpPr>
      <dsp:spPr>
        <a:xfrm>
          <a:off x="0" y="132024"/>
          <a:ext cx="8136904" cy="5600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he-IL" sz="2000" b="1" kern="1200" dirty="0">
              <a:solidFill>
                <a:schemeClr val="tx1"/>
              </a:solidFill>
              <a:latin typeface="David" panose="020E0502060401010101" pitchFamily="34" charset="-79"/>
              <a:cs typeface="David" panose="020E0502060401010101" pitchFamily="34" charset="-79"/>
            </a:rPr>
            <a:t>שלב א' - נחשב את השווי הממוצע של מניות החברה במשך 30 ימי מסחר</a:t>
          </a:r>
        </a:p>
      </dsp:txBody>
      <dsp:txXfrm>
        <a:off x="27341" y="159365"/>
        <a:ext cx="8082222" cy="505411"/>
      </dsp:txXfrm>
    </dsp:sp>
    <dsp:sp modelId="{0B470A66-F4EA-4520-8D2B-9E040AA8A114}">
      <dsp:nvSpPr>
        <dsp:cNvPr id="0" name=""/>
        <dsp:cNvSpPr/>
      </dsp:nvSpPr>
      <dsp:spPr>
        <a:xfrm>
          <a:off x="0" y="931831"/>
          <a:ext cx="8136904"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347" tIns="26670" rIns="149352" bIns="26670" numCol="1" spcCol="1270" anchor="t" anchorCtr="0">
          <a:noAutofit/>
        </a:bodyPr>
        <a:lstStyle/>
        <a:p>
          <a:pPr marL="228600" lvl="1" indent="-228600" algn="just" defTabSz="933450" rtl="1">
            <a:lnSpc>
              <a:spcPct val="90000"/>
            </a:lnSpc>
            <a:spcBef>
              <a:spcPct val="0"/>
            </a:spcBef>
            <a:spcAft>
              <a:spcPct val="20000"/>
            </a:spcAft>
            <a:buChar char="•"/>
          </a:pPr>
          <a:r>
            <a:rPr lang="he-IL" sz="2100" kern="1200" dirty="0">
              <a:latin typeface="David" panose="020E0502060401010101" pitchFamily="34" charset="-79"/>
              <a:cs typeface="David" panose="020E0502060401010101" pitchFamily="34" charset="-79"/>
            </a:rPr>
            <a:t>במידה ורישום המניות נעשה בטרם מועד הקצאת באופציות - נחשב ממוצע ל-30 ימי המסחר שקדמו להקצאה האופציות.</a:t>
          </a:r>
        </a:p>
        <a:p>
          <a:pPr marL="228600" lvl="1" indent="-228600" algn="just" defTabSz="933450" rtl="1">
            <a:lnSpc>
              <a:spcPct val="90000"/>
            </a:lnSpc>
            <a:spcBef>
              <a:spcPct val="0"/>
            </a:spcBef>
            <a:spcAft>
              <a:spcPct val="20000"/>
            </a:spcAft>
            <a:buChar char="•"/>
          </a:pPr>
          <a:r>
            <a:rPr lang="he-IL" sz="2100" kern="1200" dirty="0">
              <a:latin typeface="David" panose="020E0502060401010101" pitchFamily="34" charset="-79"/>
              <a:cs typeface="David" panose="020E0502060401010101" pitchFamily="34" charset="-79"/>
            </a:rPr>
            <a:t>במידה ורישום המניות נעשה בתוך 90 יום ממועד ההקצאה - נחשב ממוצע ל-30 ימי המסחר הראשונים שלאחר הרישום.</a:t>
          </a:r>
        </a:p>
      </dsp:txBody>
      <dsp:txXfrm>
        <a:off x="0" y="931831"/>
        <a:ext cx="8136904" cy="1076400"/>
      </dsp:txXfrm>
    </dsp:sp>
    <dsp:sp modelId="{E60F1B95-3E66-4CAC-9A3D-22A4466B5F4C}">
      <dsp:nvSpPr>
        <dsp:cNvPr id="0" name=""/>
        <dsp:cNvSpPr/>
      </dsp:nvSpPr>
      <dsp:spPr>
        <a:xfrm>
          <a:off x="0" y="2308374"/>
          <a:ext cx="8136904" cy="5864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he-IL" sz="2000" b="1" kern="1200" dirty="0">
              <a:solidFill>
                <a:schemeClr val="tx1"/>
              </a:solidFill>
              <a:latin typeface="David" panose="020E0502060401010101" pitchFamily="34" charset="-79"/>
              <a:cs typeface="David" panose="020E0502060401010101" pitchFamily="34" charset="-79"/>
            </a:rPr>
            <a:t>שלב ב' - נחשב שווי ממוצע נטו של האופציות שהוענקו</a:t>
          </a:r>
        </a:p>
      </dsp:txBody>
      <dsp:txXfrm>
        <a:off x="28629" y="2337003"/>
        <a:ext cx="8079646" cy="529203"/>
      </dsp:txXfrm>
    </dsp:sp>
    <dsp:sp modelId="{B6693D35-331E-4516-81C0-43482059E9BE}">
      <dsp:nvSpPr>
        <dsp:cNvPr id="0" name=""/>
        <dsp:cNvSpPr/>
      </dsp:nvSpPr>
      <dsp:spPr>
        <a:xfrm>
          <a:off x="0" y="3010132"/>
          <a:ext cx="8136904"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8347" tIns="26670" rIns="149352" bIns="26670" numCol="1" spcCol="1270" anchor="t" anchorCtr="0">
          <a:noAutofit/>
        </a:bodyPr>
        <a:lstStyle/>
        <a:p>
          <a:pPr marL="228600" lvl="1" indent="-228600" algn="just" defTabSz="933450" rtl="1">
            <a:lnSpc>
              <a:spcPct val="90000"/>
            </a:lnSpc>
            <a:spcBef>
              <a:spcPct val="0"/>
            </a:spcBef>
            <a:spcAft>
              <a:spcPct val="20000"/>
            </a:spcAft>
            <a:buChar char="•"/>
          </a:pPr>
          <a:r>
            <a:rPr lang="he-IL" sz="2100" b="0" kern="1200" dirty="0">
              <a:solidFill>
                <a:schemeClr val="tx1"/>
              </a:solidFill>
              <a:latin typeface="David" panose="020E0502060401010101" pitchFamily="34" charset="-79"/>
              <a:cs typeface="David" panose="020E0502060401010101" pitchFamily="34" charset="-79"/>
            </a:rPr>
            <a:t>מ"השווי הממוצע של המניות בבורסה" נפחית הוצאות שהוציא העובד לרכישת האופציה, כשהן מתואמות "אחורנית" ליום ההקצאה/רישום.</a:t>
          </a:r>
          <a:endParaRPr lang="he-IL" sz="2100" b="0" kern="1200" dirty="0">
            <a:latin typeface="David" panose="020E0502060401010101" pitchFamily="34" charset="-79"/>
            <a:cs typeface="David" panose="020E0502060401010101" pitchFamily="34" charset="-79"/>
          </a:endParaRPr>
        </a:p>
        <a:p>
          <a:pPr marL="228600" lvl="1" indent="-228600" algn="just" defTabSz="933450" rtl="1">
            <a:lnSpc>
              <a:spcPct val="90000"/>
            </a:lnSpc>
            <a:spcBef>
              <a:spcPct val="0"/>
            </a:spcBef>
            <a:spcAft>
              <a:spcPct val="20000"/>
            </a:spcAft>
            <a:buChar char="•"/>
          </a:pPr>
          <a:r>
            <a:rPr lang="he-IL" sz="2100" b="0" kern="1200" dirty="0">
              <a:latin typeface="David" panose="020E0502060401010101" pitchFamily="34" charset="-79"/>
              <a:cs typeface="David" panose="020E0502060401010101" pitchFamily="34" charset="-79"/>
            </a:rPr>
            <a:t>במידה ושולמה תוספת מימוש האופציה למניה, יש להפחית מהשווי הממוצע גם את תוספת המימוש מתואמת "אחורנית", למועד ההקצאה.</a:t>
          </a:r>
        </a:p>
      </dsp:txBody>
      <dsp:txXfrm>
        <a:off x="0" y="3010132"/>
        <a:ext cx="8136904" cy="10764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6DFD91-6284-4220-BB67-F2769592B9A4}">
      <dsp:nvSpPr>
        <dsp:cNvPr id="0" name=""/>
        <dsp:cNvSpPr/>
      </dsp:nvSpPr>
      <dsp:spPr>
        <a:xfrm>
          <a:off x="0" y="0"/>
          <a:ext cx="8229600" cy="56009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r" defTabSz="889000" rtl="1">
            <a:lnSpc>
              <a:spcPct val="90000"/>
            </a:lnSpc>
            <a:spcBef>
              <a:spcPct val="0"/>
            </a:spcBef>
            <a:spcAft>
              <a:spcPct val="35000"/>
            </a:spcAft>
            <a:buNone/>
          </a:pPr>
          <a:r>
            <a:rPr lang="he-IL" sz="2000" b="1" kern="1200" dirty="0">
              <a:solidFill>
                <a:schemeClr val="tx1"/>
              </a:solidFill>
              <a:latin typeface="David" panose="020E0502060401010101" pitchFamily="34" charset="-79"/>
              <a:cs typeface="David" panose="020E0502060401010101" pitchFamily="34" charset="-79"/>
            </a:rPr>
            <a:t>שלב ג' - נחשב שווי ממוצע נטו מתואם </a:t>
          </a:r>
        </a:p>
      </dsp:txBody>
      <dsp:txXfrm>
        <a:off x="27341" y="27341"/>
        <a:ext cx="8174918" cy="505411"/>
      </dsp:txXfrm>
    </dsp:sp>
    <dsp:sp modelId="{0B470A66-F4EA-4520-8D2B-9E040AA8A114}">
      <dsp:nvSpPr>
        <dsp:cNvPr id="0" name=""/>
        <dsp:cNvSpPr/>
      </dsp:nvSpPr>
      <dsp:spPr>
        <a:xfrm>
          <a:off x="0" y="576415"/>
          <a:ext cx="8229600"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7940" rIns="156464" bIns="27940" numCol="1" spcCol="1270" anchor="t" anchorCtr="0">
          <a:noAutofit/>
        </a:bodyPr>
        <a:lstStyle/>
        <a:p>
          <a:pPr marL="228600" lvl="1" indent="-228600" algn="just" defTabSz="977900" rtl="1">
            <a:lnSpc>
              <a:spcPct val="90000"/>
            </a:lnSpc>
            <a:spcBef>
              <a:spcPct val="0"/>
            </a:spcBef>
            <a:spcAft>
              <a:spcPct val="20000"/>
            </a:spcAft>
            <a:buChar char="•"/>
          </a:pPr>
          <a:r>
            <a:rPr lang="he-IL" sz="2200" kern="1200" dirty="0">
              <a:latin typeface="David" panose="020E0502060401010101" pitchFamily="34" charset="-79"/>
              <a:cs typeface="David" panose="020E0502060401010101" pitchFamily="34" charset="-79"/>
            </a:rPr>
            <a:t>את השווי הממוצע נטו יש לתאם קדימה - מיום ההקצאה או הרישום עד ליום המימוש. סכום זה יחויב במס שולי.</a:t>
          </a:r>
        </a:p>
        <a:p>
          <a:pPr marL="228600" lvl="1" indent="-228600" algn="just" defTabSz="977900" rtl="1">
            <a:lnSpc>
              <a:spcPct val="90000"/>
            </a:lnSpc>
            <a:spcBef>
              <a:spcPct val="0"/>
            </a:spcBef>
            <a:spcAft>
              <a:spcPct val="20000"/>
            </a:spcAft>
            <a:buChar char="•"/>
          </a:pPr>
          <a:r>
            <a:rPr lang="he-IL" sz="2200" kern="1200" dirty="0">
              <a:latin typeface="David" panose="020E0502060401010101" pitchFamily="34" charset="-79"/>
              <a:cs typeface="David" panose="020E0502060401010101" pitchFamily="34" charset="-79"/>
            </a:rPr>
            <a:t>שאר התמורה תחשב כרווח הון (</a:t>
          </a:r>
          <a:r>
            <a:rPr lang="en-US" sz="2200" kern="1200" dirty="0">
              <a:latin typeface="David" panose="020E0502060401010101" pitchFamily="34" charset="-79"/>
              <a:cs typeface="David" panose="020E0502060401010101" pitchFamily="34" charset="-79"/>
            </a:rPr>
            <a:t>P.N</a:t>
          </a:r>
          <a:r>
            <a:rPr lang="he-IL" sz="2200" kern="1200" dirty="0">
              <a:latin typeface="David" panose="020E0502060401010101" pitchFamily="34" charset="-79"/>
              <a:cs typeface="David" panose="020E0502060401010101" pitchFamily="34" charset="-79"/>
            </a:rPr>
            <a:t>).</a:t>
          </a:r>
        </a:p>
      </dsp:txBody>
      <dsp:txXfrm>
        <a:off x="0" y="576415"/>
        <a:ext cx="8229600" cy="10764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110454CC-FCA4-A72D-5DE2-F20A024ED800}"/>
              </a:ext>
            </a:extLst>
          </p:cNvPr>
          <p:cNvSpPr>
            <a:spLocks noGrp="1"/>
          </p:cNvSpPr>
          <p:nvPr>
            <p:ph type="hdr" sz="quarter"/>
          </p:nvPr>
        </p:nvSpPr>
        <p:spPr>
          <a:xfrm>
            <a:off x="3849688" y="0"/>
            <a:ext cx="2944812" cy="496888"/>
          </a:xfrm>
          <a:prstGeom prst="rect">
            <a:avLst/>
          </a:prstGeom>
        </p:spPr>
        <p:txBody>
          <a:bodyPr vert="horz" lIns="91440" tIns="45720" rIns="91440" bIns="45720" rtlCol="1"/>
          <a:lstStyle>
            <a:lvl1pPr algn="r" rtl="1" eaLnBrk="1" hangingPunct="1">
              <a:defRPr sz="1200">
                <a:cs typeface="Arial" charset="0"/>
              </a:defRPr>
            </a:lvl1pPr>
          </a:lstStyle>
          <a:p>
            <a:pPr>
              <a:defRPr/>
            </a:pPr>
            <a:endParaRPr lang="he-IL"/>
          </a:p>
        </p:txBody>
      </p:sp>
      <p:sp>
        <p:nvSpPr>
          <p:cNvPr id="3" name="מציין מיקום של תאריך 2">
            <a:extLst>
              <a:ext uri="{FF2B5EF4-FFF2-40B4-BE49-F238E27FC236}">
                <a16:creationId xmlns:a16="http://schemas.microsoft.com/office/drawing/2014/main" id="{0653E85E-9C99-A181-E556-0AF4C3D69C30}"/>
              </a:ext>
            </a:extLst>
          </p:cNvPr>
          <p:cNvSpPr>
            <a:spLocks noGrp="1"/>
          </p:cNvSpPr>
          <p:nvPr>
            <p:ph type="dt" sz="quarter" idx="1"/>
          </p:nvPr>
        </p:nvSpPr>
        <p:spPr>
          <a:xfrm>
            <a:off x="1588" y="0"/>
            <a:ext cx="2944812" cy="496888"/>
          </a:xfrm>
          <a:prstGeom prst="rect">
            <a:avLst/>
          </a:prstGeom>
        </p:spPr>
        <p:txBody>
          <a:bodyPr vert="horz" lIns="91440" tIns="45720" rIns="91440" bIns="45720" rtlCol="1"/>
          <a:lstStyle>
            <a:lvl1pPr algn="l" rtl="1" eaLnBrk="1" hangingPunct="1">
              <a:defRPr sz="1200">
                <a:cs typeface="Arial" charset="0"/>
              </a:defRPr>
            </a:lvl1pPr>
          </a:lstStyle>
          <a:p>
            <a:pPr>
              <a:defRPr/>
            </a:pPr>
            <a:fld id="{DD88229E-6DB6-4C04-B2F3-4DB900417790}" type="datetimeFigureOut">
              <a:rPr lang="he-IL"/>
              <a:pPr>
                <a:defRPr/>
              </a:pPr>
              <a:t>י'/חשון/תשפ"ד</a:t>
            </a:fld>
            <a:endParaRPr lang="he-IL"/>
          </a:p>
        </p:txBody>
      </p:sp>
      <p:sp>
        <p:nvSpPr>
          <p:cNvPr id="4" name="מציין מיקום של כותרת תחתונה 3">
            <a:extLst>
              <a:ext uri="{FF2B5EF4-FFF2-40B4-BE49-F238E27FC236}">
                <a16:creationId xmlns:a16="http://schemas.microsoft.com/office/drawing/2014/main" id="{D6705749-36EA-CA13-DB40-97F4EAB2B697}"/>
              </a:ext>
            </a:extLst>
          </p:cNvPr>
          <p:cNvSpPr>
            <a:spLocks noGrp="1"/>
          </p:cNvSpPr>
          <p:nvPr>
            <p:ph type="ftr" sz="quarter" idx="2"/>
          </p:nvPr>
        </p:nvSpPr>
        <p:spPr>
          <a:xfrm>
            <a:off x="3849688" y="9432925"/>
            <a:ext cx="2944812" cy="496888"/>
          </a:xfrm>
          <a:prstGeom prst="rect">
            <a:avLst/>
          </a:prstGeom>
        </p:spPr>
        <p:txBody>
          <a:bodyPr vert="horz" lIns="91440" tIns="45720" rIns="91440" bIns="45720" rtlCol="1" anchor="b"/>
          <a:lstStyle>
            <a:lvl1pPr algn="r" rtl="1" eaLnBrk="1" hangingPunct="1">
              <a:defRPr sz="1200">
                <a:cs typeface="Arial" charset="0"/>
              </a:defRPr>
            </a:lvl1pPr>
          </a:lstStyle>
          <a:p>
            <a:pPr>
              <a:defRPr/>
            </a:pPr>
            <a:endParaRPr lang="he-IL"/>
          </a:p>
        </p:txBody>
      </p:sp>
      <p:sp>
        <p:nvSpPr>
          <p:cNvPr id="5" name="מציין מיקום של מספר שקופית 4">
            <a:extLst>
              <a:ext uri="{FF2B5EF4-FFF2-40B4-BE49-F238E27FC236}">
                <a16:creationId xmlns:a16="http://schemas.microsoft.com/office/drawing/2014/main" id="{A6D424D7-459A-41E2-5DC2-99CCE0E6FF69}"/>
              </a:ext>
            </a:extLst>
          </p:cNvPr>
          <p:cNvSpPr>
            <a:spLocks noGrp="1"/>
          </p:cNvSpPr>
          <p:nvPr>
            <p:ph type="sldNum" sz="quarter" idx="3"/>
          </p:nvPr>
        </p:nvSpPr>
        <p:spPr>
          <a:xfrm>
            <a:off x="1588" y="9432925"/>
            <a:ext cx="2944812" cy="496888"/>
          </a:xfrm>
          <a:prstGeom prst="rect">
            <a:avLst/>
          </a:prstGeom>
        </p:spPr>
        <p:txBody>
          <a:bodyPr vert="horz" wrap="square" lIns="91440" tIns="45720" rIns="91440" bIns="45720" numCol="1" anchor="b" anchorCtr="0" compatLnSpc="1">
            <a:prstTxWarp prst="textNoShape">
              <a:avLst/>
            </a:prstTxWarp>
          </a:bodyPr>
          <a:lstStyle>
            <a:lvl1pPr rtl="1" eaLnBrk="1" hangingPunct="1">
              <a:defRPr sz="1200" smtClean="0"/>
            </a:lvl1pPr>
          </a:lstStyle>
          <a:p>
            <a:pPr>
              <a:defRPr/>
            </a:pPr>
            <a:fld id="{A22B8D6B-4F8C-4A83-9C02-648AC765FADB}" type="slidenum">
              <a:rPr lang="he-IL" altLang="he-IL"/>
              <a:pPr>
                <a:defRPr/>
              </a:pPr>
              <a:t>‹#›</a:t>
            </a:fld>
            <a:endParaRPr lang="he-IL" altLang="he-I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a:extLst>
              <a:ext uri="{FF2B5EF4-FFF2-40B4-BE49-F238E27FC236}">
                <a16:creationId xmlns:a16="http://schemas.microsoft.com/office/drawing/2014/main" id="{DAC51CDE-55E6-A091-756A-23D677D05700}"/>
              </a:ext>
            </a:extLst>
          </p:cNvPr>
          <p:cNvSpPr>
            <a:spLocks noGrp="1"/>
          </p:cNvSpPr>
          <p:nvPr>
            <p:ph type="hdr" sz="quarter"/>
          </p:nvPr>
        </p:nvSpPr>
        <p:spPr>
          <a:xfrm>
            <a:off x="3849688" y="0"/>
            <a:ext cx="2944812" cy="498475"/>
          </a:xfrm>
          <a:prstGeom prst="rect">
            <a:avLst/>
          </a:prstGeom>
        </p:spPr>
        <p:txBody>
          <a:bodyPr vert="horz" lIns="91440" tIns="45720" rIns="91440" bIns="45720" rtlCol="1"/>
          <a:lstStyle>
            <a:lvl1pPr algn="r">
              <a:defRPr sz="1200"/>
            </a:lvl1pPr>
          </a:lstStyle>
          <a:p>
            <a:pPr>
              <a:defRPr/>
            </a:pPr>
            <a:endParaRPr lang="he-IL"/>
          </a:p>
        </p:txBody>
      </p:sp>
      <p:sp>
        <p:nvSpPr>
          <p:cNvPr id="3" name="מציין מיקום של תאריך 2">
            <a:extLst>
              <a:ext uri="{FF2B5EF4-FFF2-40B4-BE49-F238E27FC236}">
                <a16:creationId xmlns:a16="http://schemas.microsoft.com/office/drawing/2014/main" id="{B585119E-FF4C-BBCA-D561-D65FFBDA9B81}"/>
              </a:ext>
            </a:extLst>
          </p:cNvPr>
          <p:cNvSpPr>
            <a:spLocks noGrp="1"/>
          </p:cNvSpPr>
          <p:nvPr>
            <p:ph type="dt" idx="1"/>
          </p:nvPr>
        </p:nvSpPr>
        <p:spPr>
          <a:xfrm>
            <a:off x="1588" y="0"/>
            <a:ext cx="2944812" cy="498475"/>
          </a:xfrm>
          <a:prstGeom prst="rect">
            <a:avLst/>
          </a:prstGeom>
        </p:spPr>
        <p:txBody>
          <a:bodyPr vert="horz" lIns="91440" tIns="45720" rIns="91440" bIns="45720" rtlCol="1"/>
          <a:lstStyle>
            <a:lvl1pPr algn="l">
              <a:defRPr sz="1200"/>
            </a:lvl1pPr>
          </a:lstStyle>
          <a:p>
            <a:pPr>
              <a:defRPr/>
            </a:pPr>
            <a:fld id="{3315F822-4BF1-4454-9DB4-0E6085E64217}" type="datetimeFigureOut">
              <a:rPr lang="he-IL"/>
              <a:pPr>
                <a:defRPr/>
              </a:pPr>
              <a:t>י'/חשון/תשפ"ד</a:t>
            </a:fld>
            <a:endParaRPr lang="he-IL"/>
          </a:p>
        </p:txBody>
      </p:sp>
      <p:sp>
        <p:nvSpPr>
          <p:cNvPr id="4" name="מציין מיקום של תמונת שקופית 3">
            <a:extLst>
              <a:ext uri="{FF2B5EF4-FFF2-40B4-BE49-F238E27FC236}">
                <a16:creationId xmlns:a16="http://schemas.microsoft.com/office/drawing/2014/main" id="{78001662-A697-2689-7C8B-DE377F217858}"/>
              </a:ext>
            </a:extLst>
          </p:cNvPr>
          <p:cNvSpPr>
            <a:spLocks noGrp="1" noRot="1" noChangeAspect="1"/>
          </p:cNvSpPr>
          <p:nvPr>
            <p:ph type="sldImg" idx="2"/>
          </p:nvPr>
        </p:nvSpPr>
        <p:spPr>
          <a:xfrm>
            <a:off x="1163638" y="1241425"/>
            <a:ext cx="4467225" cy="3351213"/>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מציין מיקום של הערות 4">
            <a:extLst>
              <a:ext uri="{FF2B5EF4-FFF2-40B4-BE49-F238E27FC236}">
                <a16:creationId xmlns:a16="http://schemas.microsoft.com/office/drawing/2014/main" id="{F880592C-64FC-0AEB-0BEC-FCA77F614B29}"/>
              </a:ext>
            </a:extLst>
          </p:cNvPr>
          <p:cNvSpPr>
            <a:spLocks noGrp="1"/>
          </p:cNvSpPr>
          <p:nvPr>
            <p:ph type="body" sz="quarter" idx="3"/>
          </p:nvPr>
        </p:nvSpPr>
        <p:spPr>
          <a:xfrm>
            <a:off x="679450" y="4779963"/>
            <a:ext cx="5435600" cy="3910012"/>
          </a:xfrm>
          <a:prstGeom prst="rect">
            <a:avLst/>
          </a:prstGeom>
        </p:spPr>
        <p:txBody>
          <a:bodyPr vert="horz" lIns="91440" tIns="45720" rIns="91440" bIns="45720" rtlCol="1"/>
          <a:lstStyle/>
          <a:p>
            <a:pPr lvl="0"/>
            <a:r>
              <a:rPr lang="he-IL" noProof="0"/>
              <a:t>ערוך סגנונות טקסט של תבנית בסיס</a:t>
            </a:r>
          </a:p>
          <a:p>
            <a:pPr lvl="1"/>
            <a:r>
              <a:rPr lang="he-IL" noProof="0"/>
              <a:t>רמה שניה</a:t>
            </a:r>
          </a:p>
          <a:p>
            <a:pPr lvl="2"/>
            <a:r>
              <a:rPr lang="he-IL" noProof="0"/>
              <a:t>רמה שלישית</a:t>
            </a:r>
          </a:p>
          <a:p>
            <a:pPr lvl="3"/>
            <a:r>
              <a:rPr lang="he-IL" noProof="0"/>
              <a:t>רמה רביעית</a:t>
            </a:r>
          </a:p>
          <a:p>
            <a:pPr lvl="4"/>
            <a:r>
              <a:rPr lang="he-IL" noProof="0"/>
              <a:t>רמה חמישית</a:t>
            </a:r>
          </a:p>
        </p:txBody>
      </p:sp>
      <p:sp>
        <p:nvSpPr>
          <p:cNvPr id="6" name="מציין מיקום של כותרת תחתונה 5">
            <a:extLst>
              <a:ext uri="{FF2B5EF4-FFF2-40B4-BE49-F238E27FC236}">
                <a16:creationId xmlns:a16="http://schemas.microsoft.com/office/drawing/2014/main" id="{80A2D54F-E66F-909A-0F06-FDA360C530CC}"/>
              </a:ext>
            </a:extLst>
          </p:cNvPr>
          <p:cNvSpPr>
            <a:spLocks noGrp="1"/>
          </p:cNvSpPr>
          <p:nvPr>
            <p:ph type="ftr" sz="quarter" idx="4"/>
          </p:nvPr>
        </p:nvSpPr>
        <p:spPr>
          <a:xfrm>
            <a:off x="3849688" y="9432925"/>
            <a:ext cx="2944812" cy="498475"/>
          </a:xfrm>
          <a:prstGeom prst="rect">
            <a:avLst/>
          </a:prstGeom>
        </p:spPr>
        <p:txBody>
          <a:bodyPr vert="horz" lIns="91440" tIns="45720" rIns="91440" bIns="45720" rtlCol="1" anchor="b"/>
          <a:lstStyle>
            <a:lvl1pPr algn="r">
              <a:defRPr sz="1200"/>
            </a:lvl1pPr>
          </a:lstStyle>
          <a:p>
            <a:pPr>
              <a:defRPr/>
            </a:pPr>
            <a:endParaRPr lang="he-IL"/>
          </a:p>
        </p:txBody>
      </p:sp>
      <p:sp>
        <p:nvSpPr>
          <p:cNvPr id="7" name="מציין מיקום של מספר שקופית 6">
            <a:extLst>
              <a:ext uri="{FF2B5EF4-FFF2-40B4-BE49-F238E27FC236}">
                <a16:creationId xmlns:a16="http://schemas.microsoft.com/office/drawing/2014/main" id="{5544CE92-98B1-7F7F-6640-086CDDBF7F48}"/>
              </a:ext>
            </a:extLst>
          </p:cNvPr>
          <p:cNvSpPr>
            <a:spLocks noGrp="1"/>
          </p:cNvSpPr>
          <p:nvPr>
            <p:ph type="sldNum" sz="quarter" idx="5"/>
          </p:nvPr>
        </p:nvSpPr>
        <p:spPr>
          <a:xfrm>
            <a:off x="1588" y="9432925"/>
            <a:ext cx="2944812" cy="498475"/>
          </a:xfrm>
          <a:prstGeom prst="rect">
            <a:avLst/>
          </a:prstGeom>
        </p:spPr>
        <p:txBody>
          <a:bodyPr vert="horz" wrap="square" lIns="91440" tIns="45720" rIns="91440" bIns="45720" numCol="1" anchor="b" anchorCtr="0" compatLnSpc="1">
            <a:prstTxWarp prst="textNoShape">
              <a:avLst/>
            </a:prstTxWarp>
          </a:bodyPr>
          <a:lstStyle>
            <a:lvl1pPr>
              <a:defRPr sz="1200" smtClean="0"/>
            </a:lvl1pPr>
          </a:lstStyle>
          <a:p>
            <a:pPr>
              <a:defRPr/>
            </a:pPr>
            <a:fld id="{874C9CD2-A1B5-47E7-9D0F-2D99EA1A6DD8}" type="slidenum">
              <a:rPr lang="he-IL" altLang="he-IL"/>
              <a:pPr>
                <a:defRPr/>
              </a:pPr>
              <a:t>‹#›</a:t>
            </a:fld>
            <a:endParaRPr lang="he-IL" alt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מציין מיקום של תמונת שקופית 1">
            <a:extLst>
              <a:ext uri="{FF2B5EF4-FFF2-40B4-BE49-F238E27FC236}">
                <a16:creationId xmlns:a16="http://schemas.microsoft.com/office/drawing/2014/main" id="{A5FD1085-F07B-3CA3-0023-7BFBFE14D53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מציין מיקום של הערות 2">
            <a:extLst>
              <a:ext uri="{FF2B5EF4-FFF2-40B4-BE49-F238E27FC236}">
                <a16:creationId xmlns:a16="http://schemas.microsoft.com/office/drawing/2014/main" id="{D2062B4A-D274-5D37-8A7C-DF6B639176E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20484" name="מציין מיקום של מספר שקופית 3">
            <a:extLst>
              <a:ext uri="{FF2B5EF4-FFF2-40B4-BE49-F238E27FC236}">
                <a16:creationId xmlns:a16="http://schemas.microsoft.com/office/drawing/2014/main" id="{80B7A6B1-C0DA-A747-B1DE-4FC1D59CE14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347AB10C-852B-4C0B-AF0E-6AD96A9AF6EB}" type="slidenum">
              <a:rPr lang="he-IL" altLang="he-IL"/>
              <a:pPr/>
              <a:t>13</a:t>
            </a:fld>
            <a:endParaRPr lang="he-IL" altLang="he-I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C24D8768-67A1-E9FB-A4CA-12F3C8D5698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92E6997C-1181-B83F-BD8E-71B5A0E528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71684" name="Slide Number Placeholder 3">
            <a:extLst>
              <a:ext uri="{FF2B5EF4-FFF2-40B4-BE49-F238E27FC236}">
                <a16:creationId xmlns:a16="http://schemas.microsoft.com/office/drawing/2014/main" id="{2F937BE6-DDDC-DD85-34F3-DFC7CE8A19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F121AA8E-33E6-4E7D-B8E3-E8C92A04684B}" type="slidenum">
              <a:rPr lang="he-IL" altLang="he-IL"/>
              <a:pPr/>
              <a:t>55</a:t>
            </a:fld>
            <a:endParaRPr lang="he-IL" altLang="he-I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189B48B-5FC8-14E6-E88D-83D4F73051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DCC70531-DB06-66CC-57B4-39D7FB7AF53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73732" name="Slide Number Placeholder 3">
            <a:extLst>
              <a:ext uri="{FF2B5EF4-FFF2-40B4-BE49-F238E27FC236}">
                <a16:creationId xmlns:a16="http://schemas.microsoft.com/office/drawing/2014/main" id="{915B5201-BF13-3807-8BFF-08046126D9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059025E6-0D47-4076-B466-7E495AF379E0}" type="slidenum">
              <a:rPr lang="he-IL" altLang="he-IL"/>
              <a:pPr/>
              <a:t>56</a:t>
            </a:fld>
            <a:endParaRPr lang="he-IL" altLang="he-I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B0A18CD8-51B8-16A0-E392-85B85DC1F3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1556B979-DEAC-B776-B590-9E6087A4E0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76804" name="Slide Number Placeholder 3">
            <a:extLst>
              <a:ext uri="{FF2B5EF4-FFF2-40B4-BE49-F238E27FC236}">
                <a16:creationId xmlns:a16="http://schemas.microsoft.com/office/drawing/2014/main" id="{A2CD3B41-35E6-4C08-4BDB-50B923BF88F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29342A04-DDBB-4657-A5A7-5E470F739B5D}" type="slidenum">
              <a:rPr lang="he-IL" altLang="he-IL"/>
              <a:pPr/>
              <a:t>58</a:t>
            </a:fld>
            <a:endParaRPr lang="he-IL" altLang="he-I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1C1C0031-E0BD-8162-1E6C-348AB8A14DB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927DFE07-55D8-5D72-7336-1C64D56236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80900" name="Slide Number Placeholder 3">
            <a:extLst>
              <a:ext uri="{FF2B5EF4-FFF2-40B4-BE49-F238E27FC236}">
                <a16:creationId xmlns:a16="http://schemas.microsoft.com/office/drawing/2014/main" id="{8A657E4C-1077-565E-AF34-84FBDFEB1AA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85E5A79B-B8CD-4A0B-A5F9-86B62B865E82}" type="slidenum">
              <a:rPr lang="he-IL" altLang="he-IL"/>
              <a:pPr/>
              <a:t>59</a:t>
            </a:fld>
            <a:endParaRPr lang="he-IL" altLang="he-I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61CF940C-6D90-9965-0A6F-7877E0BE51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C4AC0AB3-5C75-D34E-7A73-0DCE52491A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82948" name="Slide Number Placeholder 3">
            <a:extLst>
              <a:ext uri="{FF2B5EF4-FFF2-40B4-BE49-F238E27FC236}">
                <a16:creationId xmlns:a16="http://schemas.microsoft.com/office/drawing/2014/main" id="{928740B6-B902-7692-F0D8-9D50651BB9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E95E6285-89AD-406E-8645-0FA3C5D852C5}" type="slidenum">
              <a:rPr lang="he-IL" altLang="he-IL"/>
              <a:pPr/>
              <a:t>60</a:t>
            </a:fld>
            <a:endParaRPr lang="he-IL" altLang="he-I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7AEF15EC-5147-2355-860D-8F7112545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CB138A24-89BB-7200-8904-B2D3BBFF7E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86020" name="Slide Number Placeholder 3">
            <a:extLst>
              <a:ext uri="{FF2B5EF4-FFF2-40B4-BE49-F238E27FC236}">
                <a16:creationId xmlns:a16="http://schemas.microsoft.com/office/drawing/2014/main" id="{F4CF1A97-F55C-5069-88FF-A5B0D4E21B6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D2DDEE27-9F80-45BD-997C-086BCFCE531A}" type="slidenum">
              <a:rPr lang="he-IL" altLang="he-IL"/>
              <a:pPr/>
              <a:t>63</a:t>
            </a:fld>
            <a:endParaRPr lang="he-IL" altLang="he-I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9F908F71-F8FD-95D4-3197-71684468B37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5C1D5C9B-557C-0FAE-B73F-AFB6E68C5A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88068" name="Slide Number Placeholder 3">
            <a:extLst>
              <a:ext uri="{FF2B5EF4-FFF2-40B4-BE49-F238E27FC236}">
                <a16:creationId xmlns:a16="http://schemas.microsoft.com/office/drawing/2014/main" id="{7BB0F7CC-7A36-4F04-9A33-7B14E69D1D4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1CA1D9A4-4A15-42E9-8073-825AAF752258}" type="slidenum">
              <a:rPr lang="he-IL" altLang="he-IL"/>
              <a:pPr/>
              <a:t>64</a:t>
            </a:fld>
            <a:endParaRPr lang="he-IL" altLang="he-I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ECD2773B-8C77-FD94-1018-04F0CE779FD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C53308D9-5006-BC72-2D8B-4ECCBF177E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91140" name="Slide Number Placeholder 3">
            <a:extLst>
              <a:ext uri="{FF2B5EF4-FFF2-40B4-BE49-F238E27FC236}">
                <a16:creationId xmlns:a16="http://schemas.microsoft.com/office/drawing/2014/main" id="{27BF0E74-BD6C-2955-0961-F4B72C3B87D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905E72E2-8B6A-4D7F-8DDB-C762B869CFF2}" type="slidenum">
              <a:rPr lang="he-IL" altLang="he-IL"/>
              <a:pPr/>
              <a:t>66</a:t>
            </a:fld>
            <a:endParaRPr lang="he-IL" altLang="he-I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5B62EFB4-D117-4BAC-A32B-1B469FE4117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5B8FC30C-A391-FF5E-FFEC-13E1EB8EB4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93188" name="Slide Number Placeholder 3">
            <a:extLst>
              <a:ext uri="{FF2B5EF4-FFF2-40B4-BE49-F238E27FC236}">
                <a16:creationId xmlns:a16="http://schemas.microsoft.com/office/drawing/2014/main" id="{295ABA68-22BA-8578-2446-EB5141EA83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E16BAEE-D81D-4240-A215-4D6ACABCB2EC}" type="slidenum">
              <a:rPr lang="he-IL" altLang="he-IL"/>
              <a:pPr/>
              <a:t>67</a:t>
            </a:fld>
            <a:endParaRPr lang="he-IL" altLang="he-I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4FB5EF06-D229-EFF6-5AD8-3E3AD9915CD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B5F6E81E-CB7E-05CE-C570-62FDF75F64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95236" name="Slide Number Placeholder 3">
            <a:extLst>
              <a:ext uri="{FF2B5EF4-FFF2-40B4-BE49-F238E27FC236}">
                <a16:creationId xmlns:a16="http://schemas.microsoft.com/office/drawing/2014/main" id="{0D173BF9-D4CA-1612-80EF-1B8FB9804C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FBE76BE8-364D-4DE0-9C5E-9B24B3CAD7F8}" type="slidenum">
              <a:rPr lang="he-IL" altLang="he-IL"/>
              <a:pPr/>
              <a:t>68</a:t>
            </a:fld>
            <a:endParaRPr lang="he-IL" alt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13BB7B0-DA3A-AEAB-7ADF-5758F92560F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a:extLst>
              <a:ext uri="{FF2B5EF4-FFF2-40B4-BE49-F238E27FC236}">
                <a16:creationId xmlns:a16="http://schemas.microsoft.com/office/drawing/2014/main" id="{45EEBCB4-46CB-2C07-045E-F91CC210EC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51204" name="Slide Number Placeholder 3">
            <a:extLst>
              <a:ext uri="{FF2B5EF4-FFF2-40B4-BE49-F238E27FC236}">
                <a16:creationId xmlns:a16="http://schemas.microsoft.com/office/drawing/2014/main" id="{FA9A74B8-F4AD-3F01-00C4-102E30C1161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8D79CEEB-AF11-411F-B726-1B9DA2069C4C}" type="slidenum">
              <a:rPr lang="he-IL" altLang="he-IL"/>
              <a:pPr/>
              <a:t>43</a:t>
            </a:fld>
            <a:endParaRPr lang="he-IL" altLang="he-I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6391A4E6-905E-A933-F968-6C5E83F2A40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1BE68034-2FE2-6724-4690-6AEEBE6011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117764" name="Slide Number Placeholder 3">
            <a:extLst>
              <a:ext uri="{FF2B5EF4-FFF2-40B4-BE49-F238E27FC236}">
                <a16:creationId xmlns:a16="http://schemas.microsoft.com/office/drawing/2014/main" id="{80DEE232-0C1E-16E9-5F81-BCD8013B657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71F3FAB-9842-4316-A8C1-E8FD13B4B8EF}" type="slidenum">
              <a:rPr lang="he-IL" altLang="he-IL"/>
              <a:pPr/>
              <a:t>89</a:t>
            </a:fld>
            <a:endParaRPr lang="he-IL" altLang="he-I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69B8A4A0-FC57-D975-6E85-7AF1427D41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FA6EF766-FAA8-FF4A-54D3-9BCC9A40B3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119812" name="Slide Number Placeholder 3">
            <a:extLst>
              <a:ext uri="{FF2B5EF4-FFF2-40B4-BE49-F238E27FC236}">
                <a16:creationId xmlns:a16="http://schemas.microsoft.com/office/drawing/2014/main" id="{E06098B4-4D56-D8F8-1B44-B855FC06D3B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D2C5E8C8-27D9-4DD8-ACC6-ADB9B41ABB5B}" type="slidenum">
              <a:rPr lang="he-IL" altLang="he-IL"/>
              <a:pPr/>
              <a:t>90</a:t>
            </a:fld>
            <a:endParaRPr lang="he-IL" altLang="he-I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41B5DBEA-F6A6-F9DE-6F54-0AD1A45A50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6C8B721C-E444-12C0-77B5-3D5412429C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121860" name="Slide Number Placeholder 3">
            <a:extLst>
              <a:ext uri="{FF2B5EF4-FFF2-40B4-BE49-F238E27FC236}">
                <a16:creationId xmlns:a16="http://schemas.microsoft.com/office/drawing/2014/main" id="{9BE4C37E-FFBE-A172-4FF4-73F3721F10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8B73D7AC-32F6-412F-A825-E6C70EC5B405}" type="slidenum">
              <a:rPr lang="he-IL" altLang="he-IL"/>
              <a:pPr/>
              <a:t>91</a:t>
            </a:fld>
            <a:endParaRPr lang="he-IL" altLang="he-I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CA050197-4B3F-35A3-FFC9-8CFA3D2299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1A11A02C-F089-F831-760D-8B34990598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123908" name="Slide Number Placeholder 3">
            <a:extLst>
              <a:ext uri="{FF2B5EF4-FFF2-40B4-BE49-F238E27FC236}">
                <a16:creationId xmlns:a16="http://schemas.microsoft.com/office/drawing/2014/main" id="{BBAA9306-2FFD-FB2B-AFA3-7D13904A2C3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616BE7F3-046B-4946-9F9B-7EBEDA60D5B4}" type="slidenum">
              <a:rPr lang="he-IL" altLang="he-IL"/>
              <a:pPr/>
              <a:t>92</a:t>
            </a:fld>
            <a:endParaRPr lang="he-IL" altLang="he-I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EE44DA40-D883-AA8F-14A8-0185F7BF3E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a:extLst>
              <a:ext uri="{FF2B5EF4-FFF2-40B4-BE49-F238E27FC236}">
                <a16:creationId xmlns:a16="http://schemas.microsoft.com/office/drawing/2014/main" id="{FA42367B-073E-E4B4-D7B2-CC5FABAA45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53252" name="Slide Number Placeholder 3">
            <a:extLst>
              <a:ext uri="{FF2B5EF4-FFF2-40B4-BE49-F238E27FC236}">
                <a16:creationId xmlns:a16="http://schemas.microsoft.com/office/drawing/2014/main" id="{E7932956-3246-F5DC-0457-0E4B0B1550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FA227425-0D7B-4C6C-B626-901E8B993099}" type="slidenum">
              <a:rPr lang="he-IL" altLang="he-IL"/>
              <a:pPr/>
              <a:t>44</a:t>
            </a:fld>
            <a:endParaRPr lang="he-IL" alt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97DA5F38-1DBF-F2B1-8677-BE552C293E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3648C931-9821-F6B0-9EEF-2ACB074094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55300" name="Slide Number Placeholder 3">
            <a:extLst>
              <a:ext uri="{FF2B5EF4-FFF2-40B4-BE49-F238E27FC236}">
                <a16:creationId xmlns:a16="http://schemas.microsoft.com/office/drawing/2014/main" id="{2FEC2920-AC83-1472-2089-292696103B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6AC0F5C7-2513-4CCA-B617-A46607637B6B}" type="slidenum">
              <a:rPr lang="he-IL" altLang="he-IL"/>
              <a:pPr/>
              <a:t>45</a:t>
            </a:fld>
            <a:endParaRPr lang="he-IL" altLang="he-I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CC240018-2BB6-9C50-98E6-AD446E95AF1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a:extLst>
              <a:ext uri="{FF2B5EF4-FFF2-40B4-BE49-F238E27FC236}">
                <a16:creationId xmlns:a16="http://schemas.microsoft.com/office/drawing/2014/main" id="{CF56D31D-93D4-F087-2A60-334B331C0F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57348" name="Slide Number Placeholder 3">
            <a:extLst>
              <a:ext uri="{FF2B5EF4-FFF2-40B4-BE49-F238E27FC236}">
                <a16:creationId xmlns:a16="http://schemas.microsoft.com/office/drawing/2014/main" id="{EBA9B58C-BD70-ED01-FA95-78B009DD5D7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B24AF61E-9126-43DE-9663-795F6D71E5A2}" type="slidenum">
              <a:rPr lang="he-IL" altLang="he-IL"/>
              <a:pPr/>
              <a:t>46</a:t>
            </a:fld>
            <a:endParaRPr lang="he-IL" altLang="he-I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3C2CD0FA-0913-1E3D-A230-738059AFEB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3BD4F32E-E942-E3CA-6C9D-281FC67F22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61444" name="Slide Number Placeholder 3">
            <a:extLst>
              <a:ext uri="{FF2B5EF4-FFF2-40B4-BE49-F238E27FC236}">
                <a16:creationId xmlns:a16="http://schemas.microsoft.com/office/drawing/2014/main" id="{B38A5C84-1BFA-F2CE-8E1D-04DA67AF1E5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29BC19AC-D1AE-42B2-8238-88CBAC48ECAA}" type="slidenum">
              <a:rPr lang="he-IL" altLang="he-IL"/>
              <a:pPr/>
              <a:t>49</a:t>
            </a:fld>
            <a:endParaRPr lang="he-IL" altLang="he-I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DABD82BF-5B14-252B-B102-C144C33A5C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F09EEA4C-D2C0-8963-629E-6C55A6BF057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63492" name="Slide Number Placeholder 3">
            <a:extLst>
              <a:ext uri="{FF2B5EF4-FFF2-40B4-BE49-F238E27FC236}">
                <a16:creationId xmlns:a16="http://schemas.microsoft.com/office/drawing/2014/main" id="{8668F99C-406B-8E2A-62BE-6B0F9B424A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381F938D-9D6D-4D07-AB26-6FBBF5AE842F}" type="slidenum">
              <a:rPr lang="he-IL" altLang="he-IL"/>
              <a:pPr/>
              <a:t>50</a:t>
            </a:fld>
            <a:endParaRPr lang="he-IL" altLang="he-I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6DAD041A-3381-86FD-2D22-A17D5262A4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6BBF703C-3CCA-2843-CE4A-C79B0DB7046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65540" name="Slide Number Placeholder 3">
            <a:extLst>
              <a:ext uri="{FF2B5EF4-FFF2-40B4-BE49-F238E27FC236}">
                <a16:creationId xmlns:a16="http://schemas.microsoft.com/office/drawing/2014/main" id="{262EF070-1C88-0E9E-467D-763B3398AE8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C28D3648-9A23-4049-9CDF-D3411A17A1CA}" type="slidenum">
              <a:rPr lang="he-IL" altLang="he-IL"/>
              <a:pPr/>
              <a:t>51</a:t>
            </a:fld>
            <a:endParaRPr lang="he-IL" altLang="he-I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7D18D355-8445-3AB8-5A0E-4A1A9C773F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CBE97E4D-F66A-EDDB-549E-E98429619A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he-IL" altLang="he-IL"/>
          </a:p>
        </p:txBody>
      </p:sp>
      <p:sp>
        <p:nvSpPr>
          <p:cNvPr id="68612" name="Slide Number Placeholder 3">
            <a:extLst>
              <a:ext uri="{FF2B5EF4-FFF2-40B4-BE49-F238E27FC236}">
                <a16:creationId xmlns:a16="http://schemas.microsoft.com/office/drawing/2014/main" id="{C23ED5D1-4F3D-D3AB-6348-36D0EFC6F93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panose="02020404030301010803" pitchFamily="18" charset="0"/>
                <a:cs typeface="Arial" panose="020B0604020202020204" pitchFamily="34" charset="0"/>
              </a:defRPr>
            </a:lvl1pPr>
            <a:lvl2pPr marL="742950" indent="-285750">
              <a:defRPr>
                <a:solidFill>
                  <a:schemeClr val="tx1"/>
                </a:solidFill>
                <a:latin typeface="Garamond" panose="02020404030301010803" pitchFamily="18" charset="0"/>
                <a:cs typeface="Arial" panose="020B0604020202020204" pitchFamily="34" charset="0"/>
              </a:defRPr>
            </a:lvl2pPr>
            <a:lvl3pPr marL="1143000" indent="-228600">
              <a:defRPr>
                <a:solidFill>
                  <a:schemeClr val="tx1"/>
                </a:solidFill>
                <a:latin typeface="Garamond" panose="02020404030301010803" pitchFamily="18" charset="0"/>
                <a:cs typeface="Arial" panose="020B0604020202020204" pitchFamily="34" charset="0"/>
              </a:defRPr>
            </a:lvl3pPr>
            <a:lvl4pPr marL="1600200" indent="-228600">
              <a:defRPr>
                <a:solidFill>
                  <a:schemeClr val="tx1"/>
                </a:solidFill>
                <a:latin typeface="Garamond" panose="02020404030301010803" pitchFamily="18" charset="0"/>
                <a:cs typeface="Arial" panose="020B0604020202020204" pitchFamily="34" charset="0"/>
              </a:defRPr>
            </a:lvl4pPr>
            <a:lvl5pPr marL="2057400" indent="-228600">
              <a:defRPr>
                <a:solidFill>
                  <a:schemeClr val="tx1"/>
                </a:solidFill>
                <a:latin typeface="Garamond" panose="02020404030301010803" pitchFamily="18" charset="0"/>
                <a:cs typeface="Arial" panose="020B0604020202020204" pitchFamily="34" charset="0"/>
              </a:defRPr>
            </a:lvl5pPr>
            <a:lvl6pPr marL="25146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algn="l" rtl="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fld id="{9D8FDCAA-3C0E-41EB-BD25-B5B0B214F866}" type="slidenum">
              <a:rPr lang="he-IL" altLang="he-IL"/>
              <a:pPr/>
              <a:t>53</a:t>
            </a:fld>
            <a:endParaRPr lang="he-IL" altLang="he-I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4" name="Rectangle 17">
            <a:extLst>
              <a:ext uri="{FF2B5EF4-FFF2-40B4-BE49-F238E27FC236}">
                <a16:creationId xmlns:a16="http://schemas.microsoft.com/office/drawing/2014/main" id="{9E6BC550-78DE-E538-842F-D0C3A93BA6A2}"/>
              </a:ext>
            </a:extLst>
          </p:cNvPr>
          <p:cNvSpPr>
            <a:spLocks noChangeArrowheads="1"/>
          </p:cNvSpPr>
          <p:nvPr/>
        </p:nvSpPr>
        <p:spPr bwMode="auto">
          <a:xfrm>
            <a:off x="0" y="0"/>
            <a:ext cx="9144000" cy="0"/>
          </a:xfrm>
          <a:prstGeom prst="rect">
            <a:avLst/>
          </a:prstGeom>
          <a:noFill/>
          <a:ln>
            <a:noFill/>
          </a:ln>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a:t>לחץ כדי לערוך סגנון כותרת משנה של תבנית בסיס</a:t>
            </a:r>
          </a:p>
        </p:txBody>
      </p:sp>
      <p:sp>
        <p:nvSpPr>
          <p:cNvPr id="5" name="Rectangle 11">
            <a:extLst>
              <a:ext uri="{FF2B5EF4-FFF2-40B4-BE49-F238E27FC236}">
                <a16:creationId xmlns:a16="http://schemas.microsoft.com/office/drawing/2014/main" id="{9B87FC21-DAA9-18C8-0215-9D77BDC93F70}"/>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5DC850C9-61D9-27D4-9C14-41229DEDCE74}"/>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1B78F630-B999-499D-55B8-1E6D4F70F174}"/>
              </a:ext>
            </a:extLst>
          </p:cNvPr>
          <p:cNvSpPr>
            <a:spLocks noGrp="1" noChangeArrowheads="1"/>
          </p:cNvSpPr>
          <p:nvPr>
            <p:ph type="sldNum" sz="quarter" idx="12"/>
          </p:nvPr>
        </p:nvSpPr>
        <p:spPr/>
        <p:txBody>
          <a:bodyPr/>
          <a:lstStyle>
            <a:lvl1pPr>
              <a:defRPr smtClean="0"/>
            </a:lvl1pPr>
          </a:lstStyle>
          <a:p>
            <a:pPr>
              <a:defRPr/>
            </a:pPr>
            <a:fld id="{3C8131E7-D47D-4A0E-8746-C5A044A1394F}" type="slidenum">
              <a:rPr lang="he-IL" altLang="he-IL"/>
              <a:pPr>
                <a:defRPr/>
              </a:pPr>
              <a:t>‹#›</a:t>
            </a:fld>
            <a:endParaRPr lang="en-US" altLang="he-IL"/>
          </a:p>
        </p:txBody>
      </p:sp>
    </p:spTree>
    <p:extLst>
      <p:ext uri="{BB962C8B-B14F-4D97-AF65-F5344CB8AC3E}">
        <p14:creationId xmlns:p14="http://schemas.microsoft.com/office/powerpoint/2010/main" val="248278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9E58E958-3B58-FDE8-F8F1-2E364A37C53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0BA2172-FDAE-A494-6FB0-5CC4F19A663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B299032-75DD-FCE2-1974-41AC1528DDAF}"/>
              </a:ext>
            </a:extLst>
          </p:cNvPr>
          <p:cNvSpPr>
            <a:spLocks noGrp="1" noChangeArrowheads="1"/>
          </p:cNvSpPr>
          <p:nvPr>
            <p:ph type="sldNum" sz="quarter" idx="12"/>
          </p:nvPr>
        </p:nvSpPr>
        <p:spPr>
          <a:ln/>
        </p:spPr>
        <p:txBody>
          <a:bodyPr/>
          <a:lstStyle>
            <a:lvl1pPr>
              <a:defRPr/>
            </a:lvl1pPr>
          </a:lstStyle>
          <a:p>
            <a:pPr>
              <a:defRPr/>
            </a:pPr>
            <a:fld id="{C49AE484-D431-45F4-894B-25BC14C9E9C7}" type="slidenum">
              <a:rPr lang="he-IL" altLang="he-IL"/>
              <a:pPr>
                <a:defRPr/>
              </a:pPr>
              <a:t>‹#›</a:t>
            </a:fld>
            <a:endParaRPr lang="en-US" altLang="he-IL"/>
          </a:p>
        </p:txBody>
      </p:sp>
    </p:spTree>
    <p:extLst>
      <p:ext uri="{BB962C8B-B14F-4D97-AF65-F5344CB8AC3E}">
        <p14:creationId xmlns:p14="http://schemas.microsoft.com/office/powerpoint/2010/main" val="3124861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D9DE5259-1312-84B8-8370-206A9AE2705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ED4E74D3-7749-CC2B-7A50-1ECF1DE2D7B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B2052FA-F0CF-D88B-77B9-164E78C71710}"/>
              </a:ext>
            </a:extLst>
          </p:cNvPr>
          <p:cNvSpPr>
            <a:spLocks noGrp="1" noChangeArrowheads="1"/>
          </p:cNvSpPr>
          <p:nvPr>
            <p:ph type="sldNum" sz="quarter" idx="12"/>
          </p:nvPr>
        </p:nvSpPr>
        <p:spPr>
          <a:ln/>
        </p:spPr>
        <p:txBody>
          <a:bodyPr/>
          <a:lstStyle>
            <a:lvl1pPr>
              <a:defRPr/>
            </a:lvl1pPr>
          </a:lstStyle>
          <a:p>
            <a:pPr>
              <a:defRPr/>
            </a:pPr>
            <a:fld id="{1C7DB098-D139-4CA8-8377-923FC0ECE410}" type="slidenum">
              <a:rPr lang="he-IL" altLang="he-IL"/>
              <a:pPr>
                <a:defRPr/>
              </a:pPr>
              <a:t>‹#›</a:t>
            </a:fld>
            <a:endParaRPr lang="en-US" altLang="he-IL"/>
          </a:p>
        </p:txBody>
      </p:sp>
    </p:spTree>
    <p:extLst>
      <p:ext uri="{BB962C8B-B14F-4D97-AF65-F5344CB8AC3E}">
        <p14:creationId xmlns:p14="http://schemas.microsoft.com/office/powerpoint/2010/main" val="531514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4" name="Rectangle 17">
            <a:extLst>
              <a:ext uri="{FF2B5EF4-FFF2-40B4-BE49-F238E27FC236}">
                <a16:creationId xmlns:a16="http://schemas.microsoft.com/office/drawing/2014/main" id="{F26F8BFB-66E7-F2B4-E79D-5E89AFEC08F3}"/>
              </a:ext>
            </a:extLst>
          </p:cNvPr>
          <p:cNvSpPr>
            <a:spLocks noChangeArrowheads="1"/>
          </p:cNvSpPr>
          <p:nvPr userDrawn="1"/>
        </p:nvSpPr>
        <p:spPr bwMode="auto">
          <a:xfrm>
            <a:off x="0" y="0"/>
            <a:ext cx="9144000" cy="0"/>
          </a:xfrm>
          <a:prstGeom prst="rect">
            <a:avLst/>
          </a:prstGeom>
          <a:noFill/>
          <a:ln>
            <a:noFill/>
          </a:ln>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he-IL"/>
              <a:t>לחץ כדי לערוך סגנון כותרת משנה של תבנית בסיס</a:t>
            </a:r>
          </a:p>
        </p:txBody>
      </p:sp>
      <p:sp>
        <p:nvSpPr>
          <p:cNvPr id="5" name="Rectangle 11">
            <a:extLst>
              <a:ext uri="{FF2B5EF4-FFF2-40B4-BE49-F238E27FC236}">
                <a16:creationId xmlns:a16="http://schemas.microsoft.com/office/drawing/2014/main" id="{43300581-5FF4-BF42-E46D-A215D412A92A}"/>
              </a:ext>
            </a:extLst>
          </p:cNvPr>
          <p:cNvSpPr>
            <a:spLocks noGrp="1" noChangeArrowheads="1"/>
          </p:cNvSpPr>
          <p:nvPr>
            <p:ph type="dt" sz="half" idx="10"/>
          </p:nvPr>
        </p:nvSpPr>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888ADAD6-B2E3-10C5-3817-847F08A761B3}"/>
              </a:ext>
            </a:extLst>
          </p:cNvPr>
          <p:cNvSpPr>
            <a:spLocks noGrp="1" noChangeArrowheads="1"/>
          </p:cNvSpPr>
          <p:nvPr>
            <p:ph type="ftr" sz="quarter" idx="11"/>
          </p:nvPr>
        </p:nvSpPr>
        <p:spPr/>
        <p:txBody>
          <a:bodyPr/>
          <a:lstStyle>
            <a:lvl1pPr>
              <a:defRPr/>
            </a:lvl1pPr>
          </a:lstStyle>
          <a:p>
            <a:pPr>
              <a:defRPr/>
            </a:pPr>
            <a:endParaRPr lang="en-US"/>
          </a:p>
        </p:txBody>
      </p:sp>
      <p:sp>
        <p:nvSpPr>
          <p:cNvPr id="7" name="Rectangle 13">
            <a:extLst>
              <a:ext uri="{FF2B5EF4-FFF2-40B4-BE49-F238E27FC236}">
                <a16:creationId xmlns:a16="http://schemas.microsoft.com/office/drawing/2014/main" id="{B3EF0D16-05B2-740E-CAC1-87744D46D523}"/>
              </a:ext>
            </a:extLst>
          </p:cNvPr>
          <p:cNvSpPr>
            <a:spLocks noGrp="1" noChangeArrowheads="1"/>
          </p:cNvSpPr>
          <p:nvPr>
            <p:ph type="sldNum" sz="quarter" idx="12"/>
          </p:nvPr>
        </p:nvSpPr>
        <p:spPr/>
        <p:txBody>
          <a:bodyPr/>
          <a:lstStyle>
            <a:lvl1pPr>
              <a:defRPr smtClean="0"/>
            </a:lvl1pPr>
          </a:lstStyle>
          <a:p>
            <a:pPr>
              <a:defRPr/>
            </a:pPr>
            <a:fld id="{26C6B516-4F41-4F22-8A44-05EE813159ED}" type="slidenum">
              <a:rPr lang="he-IL" altLang="he-IL"/>
              <a:pPr>
                <a:defRPr/>
              </a:pPr>
              <a:t>‹#›</a:t>
            </a:fld>
            <a:endParaRPr lang="en-US" altLang="he-IL"/>
          </a:p>
        </p:txBody>
      </p:sp>
    </p:spTree>
    <p:extLst>
      <p:ext uri="{BB962C8B-B14F-4D97-AF65-F5344CB8AC3E}">
        <p14:creationId xmlns:p14="http://schemas.microsoft.com/office/powerpoint/2010/main" val="2710283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2216FCFF-FF7D-7011-2030-8A169047DA2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32A25B95-BB5B-09F6-994D-88934178684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CAA153B-C873-2048-B307-1B8DEFF89217}"/>
              </a:ext>
            </a:extLst>
          </p:cNvPr>
          <p:cNvSpPr>
            <a:spLocks noGrp="1" noChangeArrowheads="1"/>
          </p:cNvSpPr>
          <p:nvPr>
            <p:ph type="sldNum" sz="quarter" idx="12"/>
          </p:nvPr>
        </p:nvSpPr>
        <p:spPr>
          <a:ln/>
        </p:spPr>
        <p:txBody>
          <a:bodyPr/>
          <a:lstStyle>
            <a:lvl1pPr>
              <a:defRPr/>
            </a:lvl1pPr>
          </a:lstStyle>
          <a:p>
            <a:pPr>
              <a:defRPr/>
            </a:pPr>
            <a:fld id="{36692796-B204-4748-8025-0EE729D23244}" type="slidenum">
              <a:rPr lang="he-IL" altLang="he-IL"/>
              <a:pPr>
                <a:defRPr/>
              </a:pPr>
              <a:t>‹#›</a:t>
            </a:fld>
            <a:endParaRPr lang="en-US" altLang="he-IL"/>
          </a:p>
        </p:txBody>
      </p:sp>
    </p:spTree>
    <p:extLst>
      <p:ext uri="{BB962C8B-B14F-4D97-AF65-F5344CB8AC3E}">
        <p14:creationId xmlns:p14="http://schemas.microsoft.com/office/powerpoint/2010/main" val="33788992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a:t>לחץ כדי לערוך סגנונות טקסט של תבנית בסיס</a:t>
            </a:r>
          </a:p>
        </p:txBody>
      </p:sp>
      <p:sp>
        <p:nvSpPr>
          <p:cNvPr id="4" name="Rectangle 4">
            <a:extLst>
              <a:ext uri="{FF2B5EF4-FFF2-40B4-BE49-F238E27FC236}">
                <a16:creationId xmlns:a16="http://schemas.microsoft.com/office/drawing/2014/main" id="{C0B99C63-1A59-7705-2B39-185C4999953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18870DC-FC45-528B-B408-9876BD37039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2DF86E2-2198-E7C4-4FA6-A413219C73E2}"/>
              </a:ext>
            </a:extLst>
          </p:cNvPr>
          <p:cNvSpPr>
            <a:spLocks noGrp="1" noChangeArrowheads="1"/>
          </p:cNvSpPr>
          <p:nvPr>
            <p:ph type="sldNum" sz="quarter" idx="12"/>
          </p:nvPr>
        </p:nvSpPr>
        <p:spPr>
          <a:ln/>
        </p:spPr>
        <p:txBody>
          <a:bodyPr/>
          <a:lstStyle>
            <a:lvl1pPr>
              <a:defRPr/>
            </a:lvl1pPr>
          </a:lstStyle>
          <a:p>
            <a:pPr>
              <a:defRPr/>
            </a:pPr>
            <a:fld id="{8A3EF8EE-DDFC-437B-911B-1385E81C42EA}" type="slidenum">
              <a:rPr lang="he-IL" altLang="he-IL"/>
              <a:pPr>
                <a:defRPr/>
              </a:pPr>
              <a:t>‹#›</a:t>
            </a:fld>
            <a:endParaRPr lang="en-US" altLang="he-IL"/>
          </a:p>
        </p:txBody>
      </p:sp>
    </p:spTree>
    <p:extLst>
      <p:ext uri="{BB962C8B-B14F-4D97-AF65-F5344CB8AC3E}">
        <p14:creationId xmlns:p14="http://schemas.microsoft.com/office/powerpoint/2010/main" val="33360146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Rectangle 4">
            <a:extLst>
              <a:ext uri="{FF2B5EF4-FFF2-40B4-BE49-F238E27FC236}">
                <a16:creationId xmlns:a16="http://schemas.microsoft.com/office/drawing/2014/main" id="{FD37052D-EACB-EBE2-5CBF-56BB7A3B73B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F28A051-DE01-6911-947F-DED2B9FA0E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7E4FA8F-4459-2B2D-64B2-5D2A4926C595}"/>
              </a:ext>
            </a:extLst>
          </p:cNvPr>
          <p:cNvSpPr>
            <a:spLocks noGrp="1" noChangeArrowheads="1"/>
          </p:cNvSpPr>
          <p:nvPr>
            <p:ph type="sldNum" sz="quarter" idx="12"/>
          </p:nvPr>
        </p:nvSpPr>
        <p:spPr>
          <a:ln/>
        </p:spPr>
        <p:txBody>
          <a:bodyPr/>
          <a:lstStyle>
            <a:lvl1pPr>
              <a:defRPr/>
            </a:lvl1pPr>
          </a:lstStyle>
          <a:p>
            <a:pPr>
              <a:defRPr/>
            </a:pPr>
            <a:fld id="{724705A7-8495-4543-AF30-441532D33BF1}" type="slidenum">
              <a:rPr lang="he-IL" altLang="he-IL"/>
              <a:pPr>
                <a:defRPr/>
              </a:pPr>
              <a:t>‹#›</a:t>
            </a:fld>
            <a:endParaRPr lang="en-US" altLang="he-IL"/>
          </a:p>
        </p:txBody>
      </p:sp>
    </p:spTree>
    <p:extLst>
      <p:ext uri="{BB962C8B-B14F-4D97-AF65-F5344CB8AC3E}">
        <p14:creationId xmlns:p14="http://schemas.microsoft.com/office/powerpoint/2010/main" val="40844078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Rectangle 4">
            <a:extLst>
              <a:ext uri="{FF2B5EF4-FFF2-40B4-BE49-F238E27FC236}">
                <a16:creationId xmlns:a16="http://schemas.microsoft.com/office/drawing/2014/main" id="{27AEC05F-3EFB-FEB7-8A16-113EF07C8DE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17CDFB9-540A-6098-C9AE-CE2334B5019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6260E98A-A2B0-6085-A4E5-C7278B24CB80}"/>
              </a:ext>
            </a:extLst>
          </p:cNvPr>
          <p:cNvSpPr>
            <a:spLocks noGrp="1" noChangeArrowheads="1"/>
          </p:cNvSpPr>
          <p:nvPr>
            <p:ph type="sldNum" sz="quarter" idx="12"/>
          </p:nvPr>
        </p:nvSpPr>
        <p:spPr>
          <a:ln/>
        </p:spPr>
        <p:txBody>
          <a:bodyPr/>
          <a:lstStyle>
            <a:lvl1pPr>
              <a:defRPr/>
            </a:lvl1pPr>
          </a:lstStyle>
          <a:p>
            <a:pPr>
              <a:defRPr/>
            </a:pPr>
            <a:fld id="{05EF1060-DD52-4571-922A-EF7D2B9F9377}" type="slidenum">
              <a:rPr lang="he-IL" altLang="he-IL"/>
              <a:pPr>
                <a:defRPr/>
              </a:pPr>
              <a:t>‹#›</a:t>
            </a:fld>
            <a:endParaRPr lang="en-US" altLang="he-IL"/>
          </a:p>
        </p:txBody>
      </p:sp>
    </p:spTree>
    <p:extLst>
      <p:ext uri="{BB962C8B-B14F-4D97-AF65-F5344CB8AC3E}">
        <p14:creationId xmlns:p14="http://schemas.microsoft.com/office/powerpoint/2010/main" val="2831016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Rectangle 4">
            <a:extLst>
              <a:ext uri="{FF2B5EF4-FFF2-40B4-BE49-F238E27FC236}">
                <a16:creationId xmlns:a16="http://schemas.microsoft.com/office/drawing/2014/main" id="{030C4465-EDD0-F0C0-C6FC-C7BCD4361632}"/>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843C732E-F9FB-1F2E-8967-68B29F4BA9F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82743821-4567-AEB3-A37D-2D50A81C2EED}"/>
              </a:ext>
            </a:extLst>
          </p:cNvPr>
          <p:cNvSpPr>
            <a:spLocks noGrp="1" noChangeArrowheads="1"/>
          </p:cNvSpPr>
          <p:nvPr>
            <p:ph type="sldNum" sz="quarter" idx="12"/>
          </p:nvPr>
        </p:nvSpPr>
        <p:spPr>
          <a:ln/>
        </p:spPr>
        <p:txBody>
          <a:bodyPr/>
          <a:lstStyle>
            <a:lvl1pPr>
              <a:defRPr/>
            </a:lvl1pPr>
          </a:lstStyle>
          <a:p>
            <a:pPr>
              <a:defRPr/>
            </a:pPr>
            <a:fld id="{1C4D4DAF-49F0-406E-BF44-FB5635E0BFD8}" type="slidenum">
              <a:rPr lang="he-IL" altLang="he-IL"/>
              <a:pPr>
                <a:defRPr/>
              </a:pPr>
              <a:t>‹#›</a:t>
            </a:fld>
            <a:endParaRPr lang="en-US" altLang="he-IL"/>
          </a:p>
        </p:txBody>
      </p:sp>
    </p:spTree>
    <p:extLst>
      <p:ext uri="{BB962C8B-B14F-4D97-AF65-F5344CB8AC3E}">
        <p14:creationId xmlns:p14="http://schemas.microsoft.com/office/powerpoint/2010/main" val="10066630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D63DB03-5147-346B-41F3-4FF47985B5E2}"/>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44C68CF1-0E31-3E59-A8A9-5D9E0F394D4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8DFC40B4-F139-E417-0575-22BBD0D89E4D}"/>
              </a:ext>
            </a:extLst>
          </p:cNvPr>
          <p:cNvSpPr>
            <a:spLocks noGrp="1" noChangeArrowheads="1"/>
          </p:cNvSpPr>
          <p:nvPr>
            <p:ph type="sldNum" sz="quarter" idx="12"/>
          </p:nvPr>
        </p:nvSpPr>
        <p:spPr>
          <a:ln/>
        </p:spPr>
        <p:txBody>
          <a:bodyPr/>
          <a:lstStyle>
            <a:lvl1pPr>
              <a:defRPr/>
            </a:lvl1pPr>
          </a:lstStyle>
          <a:p>
            <a:pPr>
              <a:defRPr/>
            </a:pPr>
            <a:fld id="{986FCCF4-AD61-497A-81DC-F4E1FF86D7EF}" type="slidenum">
              <a:rPr lang="he-IL" altLang="he-IL"/>
              <a:pPr>
                <a:defRPr/>
              </a:pPr>
              <a:t>‹#›</a:t>
            </a:fld>
            <a:endParaRPr lang="en-US" altLang="he-IL"/>
          </a:p>
        </p:txBody>
      </p:sp>
    </p:spTree>
    <p:extLst>
      <p:ext uri="{BB962C8B-B14F-4D97-AF65-F5344CB8AC3E}">
        <p14:creationId xmlns:p14="http://schemas.microsoft.com/office/powerpoint/2010/main" val="29466680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CDB0BC8C-44AE-261B-BF03-473C5C9F05B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CC57F76F-422E-1B1B-EC1E-275389730A8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D7DB700-1FD3-F99E-9BDB-667707997D48}"/>
              </a:ext>
            </a:extLst>
          </p:cNvPr>
          <p:cNvSpPr>
            <a:spLocks noGrp="1" noChangeArrowheads="1"/>
          </p:cNvSpPr>
          <p:nvPr>
            <p:ph type="sldNum" sz="quarter" idx="12"/>
          </p:nvPr>
        </p:nvSpPr>
        <p:spPr>
          <a:ln/>
        </p:spPr>
        <p:txBody>
          <a:bodyPr/>
          <a:lstStyle>
            <a:lvl1pPr>
              <a:defRPr/>
            </a:lvl1pPr>
          </a:lstStyle>
          <a:p>
            <a:pPr>
              <a:defRPr/>
            </a:pPr>
            <a:fld id="{77A5BE07-42E5-494E-82D2-E3681568F428}" type="slidenum">
              <a:rPr lang="he-IL" altLang="he-IL"/>
              <a:pPr>
                <a:defRPr/>
              </a:pPr>
              <a:t>‹#›</a:t>
            </a:fld>
            <a:endParaRPr lang="en-US" altLang="he-IL"/>
          </a:p>
        </p:txBody>
      </p:sp>
    </p:spTree>
    <p:extLst>
      <p:ext uri="{BB962C8B-B14F-4D97-AF65-F5344CB8AC3E}">
        <p14:creationId xmlns:p14="http://schemas.microsoft.com/office/powerpoint/2010/main" val="3702629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43A885D6-6B0F-E4C6-6A62-8FF97A8F79D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A7CFFFF-20AD-AF5F-B99B-2FEB05C832D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6B779586-CE78-098E-E94A-D6AF4E2677D6}"/>
              </a:ext>
            </a:extLst>
          </p:cNvPr>
          <p:cNvSpPr>
            <a:spLocks noGrp="1" noChangeArrowheads="1"/>
          </p:cNvSpPr>
          <p:nvPr>
            <p:ph type="sldNum" sz="quarter" idx="12"/>
          </p:nvPr>
        </p:nvSpPr>
        <p:spPr>
          <a:ln/>
        </p:spPr>
        <p:txBody>
          <a:bodyPr/>
          <a:lstStyle>
            <a:lvl1pPr>
              <a:defRPr/>
            </a:lvl1pPr>
          </a:lstStyle>
          <a:p>
            <a:pPr>
              <a:defRPr/>
            </a:pPr>
            <a:fld id="{7714F9D4-535D-41B6-A9E7-805A827D7A95}" type="slidenum">
              <a:rPr lang="he-IL" altLang="he-IL"/>
              <a:pPr>
                <a:defRPr/>
              </a:pPr>
              <a:t>‹#›</a:t>
            </a:fld>
            <a:endParaRPr lang="en-US" altLang="he-IL"/>
          </a:p>
        </p:txBody>
      </p:sp>
    </p:spTree>
    <p:extLst>
      <p:ext uri="{BB962C8B-B14F-4D97-AF65-F5344CB8AC3E}">
        <p14:creationId xmlns:p14="http://schemas.microsoft.com/office/powerpoint/2010/main" val="22641719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0031CB54-B7D9-F043-9044-97D57C175A0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B28EF8B9-086E-84E8-BA5D-B3B2F487BEC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747FAB4-5A50-A902-3E72-F1F3BA149D49}"/>
              </a:ext>
            </a:extLst>
          </p:cNvPr>
          <p:cNvSpPr>
            <a:spLocks noGrp="1" noChangeArrowheads="1"/>
          </p:cNvSpPr>
          <p:nvPr>
            <p:ph type="sldNum" sz="quarter" idx="12"/>
          </p:nvPr>
        </p:nvSpPr>
        <p:spPr>
          <a:ln/>
        </p:spPr>
        <p:txBody>
          <a:bodyPr/>
          <a:lstStyle>
            <a:lvl1pPr>
              <a:defRPr/>
            </a:lvl1pPr>
          </a:lstStyle>
          <a:p>
            <a:pPr>
              <a:defRPr/>
            </a:pPr>
            <a:fld id="{0F451669-9A31-43FF-B894-75AC96E6CFD0}" type="slidenum">
              <a:rPr lang="he-IL" altLang="he-IL"/>
              <a:pPr>
                <a:defRPr/>
              </a:pPr>
              <a:t>‹#›</a:t>
            </a:fld>
            <a:endParaRPr lang="en-US" altLang="he-IL"/>
          </a:p>
        </p:txBody>
      </p:sp>
    </p:spTree>
    <p:extLst>
      <p:ext uri="{BB962C8B-B14F-4D97-AF65-F5344CB8AC3E}">
        <p14:creationId xmlns:p14="http://schemas.microsoft.com/office/powerpoint/2010/main" val="25294228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6667C02E-8F53-CCEC-5C50-211D43B069C1}"/>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2AECA38-6A92-CDC5-93C7-F3B5019376D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A3489DC-A9C8-F7B0-19FA-2888337E8263}"/>
              </a:ext>
            </a:extLst>
          </p:cNvPr>
          <p:cNvSpPr>
            <a:spLocks noGrp="1" noChangeArrowheads="1"/>
          </p:cNvSpPr>
          <p:nvPr>
            <p:ph type="sldNum" sz="quarter" idx="12"/>
          </p:nvPr>
        </p:nvSpPr>
        <p:spPr>
          <a:ln/>
        </p:spPr>
        <p:txBody>
          <a:bodyPr/>
          <a:lstStyle>
            <a:lvl1pPr>
              <a:defRPr/>
            </a:lvl1pPr>
          </a:lstStyle>
          <a:p>
            <a:pPr>
              <a:defRPr/>
            </a:pPr>
            <a:fld id="{A9F1C946-391B-4DCD-AB24-A62A1994881B}" type="slidenum">
              <a:rPr lang="he-IL" altLang="he-IL"/>
              <a:pPr>
                <a:defRPr/>
              </a:pPr>
              <a:t>‹#›</a:t>
            </a:fld>
            <a:endParaRPr lang="en-US" altLang="he-IL"/>
          </a:p>
        </p:txBody>
      </p:sp>
    </p:spTree>
    <p:extLst>
      <p:ext uri="{BB962C8B-B14F-4D97-AF65-F5344CB8AC3E}">
        <p14:creationId xmlns:p14="http://schemas.microsoft.com/office/powerpoint/2010/main" val="30729815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Rectangle 4">
            <a:extLst>
              <a:ext uri="{FF2B5EF4-FFF2-40B4-BE49-F238E27FC236}">
                <a16:creationId xmlns:a16="http://schemas.microsoft.com/office/drawing/2014/main" id="{3D8C2975-7966-6C5C-1316-9A5C6BE4387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9483BBD-4780-6EAE-2229-33C6B059A0D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1E3F182-75F2-AEB7-E6D7-78247997C620}"/>
              </a:ext>
            </a:extLst>
          </p:cNvPr>
          <p:cNvSpPr>
            <a:spLocks noGrp="1" noChangeArrowheads="1"/>
          </p:cNvSpPr>
          <p:nvPr>
            <p:ph type="sldNum" sz="quarter" idx="12"/>
          </p:nvPr>
        </p:nvSpPr>
        <p:spPr>
          <a:ln/>
        </p:spPr>
        <p:txBody>
          <a:bodyPr/>
          <a:lstStyle>
            <a:lvl1pPr>
              <a:defRPr/>
            </a:lvl1pPr>
          </a:lstStyle>
          <a:p>
            <a:pPr>
              <a:defRPr/>
            </a:pPr>
            <a:fld id="{0ED634F3-D041-4A4F-BCB0-138444DF6E4D}" type="slidenum">
              <a:rPr lang="he-IL" altLang="he-IL"/>
              <a:pPr>
                <a:defRPr/>
              </a:pPr>
              <a:t>‹#›</a:t>
            </a:fld>
            <a:endParaRPr lang="en-US" altLang="he-IL"/>
          </a:p>
        </p:txBody>
      </p:sp>
    </p:spTree>
    <p:extLst>
      <p:ext uri="{BB962C8B-B14F-4D97-AF65-F5344CB8AC3E}">
        <p14:creationId xmlns:p14="http://schemas.microsoft.com/office/powerpoint/2010/main" val="9607766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he-IL"/>
              <a:t>לחץ כדי לערוך סגנונות טקסט של תבנית בסיס</a:t>
            </a:r>
          </a:p>
        </p:txBody>
      </p:sp>
      <p:sp>
        <p:nvSpPr>
          <p:cNvPr id="4" name="Rectangle 4">
            <a:extLst>
              <a:ext uri="{FF2B5EF4-FFF2-40B4-BE49-F238E27FC236}">
                <a16:creationId xmlns:a16="http://schemas.microsoft.com/office/drawing/2014/main" id="{0E6CE0B5-9EC9-7DE2-29FF-5C8A0754C05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A489770-8357-78E1-285B-65EB76BB9B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DA644B8-A12A-9976-FC38-49D5A53B16DB}"/>
              </a:ext>
            </a:extLst>
          </p:cNvPr>
          <p:cNvSpPr>
            <a:spLocks noGrp="1" noChangeArrowheads="1"/>
          </p:cNvSpPr>
          <p:nvPr>
            <p:ph type="sldNum" sz="quarter" idx="12"/>
          </p:nvPr>
        </p:nvSpPr>
        <p:spPr>
          <a:ln/>
        </p:spPr>
        <p:txBody>
          <a:bodyPr/>
          <a:lstStyle>
            <a:lvl1pPr>
              <a:defRPr/>
            </a:lvl1pPr>
          </a:lstStyle>
          <a:p>
            <a:pPr>
              <a:defRPr/>
            </a:pPr>
            <a:fld id="{D396927F-360A-45FA-B3E7-6C42FA2A15E2}" type="slidenum">
              <a:rPr lang="he-IL" altLang="he-IL"/>
              <a:pPr>
                <a:defRPr/>
              </a:pPr>
              <a:t>‹#›</a:t>
            </a:fld>
            <a:endParaRPr lang="en-US" altLang="he-IL"/>
          </a:p>
        </p:txBody>
      </p:sp>
    </p:spTree>
    <p:extLst>
      <p:ext uri="{BB962C8B-B14F-4D97-AF65-F5344CB8AC3E}">
        <p14:creationId xmlns:p14="http://schemas.microsoft.com/office/powerpoint/2010/main" val="3367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Rectangle 4">
            <a:extLst>
              <a:ext uri="{FF2B5EF4-FFF2-40B4-BE49-F238E27FC236}">
                <a16:creationId xmlns:a16="http://schemas.microsoft.com/office/drawing/2014/main" id="{06EBFEAA-3FF4-663A-9F05-E1FC14C55FC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982D758-861F-F6E2-5E2D-EE236E2AE0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D5232EA-5576-8686-E785-7E1668D24606}"/>
              </a:ext>
            </a:extLst>
          </p:cNvPr>
          <p:cNvSpPr>
            <a:spLocks noGrp="1" noChangeArrowheads="1"/>
          </p:cNvSpPr>
          <p:nvPr>
            <p:ph type="sldNum" sz="quarter" idx="12"/>
          </p:nvPr>
        </p:nvSpPr>
        <p:spPr>
          <a:ln/>
        </p:spPr>
        <p:txBody>
          <a:bodyPr/>
          <a:lstStyle>
            <a:lvl1pPr>
              <a:defRPr/>
            </a:lvl1pPr>
          </a:lstStyle>
          <a:p>
            <a:pPr>
              <a:defRPr/>
            </a:pPr>
            <a:fld id="{EF0C9084-FB34-4A6B-A2A6-94D19913CBE3}" type="slidenum">
              <a:rPr lang="he-IL" altLang="he-IL"/>
              <a:pPr>
                <a:defRPr/>
              </a:pPr>
              <a:t>‹#›</a:t>
            </a:fld>
            <a:endParaRPr lang="en-US" altLang="he-IL"/>
          </a:p>
        </p:txBody>
      </p:sp>
    </p:spTree>
    <p:extLst>
      <p:ext uri="{BB962C8B-B14F-4D97-AF65-F5344CB8AC3E}">
        <p14:creationId xmlns:p14="http://schemas.microsoft.com/office/powerpoint/2010/main" val="24648823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Rectangle 4">
            <a:extLst>
              <a:ext uri="{FF2B5EF4-FFF2-40B4-BE49-F238E27FC236}">
                <a16:creationId xmlns:a16="http://schemas.microsoft.com/office/drawing/2014/main" id="{1DB55257-5FA1-32EF-B31B-805A9E83C3B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7CF4E48-9B21-913D-314B-D955081AAC7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E3574AB-F578-0A5B-C899-057D1075CF86}"/>
              </a:ext>
            </a:extLst>
          </p:cNvPr>
          <p:cNvSpPr>
            <a:spLocks noGrp="1" noChangeArrowheads="1"/>
          </p:cNvSpPr>
          <p:nvPr>
            <p:ph type="sldNum" sz="quarter" idx="12"/>
          </p:nvPr>
        </p:nvSpPr>
        <p:spPr>
          <a:ln/>
        </p:spPr>
        <p:txBody>
          <a:bodyPr/>
          <a:lstStyle>
            <a:lvl1pPr>
              <a:defRPr/>
            </a:lvl1pPr>
          </a:lstStyle>
          <a:p>
            <a:pPr>
              <a:defRPr/>
            </a:pPr>
            <a:fld id="{C2BCF9D9-79A4-4011-A6E9-D6AB0C22BFD4}" type="slidenum">
              <a:rPr lang="he-IL" altLang="he-IL"/>
              <a:pPr>
                <a:defRPr/>
              </a:pPr>
              <a:t>‹#›</a:t>
            </a:fld>
            <a:endParaRPr lang="en-US" altLang="he-IL"/>
          </a:p>
        </p:txBody>
      </p:sp>
    </p:spTree>
    <p:extLst>
      <p:ext uri="{BB962C8B-B14F-4D97-AF65-F5344CB8AC3E}">
        <p14:creationId xmlns:p14="http://schemas.microsoft.com/office/powerpoint/2010/main" val="3255280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Rectangle 4">
            <a:extLst>
              <a:ext uri="{FF2B5EF4-FFF2-40B4-BE49-F238E27FC236}">
                <a16:creationId xmlns:a16="http://schemas.microsoft.com/office/drawing/2014/main" id="{5E4BBA38-718B-810D-01E9-E827E88D0123}"/>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F5B0AC6-51DD-896A-FB9F-507F107E0D6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E44BD094-0EA1-CA05-7490-807A8CD975B0}"/>
              </a:ext>
            </a:extLst>
          </p:cNvPr>
          <p:cNvSpPr>
            <a:spLocks noGrp="1" noChangeArrowheads="1"/>
          </p:cNvSpPr>
          <p:nvPr>
            <p:ph type="sldNum" sz="quarter" idx="12"/>
          </p:nvPr>
        </p:nvSpPr>
        <p:spPr>
          <a:ln/>
        </p:spPr>
        <p:txBody>
          <a:bodyPr/>
          <a:lstStyle>
            <a:lvl1pPr>
              <a:defRPr/>
            </a:lvl1pPr>
          </a:lstStyle>
          <a:p>
            <a:pPr>
              <a:defRPr/>
            </a:pPr>
            <a:fld id="{8484B3FA-8E48-4709-B54F-034295A059BC}" type="slidenum">
              <a:rPr lang="he-IL" altLang="he-IL"/>
              <a:pPr>
                <a:defRPr/>
              </a:pPr>
              <a:t>‹#›</a:t>
            </a:fld>
            <a:endParaRPr lang="en-US" altLang="he-IL"/>
          </a:p>
        </p:txBody>
      </p:sp>
    </p:spTree>
    <p:extLst>
      <p:ext uri="{BB962C8B-B14F-4D97-AF65-F5344CB8AC3E}">
        <p14:creationId xmlns:p14="http://schemas.microsoft.com/office/powerpoint/2010/main" val="3886083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C9AD36BD-89D4-99CA-B65E-7B4CB6003F6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96C9D4AE-C20C-74B0-4E50-C30EB2E4D88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211A550C-5651-9C50-ABB0-37E21CAD2D2E}"/>
              </a:ext>
            </a:extLst>
          </p:cNvPr>
          <p:cNvSpPr>
            <a:spLocks noGrp="1" noChangeArrowheads="1"/>
          </p:cNvSpPr>
          <p:nvPr>
            <p:ph type="sldNum" sz="quarter" idx="12"/>
          </p:nvPr>
        </p:nvSpPr>
        <p:spPr>
          <a:ln/>
        </p:spPr>
        <p:txBody>
          <a:bodyPr/>
          <a:lstStyle>
            <a:lvl1pPr>
              <a:defRPr/>
            </a:lvl1pPr>
          </a:lstStyle>
          <a:p>
            <a:pPr>
              <a:defRPr/>
            </a:pPr>
            <a:fld id="{12D0A048-61A3-47A4-B400-B49D8A3B01C3}" type="slidenum">
              <a:rPr lang="he-IL" altLang="he-IL"/>
              <a:pPr>
                <a:defRPr/>
              </a:pPr>
              <a:t>‹#›</a:t>
            </a:fld>
            <a:endParaRPr lang="en-US" altLang="he-IL"/>
          </a:p>
        </p:txBody>
      </p:sp>
    </p:spTree>
    <p:extLst>
      <p:ext uri="{BB962C8B-B14F-4D97-AF65-F5344CB8AC3E}">
        <p14:creationId xmlns:p14="http://schemas.microsoft.com/office/powerpoint/2010/main" val="31810478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402F434F-F940-589C-B524-555A851B61E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AA84D83-B789-77E1-9AB1-4C6452FD6BF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A8C7013-CF44-94C0-8F9D-669453DF520F}"/>
              </a:ext>
            </a:extLst>
          </p:cNvPr>
          <p:cNvSpPr>
            <a:spLocks noGrp="1" noChangeArrowheads="1"/>
          </p:cNvSpPr>
          <p:nvPr>
            <p:ph type="sldNum" sz="quarter" idx="12"/>
          </p:nvPr>
        </p:nvSpPr>
        <p:spPr>
          <a:ln/>
        </p:spPr>
        <p:txBody>
          <a:bodyPr/>
          <a:lstStyle>
            <a:lvl1pPr>
              <a:defRPr/>
            </a:lvl1pPr>
          </a:lstStyle>
          <a:p>
            <a:pPr>
              <a:defRPr/>
            </a:pPr>
            <a:fld id="{E557657E-073C-4BF3-ADE3-60C33C86FF8E}" type="slidenum">
              <a:rPr lang="he-IL" altLang="he-IL"/>
              <a:pPr>
                <a:defRPr/>
              </a:pPr>
              <a:t>‹#›</a:t>
            </a:fld>
            <a:endParaRPr lang="en-US" altLang="he-IL"/>
          </a:p>
        </p:txBody>
      </p:sp>
    </p:spTree>
    <p:extLst>
      <p:ext uri="{BB962C8B-B14F-4D97-AF65-F5344CB8AC3E}">
        <p14:creationId xmlns:p14="http://schemas.microsoft.com/office/powerpoint/2010/main" val="1028277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Rectangle 4">
            <a:extLst>
              <a:ext uri="{FF2B5EF4-FFF2-40B4-BE49-F238E27FC236}">
                <a16:creationId xmlns:a16="http://schemas.microsoft.com/office/drawing/2014/main" id="{BA522D3B-D3C9-F4BB-0215-C318ED75C0C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35C8439-F1E1-1BF2-4209-5C7183A6D5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A68F13C-46C0-616A-30E4-49780600A2AC}"/>
              </a:ext>
            </a:extLst>
          </p:cNvPr>
          <p:cNvSpPr>
            <a:spLocks noGrp="1" noChangeArrowheads="1"/>
          </p:cNvSpPr>
          <p:nvPr>
            <p:ph type="sldNum" sz="quarter" idx="12"/>
          </p:nvPr>
        </p:nvSpPr>
        <p:spPr>
          <a:ln/>
        </p:spPr>
        <p:txBody>
          <a:bodyPr/>
          <a:lstStyle>
            <a:lvl1pPr>
              <a:defRPr/>
            </a:lvl1pPr>
          </a:lstStyle>
          <a:p>
            <a:pPr>
              <a:defRPr/>
            </a:pPr>
            <a:fld id="{49D0DC00-5682-4FD0-85D6-1020ACAF5D6D}" type="slidenum">
              <a:rPr lang="he-IL" altLang="he-IL"/>
              <a:pPr>
                <a:defRPr/>
              </a:pPr>
              <a:t>‹#›</a:t>
            </a:fld>
            <a:endParaRPr lang="en-US" altLang="he-IL"/>
          </a:p>
        </p:txBody>
      </p:sp>
    </p:spTree>
    <p:extLst>
      <p:ext uri="{BB962C8B-B14F-4D97-AF65-F5344CB8AC3E}">
        <p14:creationId xmlns:p14="http://schemas.microsoft.com/office/powerpoint/2010/main" val="444677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A7C21DC-5D37-040F-982D-145E64BEA85B}"/>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a:t>לחץ כדי לערוך סגנון כותרת של תבנית בסיס</a:t>
            </a:r>
          </a:p>
        </p:txBody>
      </p:sp>
      <p:sp>
        <p:nvSpPr>
          <p:cNvPr id="1027" name="Rectangle 3">
            <a:extLst>
              <a:ext uri="{FF2B5EF4-FFF2-40B4-BE49-F238E27FC236}">
                <a16:creationId xmlns:a16="http://schemas.microsoft.com/office/drawing/2014/main" id="{47886F8C-D069-2BEA-7061-A7A692B04FBA}"/>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1028" name="Rectangle 4">
            <a:extLst>
              <a:ext uri="{FF2B5EF4-FFF2-40B4-BE49-F238E27FC236}">
                <a16:creationId xmlns:a16="http://schemas.microsoft.com/office/drawing/2014/main" id="{19F9B49B-6D44-66C3-59DB-018A004CF2C2}"/>
              </a:ext>
            </a:extLst>
          </p:cNvPr>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01FE653E-1011-91A2-2062-6B50773A558C}"/>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3DC68F69-5FD4-24F6-D592-C6988595EA42}"/>
              </a:ext>
            </a:extLst>
          </p:cNvPr>
          <p:cNvSpPr>
            <a:spLocks noGrp="1" noChangeArrowheads="1"/>
          </p:cNvSpPr>
          <p:nvPr>
            <p:ph type="sldNum" sz="quarter" idx="4"/>
          </p:nvPr>
        </p:nvSpPr>
        <p:spPr bwMode="auto">
          <a:xfrm>
            <a:off x="468313"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eaLnBrk="1" hangingPunct="1">
              <a:defRPr sz="1400" smtClean="0">
                <a:latin typeface="Arial" panose="020B0604020202020204" pitchFamily="34" charset="0"/>
              </a:defRPr>
            </a:lvl1pPr>
          </a:lstStyle>
          <a:p>
            <a:pPr>
              <a:defRPr/>
            </a:pPr>
            <a:fld id="{59DB469F-46E1-4EF2-9057-0C44352028EC}" type="slidenum">
              <a:rPr lang="he-IL" altLang="he-IL"/>
              <a:pPr>
                <a:defRPr/>
              </a:pPr>
              <a:t>‹#›</a:t>
            </a:fld>
            <a:endParaRPr lang="en-US" altLang="he-IL"/>
          </a:p>
        </p:txBody>
      </p:sp>
      <p:pic>
        <p:nvPicPr>
          <p:cNvPr id="1031" name="תמונה 3">
            <a:extLst>
              <a:ext uri="{FF2B5EF4-FFF2-40B4-BE49-F238E27FC236}">
                <a16:creationId xmlns:a16="http://schemas.microsoft.com/office/drawing/2014/main" id="{2CF0B0FC-2541-A8DE-8F55-D383A962C99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Text Box 8">
            <a:extLst>
              <a:ext uri="{FF2B5EF4-FFF2-40B4-BE49-F238E27FC236}">
                <a16:creationId xmlns:a16="http://schemas.microsoft.com/office/drawing/2014/main" id="{9181760A-9144-C4E3-0BAA-23DC820EC1DC}"/>
              </a:ext>
            </a:extLst>
          </p:cNvPr>
          <p:cNvSpPr txBox="1">
            <a:spLocks noChangeArrowheads="1"/>
          </p:cNvSpPr>
          <p:nvPr/>
        </p:nvSpPr>
        <p:spPr bwMode="auto">
          <a:xfrm>
            <a:off x="0" y="0"/>
            <a:ext cx="9144000" cy="774700"/>
          </a:xfrm>
          <a:prstGeom prst="rect">
            <a:avLst/>
          </a:prstGeom>
          <a:solidFill>
            <a:srgbClr val="EAEAEA"/>
          </a:solidFill>
          <a:ln>
            <a:noFill/>
          </a:ln>
        </p:spPr>
        <p:txBody>
          <a:bodyPr anchor="b">
            <a:spAutoFit/>
          </a:bodyPr>
          <a:lstStyle>
            <a:lvl1pPr algn="r" rtl="1">
              <a:tabLst>
                <a:tab pos="7442200" algn="l"/>
                <a:tab pos="7531100" algn="l"/>
              </a:tabLst>
              <a:defRPr>
                <a:solidFill>
                  <a:schemeClr val="tx1"/>
                </a:solidFill>
                <a:latin typeface="Garamond" panose="02020404030301010803" pitchFamily="18" charset="0"/>
                <a:cs typeface="Arial" panose="020B0604020202020204" pitchFamily="34" charset="0"/>
              </a:defRPr>
            </a:lvl1pPr>
            <a:lvl2pPr marL="742950" indent="-285750" algn="r" rtl="1">
              <a:tabLst>
                <a:tab pos="7442200" algn="l"/>
                <a:tab pos="7531100" algn="l"/>
              </a:tabLst>
              <a:defRPr>
                <a:solidFill>
                  <a:schemeClr val="tx1"/>
                </a:solidFill>
                <a:latin typeface="Garamond" panose="02020404030301010803" pitchFamily="18" charset="0"/>
                <a:cs typeface="Arial" panose="020B0604020202020204" pitchFamily="34" charset="0"/>
              </a:defRPr>
            </a:lvl2pPr>
            <a:lvl3pPr marL="11430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3pPr>
            <a:lvl4pPr marL="16002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4pPr>
            <a:lvl5pPr marL="20574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9pPr>
          </a:lstStyle>
          <a:p>
            <a:pPr algn="ctr" eaLnBrk="1" hangingPunct="1">
              <a:lnSpc>
                <a:spcPct val="140000"/>
              </a:lnSpc>
              <a:spcBef>
                <a:spcPct val="50000"/>
              </a:spcBef>
              <a:defRPr/>
            </a:pPr>
            <a:endParaRPr lang="en-US" altLang="he-IL" sz="3200" b="1">
              <a:latin typeface="Times New Roman" panose="02020603050405020304" pitchFamily="18" charset="0"/>
              <a:cs typeface="Times New Roman" panose="02020603050405020304" pitchFamily="18" charset="0"/>
            </a:endParaRPr>
          </a:p>
        </p:txBody>
      </p:sp>
      <p:sp>
        <p:nvSpPr>
          <p:cNvPr id="1033" name="Text Box 9">
            <a:extLst>
              <a:ext uri="{FF2B5EF4-FFF2-40B4-BE49-F238E27FC236}">
                <a16:creationId xmlns:a16="http://schemas.microsoft.com/office/drawing/2014/main" id="{D3B9B3A3-9ACE-E09E-3A68-A69535EE620C}"/>
              </a:ext>
            </a:extLst>
          </p:cNvPr>
          <p:cNvSpPr txBox="1">
            <a:spLocks noChangeArrowheads="1"/>
          </p:cNvSpPr>
          <p:nvPr/>
        </p:nvSpPr>
        <p:spPr bwMode="auto">
          <a:xfrm>
            <a:off x="0" y="765175"/>
            <a:ext cx="9144000" cy="107950"/>
          </a:xfrm>
          <a:prstGeom prst="rect">
            <a:avLst/>
          </a:prstGeom>
          <a:solidFill>
            <a:srgbClr val="003366"/>
          </a:solidFill>
          <a:ln>
            <a:noFill/>
          </a:ln>
        </p:spPr>
        <p:txBody>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defRPr/>
            </a:pPr>
            <a:endParaRPr lang="en-US" altLang="he-IL">
              <a:latin typeface="Times New Roman" panose="02020603050405020304" pitchFamily="18" charset="0"/>
              <a:cs typeface="Times New Roman" panose="02020603050405020304" pitchFamily="18" charset="0"/>
            </a:endParaRPr>
          </a:p>
        </p:txBody>
      </p:sp>
      <p:sp>
        <p:nvSpPr>
          <p:cNvPr id="1034" name="Rectangle 21">
            <a:extLst>
              <a:ext uri="{FF2B5EF4-FFF2-40B4-BE49-F238E27FC236}">
                <a16:creationId xmlns:a16="http://schemas.microsoft.com/office/drawing/2014/main" id="{CE520FC1-4706-7CA2-AD4C-29A93FD0364C}"/>
              </a:ext>
            </a:extLst>
          </p:cNvPr>
          <p:cNvSpPr>
            <a:spLocks noChangeArrowheads="1"/>
          </p:cNvSpPr>
          <p:nvPr/>
        </p:nvSpPr>
        <p:spPr bwMode="auto">
          <a:xfrm>
            <a:off x="0" y="0"/>
            <a:ext cx="9144000" cy="0"/>
          </a:xfrm>
          <a:prstGeom prst="rect">
            <a:avLst/>
          </a:prstGeom>
          <a:noFill/>
          <a:ln>
            <a:noFill/>
          </a:ln>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Tree>
  </p:cSld>
  <p:clrMap bg1="lt1" tx1="dk1" bg2="lt2" tx2="dk2" accent1="accent1" accent2="accent2" accent3="accent3" accent4="accent4" accent5="accent5" accent6="accent6" hlink="hlink" folHlink="folHlink"/>
  <p:sldLayoutIdLst>
    <p:sldLayoutId id="2147484301" r:id="rId1"/>
    <p:sldLayoutId id="2147484281" r:id="rId2"/>
    <p:sldLayoutId id="2147484282" r:id="rId3"/>
    <p:sldLayoutId id="2147484283" r:id="rId4"/>
    <p:sldLayoutId id="2147484284" r:id="rId5"/>
    <p:sldLayoutId id="2147484285" r:id="rId6"/>
    <p:sldLayoutId id="2147484286" r:id="rId7"/>
    <p:sldLayoutId id="2147484287" r:id="rId8"/>
    <p:sldLayoutId id="2147484288" r:id="rId9"/>
    <p:sldLayoutId id="2147484289" r:id="rId10"/>
    <p:sldLayoutId id="2147484290" r:id="rId11"/>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38A8E93F-333C-8EBD-2EBD-DC62299B820B}"/>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he-IL" altLang="he-IL"/>
              <a:t>לחץ כדי לערוך סגנון כותרת של תבנית בסיס</a:t>
            </a:r>
          </a:p>
        </p:txBody>
      </p:sp>
      <p:sp>
        <p:nvSpPr>
          <p:cNvPr id="2051" name="Rectangle 3">
            <a:extLst>
              <a:ext uri="{FF2B5EF4-FFF2-40B4-BE49-F238E27FC236}">
                <a16:creationId xmlns:a16="http://schemas.microsoft.com/office/drawing/2014/main" id="{C415331E-36E0-CAC1-5CD5-5D5097F627D6}"/>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e-IL" altLang="he-IL"/>
              <a:t>לחץ כדי לערוך סגנונות טקסט של תבנית בסיס</a:t>
            </a:r>
          </a:p>
          <a:p>
            <a:pPr lvl="1"/>
            <a:r>
              <a:rPr lang="he-IL" altLang="he-IL"/>
              <a:t>רמה שנייה</a:t>
            </a:r>
          </a:p>
          <a:p>
            <a:pPr lvl="2"/>
            <a:r>
              <a:rPr lang="he-IL" altLang="he-IL"/>
              <a:t>רמה שלישית</a:t>
            </a:r>
          </a:p>
          <a:p>
            <a:pPr lvl="3"/>
            <a:r>
              <a:rPr lang="he-IL" altLang="he-IL"/>
              <a:t>רמה רביעית</a:t>
            </a:r>
          </a:p>
          <a:p>
            <a:pPr lvl="4"/>
            <a:r>
              <a:rPr lang="he-IL" altLang="he-IL"/>
              <a:t>רמה חמישית</a:t>
            </a:r>
          </a:p>
        </p:txBody>
      </p:sp>
      <p:sp>
        <p:nvSpPr>
          <p:cNvPr id="1028" name="Rectangle 4">
            <a:extLst>
              <a:ext uri="{FF2B5EF4-FFF2-40B4-BE49-F238E27FC236}">
                <a16:creationId xmlns:a16="http://schemas.microsoft.com/office/drawing/2014/main" id="{14F44B2C-D0AB-0C11-43D7-92811CAA00E8}"/>
              </a:ext>
            </a:extLst>
          </p:cNvPr>
          <p:cNvSpPr>
            <a:spLocks noGrp="1" noChangeArrowheads="1"/>
          </p:cNvSpPr>
          <p:nvPr>
            <p:ph type="dt" sz="half" idx="2"/>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rtl="1" eaLnBrk="1" hangingPunct="1">
              <a:defRPr sz="1400">
                <a:latin typeface="Arial" charset="0"/>
                <a:cs typeface="Arial" charset="0"/>
              </a:defRPr>
            </a:lvl1pPr>
          </a:lstStyle>
          <a:p>
            <a:pPr>
              <a:defRPr/>
            </a:pPr>
            <a:endParaRPr lang="en-US"/>
          </a:p>
        </p:txBody>
      </p:sp>
      <p:sp>
        <p:nvSpPr>
          <p:cNvPr id="1029" name="Rectangle 5">
            <a:extLst>
              <a:ext uri="{FF2B5EF4-FFF2-40B4-BE49-F238E27FC236}">
                <a16:creationId xmlns:a16="http://schemas.microsoft.com/office/drawing/2014/main" id="{F44C27F6-3AFF-F112-BE49-7AD63A3C5B61}"/>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rtl="1" eaLnBrk="1" hangingPunct="1">
              <a:defRPr sz="1400">
                <a:latin typeface="Arial" charset="0"/>
                <a:cs typeface="Arial" charset="0"/>
              </a:defRPr>
            </a:lvl1pPr>
          </a:lstStyle>
          <a:p>
            <a:pPr>
              <a:defRPr/>
            </a:pPr>
            <a:endParaRPr lang="en-US"/>
          </a:p>
        </p:txBody>
      </p:sp>
      <p:sp>
        <p:nvSpPr>
          <p:cNvPr id="1030" name="Rectangle 6">
            <a:extLst>
              <a:ext uri="{FF2B5EF4-FFF2-40B4-BE49-F238E27FC236}">
                <a16:creationId xmlns:a16="http://schemas.microsoft.com/office/drawing/2014/main" id="{215E062C-2790-83E9-ED1A-F837D39DA888}"/>
              </a:ext>
            </a:extLst>
          </p:cNvPr>
          <p:cNvSpPr>
            <a:spLocks noGrp="1" noChangeArrowheads="1"/>
          </p:cNvSpPr>
          <p:nvPr>
            <p:ph type="sldNum" sz="quarter" idx="4"/>
          </p:nvPr>
        </p:nvSpPr>
        <p:spPr bwMode="auto">
          <a:xfrm>
            <a:off x="468313"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rtl="1" eaLnBrk="1" hangingPunct="1">
              <a:defRPr sz="1400" smtClean="0">
                <a:latin typeface="Arial" panose="020B0604020202020204" pitchFamily="34" charset="0"/>
              </a:defRPr>
            </a:lvl1pPr>
          </a:lstStyle>
          <a:p>
            <a:pPr>
              <a:defRPr/>
            </a:pPr>
            <a:fld id="{1EC6C918-09AC-4CDA-BEFF-FEEA53F46EDD}" type="slidenum">
              <a:rPr lang="he-IL" altLang="he-IL"/>
              <a:pPr>
                <a:defRPr/>
              </a:pPr>
              <a:t>‹#›</a:t>
            </a:fld>
            <a:endParaRPr lang="en-US" altLang="he-IL"/>
          </a:p>
        </p:txBody>
      </p:sp>
      <p:pic>
        <p:nvPicPr>
          <p:cNvPr id="2055" name="תמונה 3">
            <a:extLst>
              <a:ext uri="{FF2B5EF4-FFF2-40B4-BE49-F238E27FC236}">
                <a16:creationId xmlns:a16="http://schemas.microsoft.com/office/drawing/2014/main" id="{D65211B6-96A2-A375-8C3B-77464542F79F}"/>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Text Box 8">
            <a:extLst>
              <a:ext uri="{FF2B5EF4-FFF2-40B4-BE49-F238E27FC236}">
                <a16:creationId xmlns:a16="http://schemas.microsoft.com/office/drawing/2014/main" id="{17440987-47ED-8164-44C1-257FE67866BB}"/>
              </a:ext>
            </a:extLst>
          </p:cNvPr>
          <p:cNvSpPr txBox="1">
            <a:spLocks noChangeArrowheads="1"/>
          </p:cNvSpPr>
          <p:nvPr/>
        </p:nvSpPr>
        <p:spPr bwMode="auto">
          <a:xfrm>
            <a:off x="0" y="0"/>
            <a:ext cx="9144000" cy="774700"/>
          </a:xfrm>
          <a:prstGeom prst="rect">
            <a:avLst/>
          </a:prstGeom>
          <a:solidFill>
            <a:srgbClr val="EAEAEA"/>
          </a:solidFill>
          <a:ln>
            <a:noFill/>
          </a:ln>
        </p:spPr>
        <p:txBody>
          <a:bodyPr anchor="b">
            <a:spAutoFit/>
          </a:bodyPr>
          <a:lstStyle>
            <a:lvl1pPr algn="r" rtl="1">
              <a:tabLst>
                <a:tab pos="7442200" algn="l"/>
                <a:tab pos="7531100" algn="l"/>
              </a:tabLst>
              <a:defRPr>
                <a:solidFill>
                  <a:schemeClr val="tx1"/>
                </a:solidFill>
                <a:latin typeface="Garamond" panose="02020404030301010803" pitchFamily="18" charset="0"/>
                <a:cs typeface="Arial" panose="020B0604020202020204" pitchFamily="34" charset="0"/>
              </a:defRPr>
            </a:lvl1pPr>
            <a:lvl2pPr marL="742950" indent="-285750" algn="r" rtl="1">
              <a:tabLst>
                <a:tab pos="7442200" algn="l"/>
                <a:tab pos="7531100" algn="l"/>
              </a:tabLst>
              <a:defRPr>
                <a:solidFill>
                  <a:schemeClr val="tx1"/>
                </a:solidFill>
                <a:latin typeface="Garamond" panose="02020404030301010803" pitchFamily="18" charset="0"/>
                <a:cs typeface="Arial" panose="020B0604020202020204" pitchFamily="34" charset="0"/>
              </a:defRPr>
            </a:lvl2pPr>
            <a:lvl3pPr marL="11430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3pPr>
            <a:lvl4pPr marL="16002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4pPr>
            <a:lvl5pPr marL="2057400" indent="-228600" algn="r" rtl="1">
              <a:tabLst>
                <a:tab pos="7442200" algn="l"/>
                <a:tab pos="7531100" algn="l"/>
              </a:tabLst>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tabLst>
                <a:tab pos="7442200" algn="l"/>
                <a:tab pos="7531100" algn="l"/>
              </a:tabLst>
              <a:defRPr>
                <a:solidFill>
                  <a:schemeClr val="tx1"/>
                </a:solidFill>
                <a:latin typeface="Garamond" panose="02020404030301010803" pitchFamily="18" charset="0"/>
                <a:cs typeface="Arial" panose="020B0604020202020204" pitchFamily="34" charset="0"/>
              </a:defRPr>
            </a:lvl9pPr>
          </a:lstStyle>
          <a:p>
            <a:pPr algn="ctr" eaLnBrk="1" hangingPunct="1">
              <a:lnSpc>
                <a:spcPct val="140000"/>
              </a:lnSpc>
              <a:spcBef>
                <a:spcPct val="50000"/>
              </a:spcBef>
              <a:defRPr/>
            </a:pPr>
            <a:endParaRPr lang="en-US" altLang="he-IL" sz="3200" b="1">
              <a:latin typeface="Times New Roman" panose="02020603050405020304" pitchFamily="18" charset="0"/>
              <a:cs typeface="Times New Roman" panose="02020603050405020304" pitchFamily="18" charset="0"/>
            </a:endParaRPr>
          </a:p>
        </p:txBody>
      </p:sp>
      <p:sp>
        <p:nvSpPr>
          <p:cNvPr id="2057" name="Text Box 9">
            <a:extLst>
              <a:ext uri="{FF2B5EF4-FFF2-40B4-BE49-F238E27FC236}">
                <a16:creationId xmlns:a16="http://schemas.microsoft.com/office/drawing/2014/main" id="{49F909C9-4427-F124-E5EC-594FC840C5B1}"/>
              </a:ext>
            </a:extLst>
          </p:cNvPr>
          <p:cNvSpPr txBox="1">
            <a:spLocks noChangeArrowheads="1"/>
          </p:cNvSpPr>
          <p:nvPr/>
        </p:nvSpPr>
        <p:spPr bwMode="auto">
          <a:xfrm>
            <a:off x="0" y="765175"/>
            <a:ext cx="9144000" cy="107950"/>
          </a:xfrm>
          <a:prstGeom prst="rect">
            <a:avLst/>
          </a:prstGeom>
          <a:solidFill>
            <a:srgbClr val="003366"/>
          </a:solidFill>
          <a:ln>
            <a:noFill/>
          </a:ln>
        </p:spPr>
        <p:txBody>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spcBef>
                <a:spcPct val="50000"/>
              </a:spcBef>
              <a:defRPr/>
            </a:pPr>
            <a:endParaRPr lang="en-US" altLang="he-IL">
              <a:latin typeface="Times New Roman" panose="02020603050405020304" pitchFamily="18" charset="0"/>
              <a:cs typeface="Times New Roman" panose="02020603050405020304" pitchFamily="18" charset="0"/>
            </a:endParaRPr>
          </a:p>
        </p:txBody>
      </p:sp>
      <p:sp>
        <p:nvSpPr>
          <p:cNvPr id="2058" name="Rectangle 21">
            <a:extLst>
              <a:ext uri="{FF2B5EF4-FFF2-40B4-BE49-F238E27FC236}">
                <a16:creationId xmlns:a16="http://schemas.microsoft.com/office/drawing/2014/main" id="{A52FA30E-08FE-A885-D751-2C640EF0560D}"/>
              </a:ext>
            </a:extLst>
          </p:cNvPr>
          <p:cNvSpPr>
            <a:spLocks noChangeArrowheads="1"/>
          </p:cNvSpPr>
          <p:nvPr userDrawn="1"/>
        </p:nvSpPr>
        <p:spPr bwMode="auto">
          <a:xfrm>
            <a:off x="0" y="0"/>
            <a:ext cx="9144000" cy="0"/>
          </a:xfrm>
          <a:prstGeom prst="rect">
            <a:avLst/>
          </a:prstGeom>
          <a:noFill/>
          <a:ln>
            <a:noFill/>
          </a:ln>
        </p:spPr>
        <p:txBody>
          <a:bodyPr wrap="none" anchor="ctr">
            <a:spAutoFit/>
          </a:bodyPr>
          <a:lstStyle>
            <a:lvl1pPr algn="r" rtl="1">
              <a:defRPr>
                <a:solidFill>
                  <a:schemeClr val="tx1"/>
                </a:solidFill>
                <a:latin typeface="Garamond" panose="02020404030301010803" pitchFamily="18" charset="0"/>
                <a:cs typeface="Arial" panose="020B0604020202020204" pitchFamily="34" charset="0"/>
              </a:defRPr>
            </a:lvl1pPr>
            <a:lvl2pPr marL="742950" indent="-285750" algn="r" rtl="1">
              <a:defRPr>
                <a:solidFill>
                  <a:schemeClr val="tx1"/>
                </a:solidFill>
                <a:latin typeface="Garamond" panose="02020404030301010803" pitchFamily="18" charset="0"/>
                <a:cs typeface="Arial" panose="020B0604020202020204" pitchFamily="34" charset="0"/>
              </a:defRPr>
            </a:lvl2pPr>
            <a:lvl3pPr marL="1143000" indent="-228600" algn="r" rtl="1">
              <a:defRPr>
                <a:solidFill>
                  <a:schemeClr val="tx1"/>
                </a:solidFill>
                <a:latin typeface="Garamond" panose="02020404030301010803" pitchFamily="18" charset="0"/>
                <a:cs typeface="Arial" panose="020B0604020202020204" pitchFamily="34" charset="0"/>
              </a:defRPr>
            </a:lvl3pPr>
            <a:lvl4pPr marL="1600200" indent="-228600" algn="r" rtl="1">
              <a:defRPr>
                <a:solidFill>
                  <a:schemeClr val="tx1"/>
                </a:solidFill>
                <a:latin typeface="Garamond" panose="02020404030301010803" pitchFamily="18" charset="0"/>
                <a:cs typeface="Arial" panose="020B0604020202020204" pitchFamily="34" charset="0"/>
              </a:defRPr>
            </a:lvl4pPr>
            <a:lvl5pPr marL="2057400" indent="-228600" algn="r" rtl="1">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eaLnBrk="1" hangingPunct="1">
              <a:defRPr/>
            </a:pPr>
            <a:endParaRPr lang="he-IL" altLang="he-IL"/>
          </a:p>
        </p:txBody>
      </p:sp>
    </p:spTree>
  </p:cSld>
  <p:clrMap bg1="lt1" tx1="dk1" bg2="lt2" tx2="dk2" accent1="accent1" accent2="accent2" accent3="accent3" accent4="accent4" accent5="accent5" accent6="accent6" hlink="hlink" folHlink="folHlink"/>
  <p:sldLayoutIdLst>
    <p:sldLayoutId id="2147484302" r:id="rId1"/>
    <p:sldLayoutId id="2147484291" r:id="rId2"/>
    <p:sldLayoutId id="2147484292" r:id="rId3"/>
    <p:sldLayoutId id="2147484293" r:id="rId4"/>
    <p:sldLayoutId id="2147484294" r:id="rId5"/>
    <p:sldLayoutId id="2147484295" r:id="rId6"/>
    <p:sldLayoutId id="2147484296" r:id="rId7"/>
    <p:sldLayoutId id="2147484297" r:id="rId8"/>
    <p:sldLayoutId id="2147484298" r:id="rId9"/>
    <p:sldLayoutId id="2147484299" r:id="rId10"/>
    <p:sldLayoutId id="2147484300" r:id="rId11"/>
  </p:sldLayoutIdLst>
  <p:hf hdr="0" ftr="0" dt="0"/>
  <p:txStyles>
    <p:title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p:titleStyle>
    <p:bodyStyle>
      <a:lvl1pPr marL="342900" indent="-342900" algn="r" rtl="1" eaLnBrk="0" fontAlgn="base" hangingPunct="0">
        <a:spcBef>
          <a:spcPct val="20000"/>
        </a:spcBef>
        <a:spcAft>
          <a:spcPct val="0"/>
        </a:spcAft>
        <a:buChar char="•"/>
        <a:defRPr sz="3200">
          <a:solidFill>
            <a:schemeClr val="tx1"/>
          </a:solidFill>
          <a:latin typeface="+mn-lt"/>
          <a:ea typeface="+mn-ea"/>
          <a:cs typeface="+mn-cs"/>
        </a:defRPr>
      </a:lvl1pPr>
      <a:lvl2pPr marL="742950" indent="-285750" algn="r" rtl="1" eaLnBrk="0" fontAlgn="base" hangingPunct="0">
        <a:spcBef>
          <a:spcPct val="20000"/>
        </a:spcBef>
        <a:spcAft>
          <a:spcPct val="0"/>
        </a:spcAft>
        <a:buChar char="–"/>
        <a:defRPr sz="2800">
          <a:solidFill>
            <a:schemeClr val="tx1"/>
          </a:solidFill>
          <a:latin typeface="+mn-lt"/>
          <a:cs typeface="+mn-cs"/>
        </a:defRPr>
      </a:lvl2pPr>
      <a:lvl3pPr marL="1143000" indent="-228600" algn="r" rtl="1" eaLnBrk="0" fontAlgn="base" hangingPunct="0">
        <a:spcBef>
          <a:spcPct val="20000"/>
        </a:spcBef>
        <a:spcAft>
          <a:spcPct val="0"/>
        </a:spcAft>
        <a:buChar char="•"/>
        <a:defRPr sz="2400">
          <a:solidFill>
            <a:schemeClr val="tx1"/>
          </a:solidFill>
          <a:latin typeface="+mn-lt"/>
          <a:cs typeface="+mn-cs"/>
        </a:defRPr>
      </a:lvl3pPr>
      <a:lvl4pPr marL="1600200" indent="-228600" algn="r" rtl="1" eaLnBrk="0" fontAlgn="base" hangingPunct="0">
        <a:spcBef>
          <a:spcPct val="20000"/>
        </a:spcBef>
        <a:spcAft>
          <a:spcPct val="0"/>
        </a:spcAft>
        <a:buChar char="–"/>
        <a:defRPr sz="2000">
          <a:solidFill>
            <a:schemeClr val="tx1"/>
          </a:solidFill>
          <a:latin typeface="+mn-lt"/>
          <a:cs typeface="+mn-cs"/>
        </a:defRPr>
      </a:lvl4pPr>
      <a:lvl5pPr marL="2057400" indent="-228600" algn="r" rtl="1" eaLnBrk="0" fontAlgn="base" hangingPunct="0">
        <a:spcBef>
          <a:spcPct val="20000"/>
        </a:spcBef>
        <a:spcAft>
          <a:spcPct val="0"/>
        </a:spcAft>
        <a:buChar char="»"/>
        <a:defRPr sz="2000">
          <a:solidFill>
            <a:schemeClr val="tx1"/>
          </a:solidFill>
          <a:latin typeface="+mn-lt"/>
          <a:cs typeface="+mn-cs"/>
        </a:defRPr>
      </a:lvl5pPr>
      <a:lvl6pPr marL="2514600" indent="-228600" algn="r" rtl="1" fontAlgn="base">
        <a:spcBef>
          <a:spcPct val="20000"/>
        </a:spcBef>
        <a:spcAft>
          <a:spcPct val="0"/>
        </a:spcAft>
        <a:buChar char="»"/>
        <a:defRPr sz="2000">
          <a:solidFill>
            <a:schemeClr val="tx1"/>
          </a:solidFill>
          <a:latin typeface="+mn-lt"/>
          <a:cs typeface="+mn-cs"/>
        </a:defRPr>
      </a:lvl6pPr>
      <a:lvl7pPr marL="2971800" indent="-228600" algn="r" rtl="1" fontAlgn="base">
        <a:spcBef>
          <a:spcPct val="20000"/>
        </a:spcBef>
        <a:spcAft>
          <a:spcPct val="0"/>
        </a:spcAft>
        <a:buChar char="»"/>
        <a:defRPr sz="2000">
          <a:solidFill>
            <a:schemeClr val="tx1"/>
          </a:solidFill>
          <a:latin typeface="+mn-lt"/>
          <a:cs typeface="+mn-cs"/>
        </a:defRPr>
      </a:lvl7pPr>
      <a:lvl8pPr marL="3429000" indent="-228600" algn="r" rtl="1" fontAlgn="base">
        <a:spcBef>
          <a:spcPct val="20000"/>
        </a:spcBef>
        <a:spcAft>
          <a:spcPct val="0"/>
        </a:spcAft>
        <a:buChar char="»"/>
        <a:defRPr sz="2000">
          <a:solidFill>
            <a:schemeClr val="tx1"/>
          </a:solidFill>
          <a:latin typeface="+mn-lt"/>
          <a:cs typeface="+mn-cs"/>
        </a:defRPr>
      </a:lvl8pPr>
      <a:lvl9pPr marL="3886200" indent="-228600" algn="r" rtl="1" fontAlgn="base">
        <a:spcBef>
          <a:spcPct val="20000"/>
        </a:spcBef>
        <a:spcAft>
          <a:spcPct val="0"/>
        </a:spcAft>
        <a:buChar char="»"/>
        <a:defRPr sz="2000">
          <a:solidFill>
            <a:schemeClr val="tx1"/>
          </a:solidFill>
          <a:latin typeface="+mn-lt"/>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themeOverride" Target="../theme/themeOverride1.xml"/><Relationship Id="rId5" Type="http://schemas.openxmlformats.org/officeDocument/2006/relationships/image" Target="../media/image1.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mailto:guy@sagilaw.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2CFC37B1-4C9F-FF56-E5AA-A66199CCF13C}"/>
              </a:ext>
            </a:extLst>
          </p:cNvPr>
          <p:cNvSpPr>
            <a:spLocks noGrp="1" noRot="1" noChangeArrowheads="1"/>
          </p:cNvSpPr>
          <p:nvPr>
            <p:ph type="title"/>
          </p:nvPr>
        </p:nvSpPr>
        <p:spPr>
          <a:xfrm>
            <a:off x="323850" y="1125538"/>
            <a:ext cx="8362950" cy="292100"/>
          </a:xfrm>
        </p:spPr>
        <p:txBody>
          <a:bodyPr/>
          <a:lstStyle/>
          <a:p>
            <a:pPr rtl="0"/>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br>
              <a:rPr lang="he-IL" altLang="he-IL" sz="4000">
                <a:solidFill>
                  <a:srgbClr val="FFFF00"/>
                </a:solidFill>
              </a:rPr>
            </a:br>
            <a:r>
              <a:rPr lang="he-IL" altLang="he-IL" sz="6000" u="sng">
                <a:solidFill>
                  <a:srgbClr val="FFFF00"/>
                </a:solidFill>
              </a:rPr>
              <a:t>הקלות במס</a:t>
            </a:r>
            <a:br>
              <a:rPr lang="he-IL" altLang="he-IL" sz="4000">
                <a:solidFill>
                  <a:srgbClr val="FFFF00"/>
                </a:solidFill>
              </a:rPr>
            </a:br>
            <a:br>
              <a:rPr lang="he-IL" altLang="he-IL" sz="4000">
                <a:solidFill>
                  <a:srgbClr val="FFFF00"/>
                </a:solidFill>
              </a:rPr>
            </a:br>
            <a:r>
              <a:rPr lang="he-IL" altLang="he-IL" sz="4000">
                <a:solidFill>
                  <a:srgbClr val="FFFF00"/>
                </a:solidFill>
              </a:rPr>
              <a:t>נדב שגיא, עו"ד (רו"ח)</a:t>
            </a:r>
            <a:br>
              <a:rPr lang="he-IL" altLang="he-IL" sz="4000">
                <a:solidFill>
                  <a:srgbClr val="FFFF00"/>
                </a:solidFill>
              </a:rPr>
            </a:br>
            <a:endParaRPr lang="en-US" altLang="he-IL" sz="4000">
              <a:solidFill>
                <a:srgbClr val="FFFF00"/>
              </a:solidFill>
            </a:endParaRPr>
          </a:p>
        </p:txBody>
      </p:sp>
      <p:pic>
        <p:nvPicPr>
          <p:cNvPr id="7171" name="תמונה 3">
            <a:extLst>
              <a:ext uri="{FF2B5EF4-FFF2-40B4-BE49-F238E27FC236}">
                <a16:creationId xmlns:a16="http://schemas.microsoft.com/office/drawing/2014/main" id="{CB166A0A-3C43-C926-6696-C8C0B65E36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31888" t="25520" r="26172" b="34792"/>
          <a:stretch>
            <a:fillRect/>
          </a:stretch>
        </p:blipFill>
        <p:spPr bwMode="auto">
          <a:xfrm>
            <a:off x="3635375" y="5229225"/>
            <a:ext cx="187325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 Box 2">
            <a:extLst>
              <a:ext uri="{FF2B5EF4-FFF2-40B4-BE49-F238E27FC236}">
                <a16:creationId xmlns:a16="http://schemas.microsoft.com/office/drawing/2014/main" id="{5F137B9E-4772-4C66-C94E-3A3B3D1ED996}"/>
              </a:ext>
            </a:extLst>
          </p:cNvPr>
          <p:cNvSpPr txBox="1">
            <a:spLocks noChangeArrowheads="1"/>
          </p:cNvSpPr>
          <p:nvPr/>
        </p:nvSpPr>
        <p:spPr bwMode="auto">
          <a:xfrm>
            <a:off x="0" y="0"/>
            <a:ext cx="9144000" cy="6858000"/>
          </a:xfrm>
          <a:prstGeom prst="rect">
            <a:avLst/>
          </a:prstGeom>
          <a:solidFill>
            <a:srgbClr val="EAEAEA"/>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he-IL" sz="1800">
              <a:latin typeface="Garamond" panose="02020404030301010803" pitchFamily="18" charset="0"/>
            </a:endParaRPr>
          </a:p>
        </p:txBody>
      </p:sp>
      <p:sp>
        <p:nvSpPr>
          <p:cNvPr id="5125" name="Text Box 3">
            <a:extLst>
              <a:ext uri="{FF2B5EF4-FFF2-40B4-BE49-F238E27FC236}">
                <a16:creationId xmlns:a16="http://schemas.microsoft.com/office/drawing/2014/main" id="{5ACB6C91-16FA-9C8A-B355-BFD38BEEADEB}"/>
              </a:ext>
            </a:extLst>
          </p:cNvPr>
          <p:cNvSpPr txBox="1">
            <a:spLocks noChangeArrowheads="1"/>
          </p:cNvSpPr>
          <p:nvPr/>
        </p:nvSpPr>
        <p:spPr bwMode="auto">
          <a:xfrm>
            <a:off x="571500" y="881063"/>
            <a:ext cx="8215313" cy="1754187"/>
          </a:xfrm>
          <a:prstGeom prst="rect">
            <a:avLst/>
          </a:prstGeom>
          <a:noFill/>
          <a:ln>
            <a:noFill/>
          </a:ln>
        </p:spPr>
        <p:txBody>
          <a:bodyPr>
            <a:spAutoFit/>
          </a:bodyPr>
          <a:lstStyle>
            <a:lvl1pPr algn="r" rtl="1">
              <a:spcBef>
                <a:spcPct val="20000"/>
              </a:spcBef>
              <a:buChar char="•"/>
              <a:defRPr sz="3200">
                <a:solidFill>
                  <a:schemeClr val="tx1"/>
                </a:solidFill>
                <a:latin typeface="Arial" pitchFamily="34" charset="0"/>
                <a:cs typeface="Arial" pitchFamily="34" charset="0"/>
              </a:defRPr>
            </a:lvl1pPr>
            <a:lvl2pPr marL="742950" indent="-285750" algn="r" rtl="1">
              <a:spcBef>
                <a:spcPct val="20000"/>
              </a:spcBef>
              <a:buChar char="–"/>
              <a:defRPr sz="2800">
                <a:solidFill>
                  <a:schemeClr val="tx1"/>
                </a:solidFill>
                <a:latin typeface="Arial" pitchFamily="34" charset="0"/>
                <a:cs typeface="Arial" pitchFamily="34" charset="0"/>
              </a:defRPr>
            </a:lvl2pPr>
            <a:lvl3pPr marL="1143000" indent="-228600" algn="r" rtl="1">
              <a:spcBef>
                <a:spcPct val="20000"/>
              </a:spcBef>
              <a:buChar char="•"/>
              <a:defRPr sz="2400">
                <a:solidFill>
                  <a:schemeClr val="tx1"/>
                </a:solidFill>
                <a:latin typeface="Arial" pitchFamily="34" charset="0"/>
                <a:cs typeface="Arial" pitchFamily="34" charset="0"/>
              </a:defRPr>
            </a:lvl3pPr>
            <a:lvl4pPr marL="1600200" indent="-228600" algn="r" rtl="1">
              <a:spcBef>
                <a:spcPct val="20000"/>
              </a:spcBef>
              <a:buChar char="–"/>
              <a:defRPr sz="2000">
                <a:solidFill>
                  <a:schemeClr val="tx1"/>
                </a:solidFill>
                <a:latin typeface="Arial" pitchFamily="34" charset="0"/>
                <a:cs typeface="Arial" pitchFamily="34" charset="0"/>
              </a:defRPr>
            </a:lvl4pPr>
            <a:lvl5pPr marL="2057400" indent="-228600" algn="r" rtl="1">
              <a:spcBef>
                <a:spcPct val="20000"/>
              </a:spcBef>
              <a:buChar char="»"/>
              <a:defRPr sz="2000">
                <a:solidFill>
                  <a:schemeClr val="tx1"/>
                </a:solidFill>
                <a:latin typeface="Arial" pitchFamily="34" charset="0"/>
                <a:cs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cs typeface="Arial" pitchFamily="34" charset="0"/>
              </a:defRPr>
            </a:lvl9pPr>
          </a:lstStyle>
          <a:p>
            <a:pPr algn="ctr" eaLnBrk="1" hangingPunct="1">
              <a:spcBef>
                <a:spcPct val="50000"/>
              </a:spcBef>
              <a:buFontTx/>
              <a:buNone/>
              <a:defRPr/>
            </a:pPr>
            <a:r>
              <a:rPr lang="he-IL" altLang="he-IL" sz="5400" b="1" dirty="0">
                <a:solidFill>
                  <a:schemeClr val="accent2"/>
                </a:solidFill>
                <a:latin typeface="David" panose="020E0502060401010101" pitchFamily="34" charset="-79"/>
                <a:cs typeface="David" panose="020E0502060401010101" pitchFamily="34" charset="-79"/>
              </a:rPr>
              <a:t>הקצאת מניות ואופציות לעובדים</a:t>
            </a:r>
          </a:p>
        </p:txBody>
      </p:sp>
      <p:sp>
        <p:nvSpPr>
          <p:cNvPr id="9" name="Rectangle 4">
            <a:extLst>
              <a:ext uri="{FF2B5EF4-FFF2-40B4-BE49-F238E27FC236}">
                <a16:creationId xmlns:a16="http://schemas.microsoft.com/office/drawing/2014/main" id="{7908F7BD-0E76-EFD5-A28D-998C82CAF58C}"/>
              </a:ext>
            </a:extLst>
          </p:cNvPr>
          <p:cNvSpPr>
            <a:spLocks noChangeArrowheads="1"/>
          </p:cNvSpPr>
          <p:nvPr/>
        </p:nvSpPr>
        <p:spPr bwMode="auto">
          <a:xfrm>
            <a:off x="1643063" y="4000500"/>
            <a:ext cx="5715000" cy="1927225"/>
          </a:xfrm>
          <a:prstGeom prst="rect">
            <a:avLst/>
          </a:prstGeom>
          <a:noFill/>
          <a:ln w="9525">
            <a:noFill/>
            <a:miter lim="800000"/>
            <a:headEnd/>
            <a:tailEnd/>
          </a:ln>
          <a:effectLst/>
        </p:spPr>
        <p:txBody>
          <a:bodyPr>
            <a:spAutoFit/>
          </a:bodyPr>
          <a:lstStyle/>
          <a:p>
            <a:pPr algn="ctr" rtl="1" eaLnBrk="1" hangingPunct="1">
              <a:spcBef>
                <a:spcPct val="20000"/>
              </a:spcBef>
              <a:defRPr/>
            </a:pPr>
            <a:r>
              <a:rPr lang="he-IL" sz="3600" b="1" dirty="0">
                <a:solidFill>
                  <a:schemeClr val="tx2"/>
                </a:solidFill>
                <a:latin typeface="David" panose="020E0502060401010101" pitchFamily="34" charset="-79"/>
                <a:cs typeface="David" panose="020E0502060401010101" pitchFamily="34" charset="-79"/>
              </a:rPr>
              <a:t>מרצה: גיא חן, עו"ד (רו"ח)</a:t>
            </a:r>
          </a:p>
          <a:p>
            <a:pPr algn="ctr" rtl="1" eaLnBrk="1" hangingPunct="1">
              <a:spcBef>
                <a:spcPct val="20000"/>
              </a:spcBef>
              <a:defRPr/>
            </a:pPr>
            <a:r>
              <a:rPr lang="he-IL" sz="3600" b="1" dirty="0">
                <a:solidFill>
                  <a:schemeClr val="tx2"/>
                </a:solidFill>
                <a:latin typeface="David" panose="020E0502060401010101" pitchFamily="34" charset="-79"/>
                <a:cs typeface="David" panose="020E0502060401010101" pitchFamily="34" charset="-79"/>
              </a:rPr>
              <a:t>שגיא ושות', משרד עו"ד</a:t>
            </a:r>
            <a:endParaRPr lang="en-US" sz="3600" b="1" dirty="0">
              <a:solidFill>
                <a:schemeClr val="tx2"/>
              </a:solidFill>
              <a:latin typeface="David" panose="020E0502060401010101" pitchFamily="34" charset="-79"/>
              <a:cs typeface="David" panose="020E0502060401010101" pitchFamily="34" charset="-79"/>
            </a:endParaRPr>
          </a:p>
          <a:p>
            <a:pPr algn="ctr" eaLnBrk="1" hangingPunct="1">
              <a:defRPr/>
            </a:pPr>
            <a:endParaRPr lang="en-US" sz="4000" b="1" dirty="0">
              <a:effectLst>
                <a:outerShdw blurRad="38100" dist="38100" dir="2700000" algn="tl">
                  <a:srgbClr val="C0C0C0"/>
                </a:outerShdw>
              </a:effectLst>
              <a:latin typeface="David" panose="020E0502060401010101" pitchFamily="34" charset="-79"/>
              <a:cs typeface="David" panose="020E0502060401010101" pitchFamily="34" charset="-79"/>
            </a:endParaRPr>
          </a:p>
        </p:txBody>
      </p:sp>
      <p:sp>
        <p:nvSpPr>
          <p:cNvPr id="7175" name="Text Box 5">
            <a:extLst>
              <a:ext uri="{FF2B5EF4-FFF2-40B4-BE49-F238E27FC236}">
                <a16:creationId xmlns:a16="http://schemas.microsoft.com/office/drawing/2014/main" id="{1206B4F2-95D8-9D05-C194-E99DF1F6B00B}"/>
              </a:ext>
            </a:extLst>
          </p:cNvPr>
          <p:cNvSpPr txBox="1">
            <a:spLocks noChangeArrowheads="1"/>
          </p:cNvSpPr>
          <p:nvPr/>
        </p:nvSpPr>
        <p:spPr bwMode="auto">
          <a:xfrm>
            <a:off x="0" y="3573463"/>
            <a:ext cx="9144000" cy="107950"/>
          </a:xfrm>
          <a:prstGeom prst="rect">
            <a:avLst/>
          </a:prstGeom>
          <a:solidFill>
            <a:srgbClr val="003366"/>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en-US" altLang="he-IL" sz="1800">
              <a:latin typeface="Times New Roman" panose="02020603050405020304" pitchFamily="18" charset="0"/>
              <a:cs typeface="Times New Roman" panose="02020603050405020304" pitchFamily="18" charset="0"/>
            </a:endParaRPr>
          </a:p>
        </p:txBody>
      </p:sp>
      <p:pic>
        <p:nvPicPr>
          <p:cNvPr id="7176" name="תמונה 2">
            <a:extLst>
              <a:ext uri="{FF2B5EF4-FFF2-40B4-BE49-F238E27FC236}">
                <a16:creationId xmlns:a16="http://schemas.microsoft.com/office/drawing/2014/main" id="{ADDD2A00-D360-9937-FCA0-00D5D17EBE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31888" t="65207" r="26172" b="24396"/>
          <a:stretch>
            <a:fillRect/>
          </a:stretch>
        </p:blipFill>
        <p:spPr bwMode="auto">
          <a:xfrm>
            <a:off x="3635375" y="6453188"/>
            <a:ext cx="18875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7" name="תמונה 3">
            <a:extLst>
              <a:ext uri="{FF2B5EF4-FFF2-40B4-BE49-F238E27FC236}">
                <a16:creationId xmlns:a16="http://schemas.microsoft.com/office/drawing/2014/main" id="{91A709A2-FE2C-1360-1DB5-F229C9A248E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31888" t="25520" r="26172" b="34792"/>
          <a:stretch>
            <a:fillRect/>
          </a:stretch>
        </p:blipFill>
        <p:spPr bwMode="auto">
          <a:xfrm>
            <a:off x="3635375" y="5734050"/>
            <a:ext cx="18732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8" name="מציין מיקום של מספר שקופית 1">
            <a:extLst>
              <a:ext uri="{FF2B5EF4-FFF2-40B4-BE49-F238E27FC236}">
                <a16:creationId xmlns:a16="http://schemas.microsoft.com/office/drawing/2014/main" id="{3FC50E44-DFCC-9309-4D63-DAE6B40653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50B8FB5D-637B-44FF-B256-22AC356A11EF}" type="slidenum">
              <a:rPr lang="he-IL" altLang="he-IL" sz="1400"/>
              <a:pPr algn="l">
                <a:spcBef>
                  <a:spcPct val="0"/>
                </a:spcBef>
                <a:buFontTx/>
                <a:buNone/>
              </a:pPr>
              <a:t>1</a:t>
            </a:fld>
            <a:endParaRPr lang="en-US" altLang="he-IL" sz="1400"/>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85664F-1080-4493-A172-A841BF3A4EE7}"/>
              </a:ext>
            </a:extLst>
          </p:cNvPr>
          <p:cNvSpPr>
            <a:spLocks noGrp="1"/>
          </p:cNvSpPr>
          <p:nvPr>
            <p:ph idx="1"/>
          </p:nvPr>
        </p:nvSpPr>
        <p:spPr>
          <a:xfrm>
            <a:off x="457200" y="874713"/>
            <a:ext cx="8229600" cy="4857750"/>
          </a:xfrm>
        </p:spPr>
        <p:txBody>
          <a:bodyPr/>
          <a:lstStyle/>
          <a:p>
            <a:pPr algn="just">
              <a:lnSpc>
                <a:spcPct val="150000"/>
              </a:lnSpc>
              <a:spcBef>
                <a:spcPts val="0"/>
              </a:spcBef>
              <a:spcAft>
                <a:spcPts val="0"/>
              </a:spcAft>
              <a:defRPr/>
            </a:pPr>
            <a:r>
              <a:rPr lang="he-IL" sz="2200" u="sng" dirty="0">
                <a:latin typeface="David" panose="020E0502060401010101" pitchFamily="34" charset="-79"/>
                <a:cs typeface="David" panose="020E0502060401010101" pitchFamily="34" charset="-79"/>
              </a:rPr>
              <a:t>משיכת עובדים</a:t>
            </a:r>
            <a:r>
              <a:rPr lang="he-IL" sz="2200" dirty="0">
                <a:latin typeface="David" panose="020E0502060401010101" pitchFamily="34" charset="-79"/>
                <a:cs typeface="David" panose="020E0502060401010101" pitchFamily="34" charset="-79"/>
              </a:rPr>
              <a:t> – תכניות תגמול מהוות דרך מקובלת למשיכת עובדים איכותיים לחברה ותמריץ להישארות בה לטווח הארוך.</a:t>
            </a:r>
          </a:p>
          <a:p>
            <a:pPr algn="just">
              <a:lnSpc>
                <a:spcPct val="150000"/>
              </a:lnSpc>
              <a:spcBef>
                <a:spcPts val="0"/>
              </a:spcBef>
              <a:spcAft>
                <a:spcPts val="0"/>
              </a:spcAft>
              <a:defRPr/>
            </a:pPr>
            <a:r>
              <a:rPr lang="he-IL" sz="2200" u="sng" dirty="0">
                <a:latin typeface="David" panose="020E0502060401010101" pitchFamily="34" charset="-79"/>
                <a:cs typeface="David" panose="020E0502060401010101" pitchFamily="34" charset="-79"/>
              </a:rPr>
              <a:t>תמריץ להשקעה</a:t>
            </a:r>
            <a:r>
              <a:rPr lang="he-IL" sz="2200" dirty="0">
                <a:latin typeface="David" panose="020E0502060401010101" pitchFamily="34" charset="-79"/>
                <a:cs typeface="David" panose="020E0502060401010101" pitchFamily="34" charset="-79"/>
              </a:rPr>
              <a:t> – הזדהות העובד כבעלים בחברה מהווה תמריץ להשקעה בעבודתו בחברה.</a:t>
            </a:r>
          </a:p>
          <a:p>
            <a:pPr algn="just">
              <a:lnSpc>
                <a:spcPct val="150000"/>
              </a:lnSpc>
              <a:spcBef>
                <a:spcPts val="0"/>
              </a:spcBef>
              <a:spcAft>
                <a:spcPts val="0"/>
              </a:spcAft>
              <a:defRPr/>
            </a:pPr>
            <a:r>
              <a:rPr lang="he-IL" sz="2200" u="sng" dirty="0">
                <a:latin typeface="David" panose="020E0502060401010101" pitchFamily="34" charset="-79"/>
                <a:cs typeface="David" panose="020E0502060401010101" pitchFamily="34" charset="-79"/>
              </a:rPr>
              <a:t>תחליף שכר</a:t>
            </a:r>
            <a:r>
              <a:rPr lang="he-IL" sz="2200" dirty="0">
                <a:latin typeface="David" panose="020E0502060401010101" pitchFamily="34" charset="-79"/>
                <a:cs typeface="David" panose="020E0502060401010101" pitchFamily="34" charset="-79"/>
              </a:rPr>
              <a:t> – הקצאת ניירות ערך מהווה תחליף שכר ללא צורך בהוצאת מזומנים מהחברה. בנוסף, מימוש האופציות כרוך בתוספת מימוש מהעובדים, כך שתיווצר בעתיד הזרמת מזומנים לחברה.</a:t>
            </a:r>
          </a:p>
          <a:p>
            <a:pPr algn="just">
              <a:lnSpc>
                <a:spcPct val="150000"/>
              </a:lnSpc>
              <a:spcBef>
                <a:spcPts val="0"/>
              </a:spcBef>
              <a:spcAft>
                <a:spcPts val="0"/>
              </a:spcAft>
              <a:defRPr/>
            </a:pPr>
            <a:r>
              <a:rPr lang="he-IL" sz="2200" u="sng" dirty="0">
                <a:latin typeface="David" panose="020E0502060401010101" pitchFamily="34" charset="-79"/>
                <a:cs typeface="David" panose="020E0502060401010101" pitchFamily="34" charset="-79"/>
              </a:rPr>
              <a:t>נורמה מקובלת</a:t>
            </a:r>
            <a:r>
              <a:rPr lang="he-IL" sz="2200" dirty="0">
                <a:latin typeface="David" panose="020E0502060401010101" pitchFamily="34" charset="-79"/>
                <a:cs typeface="David" panose="020E0502060401010101" pitchFamily="34" charset="-79"/>
              </a:rPr>
              <a:t> – נפוץ בעיקר בענף ההייטק. </a:t>
            </a:r>
          </a:p>
          <a:p>
            <a:pPr marL="0" indent="0">
              <a:lnSpc>
                <a:spcPct val="150000"/>
              </a:lnSpc>
              <a:spcBef>
                <a:spcPts val="0"/>
              </a:spcBef>
              <a:spcAft>
                <a:spcPts val="0"/>
              </a:spcAft>
              <a:buFontTx/>
              <a:buNone/>
              <a:defRPr/>
            </a:pPr>
            <a:endParaRPr lang="he-IL" sz="2400" dirty="0">
              <a:latin typeface="David" panose="020E0502060401010101" pitchFamily="34" charset="-79"/>
              <a:cs typeface="David" panose="020E0502060401010101" pitchFamily="34" charset="-79"/>
            </a:endParaRPr>
          </a:p>
        </p:txBody>
      </p:sp>
      <p:sp>
        <p:nvSpPr>
          <p:cNvPr id="16387" name="Slide Number Placeholder 3">
            <a:extLst>
              <a:ext uri="{FF2B5EF4-FFF2-40B4-BE49-F238E27FC236}">
                <a16:creationId xmlns:a16="http://schemas.microsoft.com/office/drawing/2014/main" id="{651479E8-7A63-068A-49D3-CC862705AAA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6AF1DB46-B831-48DC-8797-EBFD0C67430D}" type="slidenum">
              <a:rPr lang="he-IL" altLang="he-IL" sz="1400"/>
              <a:pPr algn="l">
                <a:spcBef>
                  <a:spcPct val="0"/>
                </a:spcBef>
                <a:buFontTx/>
                <a:buNone/>
              </a:pPr>
              <a:t>10</a:t>
            </a:fld>
            <a:endParaRPr lang="en-US" altLang="he-IL" sz="1400"/>
          </a:p>
        </p:txBody>
      </p:sp>
      <p:sp>
        <p:nvSpPr>
          <p:cNvPr id="6" name="Title 1">
            <a:extLst>
              <a:ext uri="{FF2B5EF4-FFF2-40B4-BE49-F238E27FC236}">
                <a16:creationId xmlns:a16="http://schemas.microsoft.com/office/drawing/2014/main" id="{BD855BC6-8C87-773C-42E7-27B1B6C54D82}"/>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שיקולים בהקצאת ניירות ערך לעובד</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14E77095-1A7A-7673-BD27-3F154DF91AFA}"/>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17411" name="Content Placeholder 2">
            <a:extLst>
              <a:ext uri="{FF2B5EF4-FFF2-40B4-BE49-F238E27FC236}">
                <a16:creationId xmlns:a16="http://schemas.microsoft.com/office/drawing/2014/main" id="{BCE9441A-F4EB-E47F-3F7C-A0A929039A5E}"/>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914400" indent="-914400" algn="ctr">
              <a:lnSpc>
                <a:spcPct val="150000"/>
              </a:lnSpc>
              <a:spcBef>
                <a:spcPct val="0"/>
              </a:spcBef>
              <a:buFont typeface="+mj-lt"/>
              <a:buAutoNum type="arabicPeriod" startAt="3"/>
            </a:pPr>
            <a:r>
              <a:rPr lang="he-IL" altLang="he-IL" sz="5000" b="1" dirty="0">
                <a:latin typeface="David" panose="020E0502060401010101" pitchFamily="34" charset="-79"/>
                <a:cs typeface="David" panose="020E0502060401010101" pitchFamily="34" charset="-79"/>
              </a:rPr>
              <a:t>מסלולי המס</a:t>
            </a:r>
          </a:p>
        </p:txBody>
      </p:sp>
      <p:sp>
        <p:nvSpPr>
          <p:cNvPr id="17412" name="Slide Number Placeholder 3">
            <a:extLst>
              <a:ext uri="{FF2B5EF4-FFF2-40B4-BE49-F238E27FC236}">
                <a16:creationId xmlns:a16="http://schemas.microsoft.com/office/drawing/2014/main" id="{174463AD-7E9A-5E11-93A7-D29BCBCD47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D9135D0-54EB-4708-8803-4ED90046874E}" type="slidenum">
              <a:rPr lang="he-IL" altLang="he-IL" sz="1400"/>
              <a:pPr algn="l">
                <a:spcBef>
                  <a:spcPct val="0"/>
                </a:spcBef>
                <a:buFontTx/>
                <a:buNone/>
              </a:pPr>
              <a:t>11</a:t>
            </a:fld>
            <a:endParaRPr lang="en-US" altLang="he-IL" sz="1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2">
            <a:extLst>
              <a:ext uri="{FF2B5EF4-FFF2-40B4-BE49-F238E27FC236}">
                <a16:creationId xmlns:a16="http://schemas.microsoft.com/office/drawing/2014/main" id="{00E996E9-8942-3082-5F85-1B6634D05B99}"/>
              </a:ext>
            </a:extLst>
          </p:cNvPr>
          <p:cNvSpPr>
            <a:spLocks noGrp="1" noChangeArrowheads="1"/>
          </p:cNvSpPr>
          <p:nvPr>
            <p:ph idx="1"/>
          </p:nvPr>
        </p:nvSpPr>
        <p:spPr>
          <a:xfrm>
            <a:off x="446088" y="874713"/>
            <a:ext cx="8229600" cy="4857750"/>
          </a:xfrm>
        </p:spPr>
        <p:txBody>
          <a:bodyPr/>
          <a:lstStyle/>
          <a:p>
            <a:pPr marL="0" indent="0" algn="just">
              <a:lnSpc>
                <a:spcPct val="150000"/>
              </a:lnSpc>
              <a:buFontTx/>
              <a:buNone/>
            </a:pPr>
            <a:r>
              <a:rPr lang="he-IL" altLang="he-IL" u="sng" dirty="0">
                <a:latin typeface="David" panose="020E0502060401010101" pitchFamily="34" charset="-79"/>
                <a:cs typeface="David" panose="020E0502060401010101" pitchFamily="34" charset="-79"/>
              </a:rPr>
              <a:t>ישנם 3 מסלולי מס אפשריים להקצאת ני"ע לעובדים</a:t>
            </a:r>
          </a:p>
          <a:p>
            <a:pPr marL="514350" indent="-514350" algn="just">
              <a:lnSpc>
                <a:spcPct val="150000"/>
              </a:lnSpc>
              <a:buFont typeface="+mj-lt"/>
              <a:buAutoNum type="arabicPeriod"/>
            </a:pPr>
            <a:r>
              <a:rPr lang="he-IL" altLang="he-IL" dirty="0">
                <a:latin typeface="David" panose="020E0502060401010101" pitchFamily="34" charset="-79"/>
                <a:cs typeface="David" panose="020E0502060401010101" pitchFamily="34" charset="-79"/>
              </a:rPr>
              <a:t>הקצאה באמצעות נאמן במסלול הכנסת עבודה.</a:t>
            </a:r>
          </a:p>
          <a:p>
            <a:pPr marL="514350" indent="-514350" algn="just">
              <a:lnSpc>
                <a:spcPct val="150000"/>
              </a:lnSpc>
              <a:buFont typeface="+mj-lt"/>
              <a:buAutoNum type="arabicPeriod"/>
            </a:pPr>
            <a:r>
              <a:rPr lang="he-IL" altLang="he-IL" dirty="0">
                <a:latin typeface="David" panose="020E0502060401010101" pitchFamily="34" charset="-79"/>
                <a:cs typeface="David" panose="020E0502060401010101" pitchFamily="34" charset="-79"/>
              </a:rPr>
              <a:t>הקצאה באמצעות נאמן במסלול רווח הון.</a:t>
            </a:r>
          </a:p>
          <a:p>
            <a:pPr marL="514350" indent="-514350" algn="just">
              <a:lnSpc>
                <a:spcPct val="150000"/>
              </a:lnSpc>
              <a:buFont typeface="+mj-lt"/>
              <a:buAutoNum type="arabicPeriod"/>
            </a:pPr>
            <a:r>
              <a:rPr lang="he-IL" altLang="he-IL" dirty="0">
                <a:latin typeface="David" panose="020E0502060401010101" pitchFamily="34" charset="-79"/>
                <a:cs typeface="David" panose="020E0502060401010101" pitchFamily="34" charset="-79"/>
              </a:rPr>
              <a:t>הקצאה ניירות ערך לעובדים ללא נאמן.</a:t>
            </a:r>
          </a:p>
        </p:txBody>
      </p:sp>
      <p:sp>
        <p:nvSpPr>
          <p:cNvPr id="18435" name="Slide Number Placeholder 3">
            <a:extLst>
              <a:ext uri="{FF2B5EF4-FFF2-40B4-BE49-F238E27FC236}">
                <a16:creationId xmlns:a16="http://schemas.microsoft.com/office/drawing/2014/main" id="{0E12FFC2-98F7-3BE7-6E40-997F33286C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EE634131-1F16-4930-AD86-D46D0315D317}" type="slidenum">
              <a:rPr lang="he-IL" altLang="he-IL" sz="1400"/>
              <a:pPr algn="l">
                <a:spcBef>
                  <a:spcPct val="0"/>
                </a:spcBef>
                <a:buFontTx/>
                <a:buNone/>
              </a:pPr>
              <a:t>12</a:t>
            </a:fld>
            <a:endParaRPr lang="en-US" altLang="he-IL" sz="1400"/>
          </a:p>
        </p:txBody>
      </p:sp>
      <p:sp>
        <p:nvSpPr>
          <p:cNvPr id="7" name="Title 1">
            <a:extLst>
              <a:ext uri="{FF2B5EF4-FFF2-40B4-BE49-F238E27FC236}">
                <a16:creationId xmlns:a16="http://schemas.microsoft.com/office/drawing/2014/main" id="{935F96A4-814D-6ABB-065B-3940AED34FA0}"/>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מסלולי המס</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2">
            <a:extLst>
              <a:ext uri="{FF2B5EF4-FFF2-40B4-BE49-F238E27FC236}">
                <a16:creationId xmlns:a16="http://schemas.microsoft.com/office/drawing/2014/main" id="{FC0242F8-9EFB-6D38-E66A-0DFFF242FA73}"/>
              </a:ext>
            </a:extLst>
          </p:cNvPr>
          <p:cNvSpPr>
            <a:spLocks noGrp="1" noChangeArrowheads="1"/>
          </p:cNvSpPr>
          <p:nvPr>
            <p:ph idx="1"/>
          </p:nvPr>
        </p:nvSpPr>
        <p:spPr>
          <a:xfrm>
            <a:off x="457200" y="1268413"/>
            <a:ext cx="8229600" cy="4857750"/>
          </a:xfrm>
        </p:spPr>
        <p:txBody>
          <a:bodyPr/>
          <a:lstStyle/>
          <a:p>
            <a:pPr marL="0" indent="0" algn="ctr">
              <a:buFontTx/>
              <a:buNone/>
            </a:pPr>
            <a:r>
              <a:rPr lang="he-IL" altLang="he-IL" sz="2300" u="sng" dirty="0">
                <a:latin typeface="David" panose="020E0502060401010101" pitchFamily="34" charset="-79"/>
                <a:cs typeface="David" panose="020E0502060401010101" pitchFamily="34" charset="-79"/>
              </a:rPr>
              <a:t>מסלולי המס האפשריים בהקצאת אופציות לעובדים</a:t>
            </a:r>
            <a:endParaRPr lang="he-IL" altLang="he-IL" sz="2300" dirty="0">
              <a:latin typeface="David" panose="020E0502060401010101" pitchFamily="34" charset="-79"/>
              <a:cs typeface="David" panose="020E0502060401010101" pitchFamily="34" charset="-79"/>
            </a:endParaRPr>
          </a:p>
          <a:p>
            <a:pPr marL="0" indent="0" algn="just">
              <a:buFontTx/>
              <a:buNone/>
            </a:pPr>
            <a:endParaRPr lang="he-IL" altLang="he-IL" sz="2300" u="sng" dirty="0">
              <a:latin typeface="David" panose="020E0502060401010101" pitchFamily="34" charset="-79"/>
              <a:cs typeface="David" panose="020E0502060401010101" pitchFamily="34" charset="-79"/>
            </a:endParaRPr>
          </a:p>
        </p:txBody>
      </p:sp>
      <p:sp>
        <p:nvSpPr>
          <p:cNvPr id="19459" name="Slide Number Placeholder 3">
            <a:extLst>
              <a:ext uri="{FF2B5EF4-FFF2-40B4-BE49-F238E27FC236}">
                <a16:creationId xmlns:a16="http://schemas.microsoft.com/office/drawing/2014/main" id="{D9B88FC5-B514-3C0C-9927-E543EB8A77E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66062975-3D36-499C-930D-90F34CB2E549}" type="slidenum">
              <a:rPr lang="he-IL" altLang="he-IL" sz="1400"/>
              <a:pPr algn="l">
                <a:spcBef>
                  <a:spcPct val="0"/>
                </a:spcBef>
                <a:buFontTx/>
                <a:buNone/>
              </a:pPr>
              <a:t>13</a:t>
            </a:fld>
            <a:endParaRPr lang="en-US" altLang="he-IL" sz="1400"/>
          </a:p>
        </p:txBody>
      </p:sp>
      <p:sp>
        <p:nvSpPr>
          <p:cNvPr id="7" name="Rectangle 6">
            <a:extLst>
              <a:ext uri="{FF2B5EF4-FFF2-40B4-BE49-F238E27FC236}">
                <a16:creationId xmlns:a16="http://schemas.microsoft.com/office/drawing/2014/main" id="{036ACF00-CC54-B538-93BF-4169F3BC7914}"/>
              </a:ext>
            </a:extLst>
          </p:cNvPr>
          <p:cNvSpPr/>
          <p:nvPr/>
        </p:nvSpPr>
        <p:spPr>
          <a:xfrm>
            <a:off x="5219700" y="2205038"/>
            <a:ext cx="3097213" cy="86360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dirty="0">
                <a:solidFill>
                  <a:schemeClr val="tx1"/>
                </a:solidFill>
                <a:latin typeface="David" panose="020E0502060401010101" pitchFamily="34" charset="-79"/>
                <a:cs typeface="David" panose="020E0502060401010101" pitchFamily="34" charset="-79"/>
              </a:rPr>
              <a:t>הקצאה באמצעות נאמן</a:t>
            </a:r>
          </a:p>
        </p:txBody>
      </p:sp>
      <p:sp>
        <p:nvSpPr>
          <p:cNvPr id="8" name="Rectangle 7">
            <a:extLst>
              <a:ext uri="{FF2B5EF4-FFF2-40B4-BE49-F238E27FC236}">
                <a16:creationId xmlns:a16="http://schemas.microsoft.com/office/drawing/2014/main" id="{10471B2B-7471-740D-89C3-DC88D6818D61}"/>
              </a:ext>
            </a:extLst>
          </p:cNvPr>
          <p:cNvSpPr/>
          <p:nvPr/>
        </p:nvSpPr>
        <p:spPr>
          <a:xfrm>
            <a:off x="1392238" y="2205038"/>
            <a:ext cx="3097212" cy="86360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dirty="0">
                <a:solidFill>
                  <a:schemeClr val="tx1"/>
                </a:solidFill>
                <a:latin typeface="David" panose="020E0502060401010101" pitchFamily="34" charset="-79"/>
                <a:cs typeface="David" panose="020E0502060401010101" pitchFamily="34" charset="-79"/>
              </a:rPr>
              <a:t> </a:t>
            </a:r>
            <a:r>
              <a:rPr lang="he-IL" dirty="0">
                <a:solidFill>
                  <a:schemeClr val="tx1"/>
                </a:solidFill>
                <a:latin typeface="David" panose="020E0502060401010101" pitchFamily="34" charset="-79"/>
                <a:cs typeface="David" panose="020E0502060401010101" pitchFamily="34" charset="-79"/>
              </a:rPr>
              <a:t> (3) הקצאה שלא באמצעות נאמן</a:t>
            </a:r>
          </a:p>
        </p:txBody>
      </p:sp>
      <p:cxnSp>
        <p:nvCxnSpPr>
          <p:cNvPr id="12" name="Straight Arrow Connector 11">
            <a:extLst>
              <a:ext uri="{FF2B5EF4-FFF2-40B4-BE49-F238E27FC236}">
                <a16:creationId xmlns:a16="http://schemas.microsoft.com/office/drawing/2014/main" id="{A4552D1C-EDAF-EE55-394B-F1DE19A52737}"/>
              </a:ext>
            </a:extLst>
          </p:cNvPr>
          <p:cNvCxnSpPr>
            <a:cxnSpLocks/>
          </p:cNvCxnSpPr>
          <p:nvPr/>
        </p:nvCxnSpPr>
        <p:spPr>
          <a:xfrm flipH="1">
            <a:off x="2703513" y="1643063"/>
            <a:ext cx="1620837" cy="5619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45CD9B4-DBA4-4AB5-0204-C633A61EAFD9}"/>
              </a:ext>
            </a:extLst>
          </p:cNvPr>
          <p:cNvCxnSpPr/>
          <p:nvPr/>
        </p:nvCxnSpPr>
        <p:spPr>
          <a:xfrm>
            <a:off x="4927600" y="1655763"/>
            <a:ext cx="1257300" cy="5619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51954D88-756E-0B8D-0E41-BFDA7E846296}"/>
              </a:ext>
            </a:extLst>
          </p:cNvPr>
          <p:cNvSpPr/>
          <p:nvPr/>
        </p:nvSpPr>
        <p:spPr>
          <a:xfrm>
            <a:off x="6724650" y="3500438"/>
            <a:ext cx="1962150" cy="65405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dirty="0">
                <a:solidFill>
                  <a:schemeClr val="tx1"/>
                </a:solidFill>
                <a:latin typeface="David" panose="020E0502060401010101" pitchFamily="34" charset="-79"/>
                <a:cs typeface="David" panose="020E0502060401010101" pitchFamily="34" charset="-79"/>
              </a:rPr>
              <a:t>(1) מסלול הכנסת עבודה</a:t>
            </a:r>
          </a:p>
        </p:txBody>
      </p:sp>
      <p:cxnSp>
        <p:nvCxnSpPr>
          <p:cNvPr id="21" name="Straight Arrow Connector 20">
            <a:extLst>
              <a:ext uri="{FF2B5EF4-FFF2-40B4-BE49-F238E27FC236}">
                <a16:creationId xmlns:a16="http://schemas.microsoft.com/office/drawing/2014/main" id="{FF4F1003-6A7D-69C5-E9FA-BD39A817C21E}"/>
              </a:ext>
            </a:extLst>
          </p:cNvPr>
          <p:cNvCxnSpPr>
            <a:cxnSpLocks/>
          </p:cNvCxnSpPr>
          <p:nvPr/>
        </p:nvCxnSpPr>
        <p:spPr>
          <a:xfrm flipH="1">
            <a:off x="5219700" y="3068638"/>
            <a:ext cx="1223963" cy="4318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85DE8FE-E4DF-DCA0-5D35-CE92D6B6792D}"/>
              </a:ext>
            </a:extLst>
          </p:cNvPr>
          <p:cNvCxnSpPr>
            <a:cxnSpLocks/>
          </p:cNvCxnSpPr>
          <p:nvPr/>
        </p:nvCxnSpPr>
        <p:spPr>
          <a:xfrm>
            <a:off x="6597650" y="3060700"/>
            <a:ext cx="1211263" cy="43973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332D3584-BF76-9DB8-3F63-223BA8A3F848}"/>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מסלולי המס </a:t>
            </a:r>
          </a:p>
        </p:txBody>
      </p:sp>
      <p:sp>
        <p:nvSpPr>
          <p:cNvPr id="23" name="Rectangle 19">
            <a:extLst>
              <a:ext uri="{FF2B5EF4-FFF2-40B4-BE49-F238E27FC236}">
                <a16:creationId xmlns:a16="http://schemas.microsoft.com/office/drawing/2014/main" id="{521CC855-7E4E-81CB-36D9-AB03BF5E68FB}"/>
              </a:ext>
            </a:extLst>
          </p:cNvPr>
          <p:cNvSpPr/>
          <p:nvPr/>
        </p:nvSpPr>
        <p:spPr>
          <a:xfrm>
            <a:off x="4213225" y="3503613"/>
            <a:ext cx="1962150" cy="65405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dirty="0">
                <a:solidFill>
                  <a:schemeClr val="tx1"/>
                </a:solidFill>
                <a:latin typeface="David" panose="020E0502060401010101" pitchFamily="34" charset="-79"/>
                <a:cs typeface="David" panose="020E0502060401010101" pitchFamily="34" charset="-79"/>
              </a:rPr>
              <a:t>(2) מסלול רווח הון</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EEF949C2-A504-7251-1E0E-838415296CA2}"/>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21507" name="Content Placeholder 2">
            <a:extLst>
              <a:ext uri="{FF2B5EF4-FFF2-40B4-BE49-F238E27FC236}">
                <a16:creationId xmlns:a16="http://schemas.microsoft.com/office/drawing/2014/main" id="{C28EC6F7-056D-2223-E93E-75C69A1F2536}"/>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r>
              <a:rPr lang="he-IL" altLang="he-IL" sz="5000" b="1" dirty="0">
                <a:latin typeface="David" panose="020E0502060401010101" pitchFamily="34" charset="-79"/>
                <a:cs typeface="David" panose="020E0502060401010101" pitchFamily="34" charset="-79"/>
              </a:rPr>
              <a:t>מסלול 1 - הקצאה באמצעות נאמן במסלול הכנסת עבודה</a:t>
            </a:r>
          </a:p>
        </p:txBody>
      </p:sp>
      <p:sp>
        <p:nvSpPr>
          <p:cNvPr id="21508" name="Slide Number Placeholder 3">
            <a:extLst>
              <a:ext uri="{FF2B5EF4-FFF2-40B4-BE49-F238E27FC236}">
                <a16:creationId xmlns:a16="http://schemas.microsoft.com/office/drawing/2014/main" id="{50AF0B45-5A87-BA88-A593-DE1287F9475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A840A3E-2917-45A5-9E2D-E459F43ED0BC}" type="slidenum">
              <a:rPr lang="he-IL" altLang="he-IL" sz="1400"/>
              <a:pPr algn="l">
                <a:spcBef>
                  <a:spcPct val="0"/>
                </a:spcBef>
                <a:buFontTx/>
                <a:buNone/>
              </a:pPr>
              <a:t>14</a:t>
            </a:fld>
            <a:endParaRPr lang="en-US" altLang="he-IL" sz="14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7E058BF9-6CB9-A9EB-8F3A-EFB65BABB61F}"/>
              </a:ext>
            </a:extLst>
          </p:cNvPr>
          <p:cNvSpPr>
            <a:spLocks noGrp="1" noChangeArrowheads="1"/>
          </p:cNvSpPr>
          <p:nvPr>
            <p:ph idx="1"/>
          </p:nvPr>
        </p:nvSpPr>
        <p:spPr>
          <a:xfrm>
            <a:off x="457200" y="874713"/>
            <a:ext cx="8229600" cy="4857750"/>
          </a:xfrm>
        </p:spPr>
        <p:txBody>
          <a:bodyPr/>
          <a:lstStyle/>
          <a:p>
            <a:pPr marL="0" indent="0" algn="just">
              <a:lnSpc>
                <a:spcPct val="150000"/>
              </a:lnSpc>
              <a:spcBef>
                <a:spcPct val="0"/>
              </a:spcBef>
              <a:buFontTx/>
              <a:buNone/>
            </a:pPr>
            <a:r>
              <a:rPr lang="he-IL" altLang="he-IL" sz="2400" dirty="0">
                <a:latin typeface="David" panose="020E0502060401010101" pitchFamily="34" charset="-79"/>
                <a:cs typeface="David" panose="020E0502060401010101" pitchFamily="34" charset="-79"/>
              </a:rPr>
              <a:t>במסלול זה, חברה מעבידה רשאית להקצות לעובדים אופציות או מניות, אשר יופקדו בידי נאמן עם הקצאתן למשך תקופה של </a:t>
            </a:r>
            <a:r>
              <a:rPr lang="he-IL" altLang="he-IL" sz="2400" u="sng" dirty="0">
                <a:latin typeface="David" panose="020E0502060401010101" pitchFamily="34" charset="-79"/>
                <a:cs typeface="David" panose="020E0502060401010101" pitchFamily="34" charset="-79"/>
              </a:rPr>
              <a:t>כשנה</a:t>
            </a:r>
            <a:r>
              <a:rPr lang="he-IL" altLang="he-IL" sz="2400" dirty="0">
                <a:latin typeface="David" panose="020E0502060401010101" pitchFamily="34" charset="-79"/>
                <a:cs typeface="David" panose="020E0502060401010101" pitchFamily="34" charset="-79"/>
              </a:rPr>
              <a:t> מיום ההקצאה.</a:t>
            </a:r>
          </a:p>
          <a:p>
            <a:pPr marL="0" indent="0" algn="just">
              <a:lnSpc>
                <a:spcPct val="150000"/>
              </a:lnSpc>
              <a:spcBef>
                <a:spcPct val="0"/>
              </a:spcBef>
              <a:buFontTx/>
              <a:buNone/>
            </a:pPr>
            <a:endParaRPr lang="he-IL" altLang="he-IL" sz="2400"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r>
              <a:rPr lang="he-IL" altLang="he-IL" sz="2400" u="sng" dirty="0">
                <a:latin typeface="David" panose="020E0502060401010101" pitchFamily="34" charset="-79"/>
                <a:cs typeface="David" panose="020E0502060401010101" pitchFamily="34" charset="-79"/>
              </a:rPr>
              <a:t>חיוב העובד במס</a:t>
            </a:r>
            <a:r>
              <a:rPr lang="he-IL" altLang="he-IL" sz="2400" dirty="0">
                <a:latin typeface="David" panose="020E0502060401010101" pitchFamily="34" charset="-79"/>
                <a:cs typeface="David" panose="020E0502060401010101" pitchFamily="34" charset="-79"/>
              </a:rPr>
              <a:t> – סעיף 102(ב)(1)</a:t>
            </a:r>
          </a:p>
          <a:p>
            <a:pPr marL="0" indent="0" algn="just">
              <a:lnSpc>
                <a:spcPct val="150000"/>
              </a:lnSpc>
              <a:spcBef>
                <a:spcPct val="0"/>
              </a:spcBef>
              <a:buFontTx/>
              <a:buNone/>
            </a:pPr>
            <a:r>
              <a:rPr lang="he-IL" altLang="he-IL" sz="2400" dirty="0">
                <a:latin typeface="David" panose="020E0502060401010101" pitchFamily="34" charset="-79"/>
                <a:cs typeface="David" panose="020E0502060401010101" pitchFamily="34" charset="-79"/>
              </a:rPr>
              <a:t>העובד יחויב ב"מועד המימוש" בגובה "שווי ההטבה" כהכנסת עבודה - שיעור מס שולי (עד ל-50%) לרבות דמי ביטוח לאומי ומס בריאות.</a:t>
            </a:r>
          </a:p>
        </p:txBody>
      </p:sp>
      <p:sp>
        <p:nvSpPr>
          <p:cNvPr id="22531" name="Slide Number Placeholder 3">
            <a:extLst>
              <a:ext uri="{FF2B5EF4-FFF2-40B4-BE49-F238E27FC236}">
                <a16:creationId xmlns:a16="http://schemas.microsoft.com/office/drawing/2014/main" id="{D529C2B7-D57E-D200-4B1D-21140E9B05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13AEDBA-1AD3-4E2F-BB3A-5B231729D0C3}" type="slidenum">
              <a:rPr lang="he-IL" altLang="he-IL" sz="1400"/>
              <a:pPr algn="l">
                <a:spcBef>
                  <a:spcPct val="0"/>
                </a:spcBef>
                <a:buFontTx/>
                <a:buNone/>
              </a:pPr>
              <a:t>15</a:t>
            </a:fld>
            <a:endParaRPr lang="en-US" altLang="he-IL" sz="1400"/>
          </a:p>
        </p:txBody>
      </p:sp>
      <p:sp>
        <p:nvSpPr>
          <p:cNvPr id="6" name="Title 1">
            <a:extLst>
              <a:ext uri="{FF2B5EF4-FFF2-40B4-BE49-F238E27FC236}">
                <a16:creationId xmlns:a16="http://schemas.microsoft.com/office/drawing/2014/main" id="{B8BBBB99-BEF8-A348-9914-684A0321ABD6}"/>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הקצאה באמצעות נאמן במסלול הכנסת עבודה</a:t>
            </a:r>
          </a:p>
          <a:p>
            <a:pPr>
              <a:defRPr/>
            </a:pPr>
            <a:r>
              <a:rPr lang="he-IL" altLang="he-IL" sz="2400" b="1" kern="0" dirty="0">
                <a:latin typeface="David" panose="020E0502060401010101" pitchFamily="34" charset="-79"/>
                <a:cs typeface="David" panose="020E0502060401010101" pitchFamily="34" charset="-79"/>
              </a:rPr>
              <a:t>חיוב העובד במס</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a:extLst>
              <a:ext uri="{FF2B5EF4-FFF2-40B4-BE49-F238E27FC236}">
                <a16:creationId xmlns:a16="http://schemas.microsoft.com/office/drawing/2014/main" id="{CDA4A978-E156-97BB-3B18-FD8FA6777B6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530AB9CD-45B4-429C-995C-F87BA19E091F}" type="slidenum">
              <a:rPr lang="he-IL" altLang="he-IL" sz="1400">
                <a:latin typeface="David" panose="020E0502060401010101" pitchFamily="34" charset="-79"/>
                <a:cs typeface="David" panose="020E0502060401010101" pitchFamily="34" charset="-79"/>
              </a:rPr>
              <a:pPr algn="l">
                <a:spcBef>
                  <a:spcPct val="0"/>
                </a:spcBef>
                <a:buFontTx/>
                <a:buNone/>
              </a:pPr>
              <a:t>16</a:t>
            </a:fld>
            <a:endParaRPr lang="en-US" altLang="he-IL" sz="1400">
              <a:latin typeface="David" panose="020E0502060401010101" pitchFamily="34" charset="-79"/>
              <a:cs typeface="David" panose="020E0502060401010101" pitchFamily="34" charset="-79"/>
            </a:endParaRPr>
          </a:p>
        </p:txBody>
      </p:sp>
      <p:cxnSp>
        <p:nvCxnSpPr>
          <p:cNvPr id="10" name="Straight Connector 9">
            <a:extLst>
              <a:ext uri="{FF2B5EF4-FFF2-40B4-BE49-F238E27FC236}">
                <a16:creationId xmlns:a16="http://schemas.microsoft.com/office/drawing/2014/main" id="{E744F91D-9187-9A9D-D13E-A954CE22D282}"/>
              </a:ext>
            </a:extLst>
          </p:cNvPr>
          <p:cNvCxnSpPr/>
          <p:nvPr/>
        </p:nvCxnSpPr>
        <p:spPr>
          <a:xfrm>
            <a:off x="1979613" y="2276475"/>
            <a:ext cx="0" cy="2447925"/>
          </a:xfrm>
          <a:prstGeom prst="line">
            <a:avLst/>
          </a:prstGeom>
        </p:spPr>
        <p:style>
          <a:lnRef idx="1">
            <a:schemeClr val="dk1"/>
          </a:lnRef>
          <a:fillRef idx="0">
            <a:schemeClr val="dk1"/>
          </a:fillRef>
          <a:effectRef idx="0">
            <a:schemeClr val="dk1"/>
          </a:effectRef>
          <a:fontRef idx="minor">
            <a:schemeClr val="tx1"/>
          </a:fontRef>
        </p:style>
      </p:cxnSp>
      <p:sp>
        <p:nvSpPr>
          <p:cNvPr id="14" name="Title 1">
            <a:extLst>
              <a:ext uri="{FF2B5EF4-FFF2-40B4-BE49-F238E27FC236}">
                <a16:creationId xmlns:a16="http://schemas.microsoft.com/office/drawing/2014/main" id="{70505BA7-6C86-171F-CA02-6167DEC312A5}"/>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הקצאה באמצעות נאמן במסלול הכנסת עבודה</a:t>
            </a:r>
          </a:p>
          <a:p>
            <a:pPr>
              <a:defRPr/>
            </a:pPr>
            <a:r>
              <a:rPr lang="he-IL" altLang="he-IL" sz="2400" b="1" kern="0" dirty="0">
                <a:latin typeface="David" panose="020E0502060401010101" pitchFamily="34" charset="-79"/>
                <a:cs typeface="David" panose="020E0502060401010101" pitchFamily="34" charset="-79"/>
              </a:rPr>
              <a:t>חיוב העובד במס</a:t>
            </a:r>
          </a:p>
        </p:txBody>
      </p:sp>
      <p:graphicFrame>
        <p:nvGraphicFramePr>
          <p:cNvPr id="2" name="Table 1">
            <a:extLst>
              <a:ext uri="{FF2B5EF4-FFF2-40B4-BE49-F238E27FC236}">
                <a16:creationId xmlns:a16="http://schemas.microsoft.com/office/drawing/2014/main" id="{E1741A3D-01DE-49B7-D075-657EB1AFA81A}"/>
              </a:ext>
            </a:extLst>
          </p:cNvPr>
          <p:cNvGraphicFramePr>
            <a:graphicFrameLocks noGrp="1"/>
          </p:cNvGraphicFramePr>
          <p:nvPr>
            <p:extLst>
              <p:ext uri="{D42A27DB-BD31-4B8C-83A1-F6EECF244321}">
                <p14:modId xmlns:p14="http://schemas.microsoft.com/office/powerpoint/2010/main" val="3917276449"/>
              </p:ext>
            </p:extLst>
          </p:nvPr>
        </p:nvGraphicFramePr>
        <p:xfrm>
          <a:off x="684213" y="908050"/>
          <a:ext cx="7632700" cy="4868700"/>
        </p:xfrm>
        <a:graphic>
          <a:graphicData uri="http://schemas.openxmlformats.org/drawingml/2006/table">
            <a:tbl>
              <a:tblPr rtl="1" firstRow="1" bandRow="1">
                <a:tableStyleId>{5C22544A-7EE6-4342-B048-85BDC9FD1C3A}</a:tableStyleId>
              </a:tblPr>
              <a:tblGrid>
                <a:gridCol w="5072300">
                  <a:extLst>
                    <a:ext uri="{9D8B030D-6E8A-4147-A177-3AD203B41FA5}">
                      <a16:colId xmlns:a16="http://schemas.microsoft.com/office/drawing/2014/main" val="20000"/>
                    </a:ext>
                  </a:extLst>
                </a:gridCol>
                <a:gridCol w="2560400">
                  <a:extLst>
                    <a:ext uri="{9D8B030D-6E8A-4147-A177-3AD203B41FA5}">
                      <a16:colId xmlns:a16="http://schemas.microsoft.com/office/drawing/2014/main" val="20001"/>
                    </a:ext>
                  </a:extLst>
                </a:gridCol>
              </a:tblGrid>
              <a:tr h="955358">
                <a:tc>
                  <a:txBody>
                    <a:bodyPr/>
                    <a:lstStyle/>
                    <a:p>
                      <a:pPr algn="r" rtl="1">
                        <a:lnSpc>
                          <a:spcPct val="150000"/>
                        </a:lnSpc>
                      </a:pPr>
                      <a:r>
                        <a:rPr lang="he-IL" sz="2000" dirty="0">
                          <a:solidFill>
                            <a:schemeClr val="tx1"/>
                          </a:solidFill>
                          <a:latin typeface="David" panose="020E0502060401010101" pitchFamily="34" charset="-79"/>
                          <a:cs typeface="David" panose="020E0502060401010101" pitchFamily="34" charset="-79"/>
                        </a:rPr>
                        <a:t>התמורה או השווי במועד המימוש</a:t>
                      </a:r>
                    </a:p>
                  </a:txBody>
                  <a:tcPr marL="91437" marR="91437" marT="48720" marB="48720"/>
                </a:tc>
                <a:tc>
                  <a:txBody>
                    <a:bodyPr/>
                    <a:lstStyle/>
                    <a:p>
                      <a:pPr marL="0" marR="0" indent="0" algn="ctr" defTabSz="914400" rtl="1" eaLnBrk="1" fontAlgn="auto" latinLnBrk="0" hangingPunct="1">
                        <a:lnSpc>
                          <a:spcPct val="150000"/>
                        </a:lnSpc>
                        <a:spcBef>
                          <a:spcPts val="0"/>
                        </a:spcBef>
                        <a:spcAft>
                          <a:spcPts val="0"/>
                        </a:spcAft>
                        <a:buClrTx/>
                        <a:buSzTx/>
                        <a:buFontTx/>
                        <a:buNone/>
                        <a:tabLst/>
                        <a:defRPr/>
                      </a:pPr>
                      <a:r>
                        <a:rPr lang="en-US" sz="2000" dirty="0">
                          <a:solidFill>
                            <a:schemeClr val="tx1"/>
                          </a:solidFill>
                          <a:latin typeface="David" panose="020E0502060401010101" pitchFamily="34" charset="-79"/>
                          <a:cs typeface="David" panose="020E0502060401010101" pitchFamily="34" charset="-79"/>
                        </a:rPr>
                        <a:t>xxx</a:t>
                      </a:r>
                    </a:p>
                    <a:p>
                      <a:pPr algn="ctr" rtl="1">
                        <a:lnSpc>
                          <a:spcPct val="150000"/>
                        </a:lnSpc>
                      </a:pPr>
                      <a:endParaRPr lang="he-IL" sz="2000" dirty="0">
                        <a:solidFill>
                          <a:schemeClr val="tx1"/>
                        </a:solidFill>
                        <a:latin typeface="David" panose="020E0502060401010101" pitchFamily="34" charset="-79"/>
                        <a:cs typeface="David" panose="020E0502060401010101" pitchFamily="34" charset="-79"/>
                      </a:endParaRPr>
                    </a:p>
                  </a:txBody>
                  <a:tcPr marL="91437" marR="91437" marT="48720" marB="48720"/>
                </a:tc>
                <a:extLst>
                  <a:ext uri="{0D108BD9-81ED-4DB2-BD59-A6C34878D82A}">
                    <a16:rowId xmlns:a16="http://schemas.microsoft.com/office/drawing/2014/main" val="10000"/>
                  </a:ext>
                </a:extLst>
              </a:tr>
              <a:tr h="955358">
                <a:tc>
                  <a:txBody>
                    <a:bodyPr/>
                    <a:lstStyle/>
                    <a:p>
                      <a:pPr marL="0" indent="0" algn="r">
                        <a:lnSpc>
                          <a:spcPct val="150000"/>
                        </a:lnSpc>
                        <a:buFontTx/>
                        <a:buNone/>
                        <a:defRPr/>
                      </a:pPr>
                      <a:r>
                        <a:rPr lang="he-IL" sz="2000" dirty="0">
                          <a:latin typeface="David" panose="020E0502060401010101" pitchFamily="34" charset="-79"/>
                          <a:cs typeface="David" panose="020E0502060401010101" pitchFamily="34" charset="-79"/>
                        </a:rPr>
                        <a:t>בניכוי הוצאות רכישת המניה או האופציה מתואמות למועד המימוש</a:t>
                      </a:r>
                    </a:p>
                  </a:txBody>
                  <a:tcPr marL="91437" marR="91437" marT="48720" marB="48720"/>
                </a:tc>
                <a:tc>
                  <a:txBody>
                    <a:bodyPr/>
                    <a:lstStyle/>
                    <a:p>
                      <a:pPr marL="0" marR="0" indent="0" algn="ctr" defTabSz="914400" rtl="1" eaLnBrk="1" fontAlgn="auto" latinLnBrk="0" hangingPunct="1">
                        <a:lnSpc>
                          <a:spcPct val="150000"/>
                        </a:lnSpc>
                        <a:spcBef>
                          <a:spcPts val="0"/>
                        </a:spcBef>
                        <a:spcAft>
                          <a:spcPts val="0"/>
                        </a:spcAft>
                        <a:buClrTx/>
                        <a:buSzTx/>
                        <a:buFontTx/>
                        <a:buNone/>
                        <a:tabLst/>
                        <a:defRPr/>
                      </a:pPr>
                      <a:r>
                        <a:rPr lang="he-IL" sz="2000" dirty="0">
                          <a:latin typeface="David" panose="020E0502060401010101" pitchFamily="34" charset="-79"/>
                          <a:cs typeface="David" panose="020E0502060401010101" pitchFamily="34" charset="-79"/>
                        </a:rPr>
                        <a:t>(</a:t>
                      </a:r>
                      <a:r>
                        <a:rPr lang="en-US" sz="2000" dirty="0">
                          <a:latin typeface="David" panose="020E0502060401010101" pitchFamily="34" charset="-79"/>
                          <a:cs typeface="David" panose="020E0502060401010101" pitchFamily="34" charset="-79"/>
                        </a:rPr>
                        <a:t>xxx</a:t>
                      </a:r>
                      <a:r>
                        <a:rPr lang="he-IL" sz="2000" dirty="0">
                          <a:latin typeface="David" panose="020E0502060401010101" pitchFamily="34" charset="-79"/>
                          <a:cs typeface="David" panose="020E0502060401010101" pitchFamily="34" charset="-79"/>
                        </a:rPr>
                        <a:t>)</a:t>
                      </a:r>
                      <a:endParaRPr lang="en-US" sz="2000" dirty="0">
                        <a:latin typeface="David" panose="020E0502060401010101" pitchFamily="34" charset="-79"/>
                        <a:cs typeface="David" panose="020E0502060401010101" pitchFamily="34" charset="-79"/>
                      </a:endParaRPr>
                    </a:p>
                    <a:p>
                      <a:pPr algn="ctr" rtl="1">
                        <a:lnSpc>
                          <a:spcPct val="150000"/>
                        </a:lnSpc>
                      </a:pPr>
                      <a:endParaRPr lang="he-IL" sz="2000" dirty="0">
                        <a:latin typeface="David" panose="020E0502060401010101" pitchFamily="34" charset="-79"/>
                        <a:cs typeface="David" panose="020E0502060401010101" pitchFamily="34" charset="-79"/>
                      </a:endParaRPr>
                    </a:p>
                  </a:txBody>
                  <a:tcPr marL="91437" marR="91437" marT="48720" marB="48720"/>
                </a:tc>
                <a:extLst>
                  <a:ext uri="{0D108BD9-81ED-4DB2-BD59-A6C34878D82A}">
                    <a16:rowId xmlns:a16="http://schemas.microsoft.com/office/drawing/2014/main" val="10001"/>
                  </a:ext>
                </a:extLst>
              </a:tr>
              <a:tr h="955358">
                <a:tc>
                  <a:txBody>
                    <a:bodyPr/>
                    <a:lstStyle/>
                    <a:p>
                      <a:pPr marL="0" indent="0" algn="r">
                        <a:lnSpc>
                          <a:spcPct val="150000"/>
                        </a:lnSpc>
                        <a:buFontTx/>
                        <a:buNone/>
                        <a:defRPr/>
                      </a:pPr>
                      <a:r>
                        <a:rPr lang="he-IL" sz="2000" dirty="0">
                          <a:latin typeface="David" panose="020E0502060401010101" pitchFamily="34" charset="-79"/>
                          <a:cs typeface="David" panose="020E0502060401010101" pitchFamily="34" charset="-79"/>
                        </a:rPr>
                        <a:t>בניכוי עלות מימוש האופציה למניה מתואמת מיום ההוצאה ועד למועד המימוש. </a:t>
                      </a:r>
                    </a:p>
                  </a:txBody>
                  <a:tcPr marL="91437" marR="91437" marT="48720" marB="48720"/>
                </a:tc>
                <a:tc>
                  <a:txBody>
                    <a:bodyPr/>
                    <a:lstStyle/>
                    <a:p>
                      <a:pPr marL="0" marR="0" indent="0" algn="ctr" defTabSz="914400" rtl="1" eaLnBrk="1" fontAlgn="auto" latinLnBrk="0" hangingPunct="1">
                        <a:lnSpc>
                          <a:spcPct val="150000"/>
                        </a:lnSpc>
                        <a:spcBef>
                          <a:spcPts val="0"/>
                        </a:spcBef>
                        <a:spcAft>
                          <a:spcPts val="0"/>
                        </a:spcAft>
                        <a:buClrTx/>
                        <a:buSzTx/>
                        <a:buFontTx/>
                        <a:buNone/>
                        <a:tabLst/>
                        <a:defRPr/>
                      </a:pPr>
                      <a:r>
                        <a:rPr lang="he-IL" sz="2000" dirty="0">
                          <a:latin typeface="David" panose="020E0502060401010101" pitchFamily="34" charset="-79"/>
                          <a:cs typeface="David" panose="020E0502060401010101" pitchFamily="34" charset="-79"/>
                        </a:rPr>
                        <a:t>(</a:t>
                      </a:r>
                      <a:r>
                        <a:rPr lang="en-US" sz="2000" dirty="0">
                          <a:latin typeface="David" panose="020E0502060401010101" pitchFamily="34" charset="-79"/>
                          <a:cs typeface="David" panose="020E0502060401010101" pitchFamily="34" charset="-79"/>
                        </a:rPr>
                        <a:t>xxx</a:t>
                      </a:r>
                      <a:r>
                        <a:rPr lang="he-IL" sz="2000" dirty="0">
                          <a:latin typeface="David" panose="020E0502060401010101" pitchFamily="34" charset="-79"/>
                          <a:cs typeface="David" panose="020E0502060401010101" pitchFamily="34" charset="-79"/>
                        </a:rPr>
                        <a:t>)</a:t>
                      </a:r>
                      <a:endParaRPr lang="en-US" sz="2000" dirty="0">
                        <a:latin typeface="David" panose="020E0502060401010101" pitchFamily="34" charset="-79"/>
                        <a:cs typeface="David" panose="020E0502060401010101" pitchFamily="34" charset="-79"/>
                      </a:endParaRPr>
                    </a:p>
                    <a:p>
                      <a:pPr algn="ctr" rtl="1">
                        <a:lnSpc>
                          <a:spcPct val="150000"/>
                        </a:lnSpc>
                      </a:pPr>
                      <a:endParaRPr lang="he-IL" sz="2000" dirty="0">
                        <a:latin typeface="David" panose="020E0502060401010101" pitchFamily="34" charset="-79"/>
                        <a:cs typeface="David" panose="020E0502060401010101" pitchFamily="34" charset="-79"/>
                      </a:endParaRPr>
                    </a:p>
                  </a:txBody>
                  <a:tcPr marL="91437" marR="91437" marT="48720" marB="48720"/>
                </a:tc>
                <a:extLst>
                  <a:ext uri="{0D108BD9-81ED-4DB2-BD59-A6C34878D82A}">
                    <a16:rowId xmlns:a16="http://schemas.microsoft.com/office/drawing/2014/main" val="10002"/>
                  </a:ext>
                </a:extLst>
              </a:tr>
              <a:tr h="955358">
                <a:tc>
                  <a:txBody>
                    <a:bodyPr/>
                    <a:lstStyle/>
                    <a:p>
                      <a:pPr algn="r" rtl="1">
                        <a:lnSpc>
                          <a:spcPct val="150000"/>
                        </a:lnSpc>
                      </a:pPr>
                      <a:r>
                        <a:rPr lang="he-IL" sz="2000" dirty="0">
                          <a:latin typeface="David" panose="020E0502060401010101" pitchFamily="34" charset="-79"/>
                          <a:cs typeface="David" panose="020E0502060401010101" pitchFamily="34" charset="-79"/>
                        </a:rPr>
                        <a:t>בניכוי הוצאות שהוציא העובד בשל המכירה (שכ"ט, עמלות) </a:t>
                      </a:r>
                    </a:p>
                  </a:txBody>
                  <a:tcPr marL="91437" marR="91437" marT="48720" marB="48720"/>
                </a:tc>
                <a:tc>
                  <a:txBody>
                    <a:bodyPr/>
                    <a:lstStyle/>
                    <a:p>
                      <a:pPr marL="0" marR="0" indent="0" algn="ctr" defTabSz="914400" rtl="1" eaLnBrk="1" fontAlgn="auto" latinLnBrk="0" hangingPunct="1">
                        <a:lnSpc>
                          <a:spcPct val="150000"/>
                        </a:lnSpc>
                        <a:spcBef>
                          <a:spcPts val="0"/>
                        </a:spcBef>
                        <a:spcAft>
                          <a:spcPts val="0"/>
                        </a:spcAft>
                        <a:buClrTx/>
                        <a:buSzTx/>
                        <a:buFontTx/>
                        <a:buNone/>
                        <a:tabLst/>
                        <a:defRPr/>
                      </a:pPr>
                      <a:r>
                        <a:rPr lang="he-IL" sz="2000" u="sng" dirty="0">
                          <a:latin typeface="David" panose="020E0502060401010101" pitchFamily="34" charset="-79"/>
                          <a:cs typeface="David" panose="020E0502060401010101" pitchFamily="34" charset="-79"/>
                        </a:rPr>
                        <a:t>(</a:t>
                      </a:r>
                      <a:r>
                        <a:rPr lang="en-US" sz="2000" u="sng" dirty="0">
                          <a:latin typeface="David" panose="020E0502060401010101" pitchFamily="34" charset="-79"/>
                          <a:cs typeface="David" panose="020E0502060401010101" pitchFamily="34" charset="-79"/>
                        </a:rPr>
                        <a:t>xxx</a:t>
                      </a:r>
                      <a:r>
                        <a:rPr lang="he-IL" sz="2000" u="sng" dirty="0">
                          <a:latin typeface="David" panose="020E0502060401010101" pitchFamily="34" charset="-79"/>
                          <a:cs typeface="David" panose="020E0502060401010101" pitchFamily="34" charset="-79"/>
                        </a:rPr>
                        <a:t>)</a:t>
                      </a:r>
                      <a:endParaRPr lang="en-US" sz="2000" u="sng" dirty="0">
                        <a:latin typeface="David" panose="020E0502060401010101" pitchFamily="34" charset="-79"/>
                        <a:cs typeface="David" panose="020E0502060401010101" pitchFamily="34" charset="-79"/>
                      </a:endParaRPr>
                    </a:p>
                    <a:p>
                      <a:pPr algn="ctr" rtl="1">
                        <a:lnSpc>
                          <a:spcPct val="150000"/>
                        </a:lnSpc>
                      </a:pPr>
                      <a:endParaRPr lang="he-IL" sz="2000" dirty="0">
                        <a:latin typeface="David" panose="020E0502060401010101" pitchFamily="34" charset="-79"/>
                        <a:cs typeface="David" panose="020E0502060401010101" pitchFamily="34" charset="-79"/>
                      </a:endParaRPr>
                    </a:p>
                  </a:txBody>
                  <a:tcPr marL="91437" marR="91437" marT="48720" marB="48720"/>
                </a:tc>
                <a:extLst>
                  <a:ext uri="{0D108BD9-81ED-4DB2-BD59-A6C34878D82A}">
                    <a16:rowId xmlns:a16="http://schemas.microsoft.com/office/drawing/2014/main" val="10003"/>
                  </a:ext>
                </a:extLst>
              </a:tr>
              <a:tr h="955358">
                <a:tc>
                  <a:txBody>
                    <a:bodyPr/>
                    <a:lstStyle/>
                    <a:p>
                      <a:pPr algn="r" rtl="1">
                        <a:lnSpc>
                          <a:spcPct val="150000"/>
                        </a:lnSpc>
                      </a:pPr>
                      <a:r>
                        <a:rPr lang="he-IL" sz="2000" b="1" dirty="0">
                          <a:latin typeface="David" panose="020E0502060401010101" pitchFamily="34" charset="-79"/>
                          <a:cs typeface="David" panose="020E0502060401010101" pitchFamily="34" charset="-79"/>
                        </a:rPr>
                        <a:t>סה"כ שווי ההטבה החייב במס (ירשם בשדה 158/172 בדוח 1301 - הכנסה ממשכורת)</a:t>
                      </a:r>
                      <a:endParaRPr lang="he-IL" sz="2000" dirty="0">
                        <a:latin typeface="David" panose="020E0502060401010101" pitchFamily="34" charset="-79"/>
                        <a:cs typeface="David" panose="020E0502060401010101" pitchFamily="34" charset="-79"/>
                      </a:endParaRPr>
                    </a:p>
                  </a:txBody>
                  <a:tcPr marL="91437" marR="91437" marT="48720" marB="48720"/>
                </a:tc>
                <a:tc>
                  <a:txBody>
                    <a:bodyPr/>
                    <a:lstStyle/>
                    <a:p>
                      <a:pPr algn="ctr" rtl="1">
                        <a:lnSpc>
                          <a:spcPct val="150000"/>
                        </a:lnSpc>
                      </a:pPr>
                      <a:r>
                        <a:rPr lang="en-US" sz="2000" b="1" dirty="0">
                          <a:latin typeface="David" panose="020E0502060401010101" pitchFamily="34" charset="-79"/>
                          <a:cs typeface="David" panose="020E0502060401010101" pitchFamily="34" charset="-79"/>
                        </a:rPr>
                        <a:t>xxx</a:t>
                      </a:r>
                      <a:endParaRPr lang="he-IL" sz="2000" dirty="0">
                        <a:latin typeface="David" panose="020E0502060401010101" pitchFamily="34" charset="-79"/>
                        <a:cs typeface="David" panose="020E0502060401010101" pitchFamily="34" charset="-79"/>
                      </a:endParaRPr>
                    </a:p>
                  </a:txBody>
                  <a:tcPr marL="91437" marR="91437" marT="48720" marB="48720"/>
                </a:tc>
                <a:extLst>
                  <a:ext uri="{0D108BD9-81ED-4DB2-BD59-A6C34878D82A}">
                    <a16:rowId xmlns:a16="http://schemas.microsoft.com/office/drawing/2014/main" val="10004"/>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0129D4-37E5-FC4C-86A4-8D00F15C71EC}"/>
              </a:ext>
            </a:extLst>
          </p:cNvPr>
          <p:cNvSpPr>
            <a:spLocks noGrp="1"/>
          </p:cNvSpPr>
          <p:nvPr>
            <p:ph idx="1"/>
          </p:nvPr>
        </p:nvSpPr>
        <p:spPr>
          <a:xfrm>
            <a:off x="457200" y="836613"/>
            <a:ext cx="8229600" cy="4857750"/>
          </a:xfrm>
        </p:spPr>
        <p:txBody>
          <a:bodyPr/>
          <a:lstStyle/>
          <a:p>
            <a:pPr marL="0" indent="0" algn="just">
              <a:lnSpc>
                <a:spcPct val="150000"/>
              </a:lnSpc>
              <a:spcBef>
                <a:spcPts val="0"/>
              </a:spcBef>
              <a:buFontTx/>
              <a:buNone/>
              <a:defRPr/>
            </a:pPr>
            <a:r>
              <a:rPr lang="he-IL" sz="2400" u="sng" dirty="0">
                <a:latin typeface="David" panose="020E0502060401010101" pitchFamily="34" charset="-79"/>
                <a:cs typeface="David" panose="020E0502060401010101" pitchFamily="34" charset="-79"/>
              </a:rPr>
              <a:t>ניכוי הוצאה למעביד</a:t>
            </a:r>
            <a:r>
              <a:rPr lang="he-IL" sz="2400" dirty="0">
                <a:latin typeface="David" panose="020E0502060401010101" pitchFamily="34" charset="-79"/>
                <a:cs typeface="David" panose="020E0502060401010101" pitchFamily="34" charset="-79"/>
              </a:rPr>
              <a:t>:</a:t>
            </a:r>
          </a:p>
          <a:p>
            <a:pPr marL="457200" indent="-457200" algn="just">
              <a:lnSpc>
                <a:spcPct val="150000"/>
              </a:lnSpc>
              <a:spcBef>
                <a:spcPts val="0"/>
              </a:spcBef>
              <a:buFontTx/>
              <a:buAutoNum type="arabicPeriod"/>
              <a:defRPr/>
            </a:pPr>
            <a:r>
              <a:rPr lang="he-IL" sz="2400" dirty="0">
                <a:latin typeface="David" panose="020E0502060401010101" pitchFamily="34" charset="-79"/>
                <a:cs typeface="David" panose="020E0502060401010101" pitchFamily="34" charset="-79"/>
              </a:rPr>
              <a:t>ההקצאה נעשתה באמצעות המעביד הישיר – המעביד רשאי לרשום הוצאות שכר בגובה ההכנסה שנזקפה לעובד ("שווי ההטבה").</a:t>
            </a:r>
          </a:p>
          <a:p>
            <a:pPr marL="457200" indent="-457200" algn="just">
              <a:lnSpc>
                <a:spcPct val="150000"/>
              </a:lnSpc>
              <a:spcBef>
                <a:spcPts val="0"/>
              </a:spcBef>
              <a:buFontTx/>
              <a:buAutoNum type="arabicPeriod"/>
              <a:defRPr/>
            </a:pPr>
            <a:r>
              <a:rPr lang="he-IL" sz="2400" dirty="0">
                <a:latin typeface="David" panose="020E0502060401010101" pitchFamily="34" charset="-79"/>
                <a:cs typeface="David" panose="020E0502060401010101" pitchFamily="34" charset="-79"/>
              </a:rPr>
              <a:t>אם ההקצאה לא נעשתה בידי המעביד הישיר - אלא בידי חברה מקצה אחרת, כגון חברת האם, רשאי המעביד הישיר של העובד לנכות הוצאות שכר לפי הנמוך מבין: ההכנסה שנזקפה לעובד או הסכום ששילם המעביד לחברה המקצה.</a:t>
            </a:r>
          </a:p>
        </p:txBody>
      </p:sp>
      <p:sp>
        <p:nvSpPr>
          <p:cNvPr id="24579" name="Slide Number Placeholder 3">
            <a:extLst>
              <a:ext uri="{FF2B5EF4-FFF2-40B4-BE49-F238E27FC236}">
                <a16:creationId xmlns:a16="http://schemas.microsoft.com/office/drawing/2014/main" id="{2E35464D-42FD-0CBB-F131-BA0423E38DA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465DFD0-7F99-46B4-A186-9DE91BB08B5D}" type="slidenum">
              <a:rPr lang="he-IL" altLang="he-IL" sz="1400"/>
              <a:pPr algn="l">
                <a:spcBef>
                  <a:spcPct val="0"/>
                </a:spcBef>
                <a:buFontTx/>
                <a:buNone/>
              </a:pPr>
              <a:t>17</a:t>
            </a:fld>
            <a:endParaRPr lang="en-US" altLang="he-IL" sz="1400"/>
          </a:p>
        </p:txBody>
      </p:sp>
      <p:sp>
        <p:nvSpPr>
          <p:cNvPr id="5" name="Title 1">
            <a:extLst>
              <a:ext uri="{FF2B5EF4-FFF2-40B4-BE49-F238E27FC236}">
                <a16:creationId xmlns:a16="http://schemas.microsoft.com/office/drawing/2014/main" id="{632DEFAE-309C-6EE6-E38E-C05304D765F0}"/>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הקצאה באמצעות נאמן במסלול הכנסת עבודה</a:t>
            </a:r>
          </a:p>
          <a:p>
            <a:pPr>
              <a:defRPr/>
            </a:pPr>
            <a:r>
              <a:rPr lang="he-IL" altLang="he-IL" sz="2400" b="1" kern="0" dirty="0">
                <a:latin typeface="David" panose="020E0502060401010101" pitchFamily="34" charset="-79"/>
                <a:cs typeface="David" panose="020E0502060401010101" pitchFamily="34" charset="-79"/>
              </a:rPr>
              <a:t>ניכוי הוצאה למעביד</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a:extLst>
              <a:ext uri="{FF2B5EF4-FFF2-40B4-BE49-F238E27FC236}">
                <a16:creationId xmlns:a16="http://schemas.microsoft.com/office/drawing/2014/main" id="{46335DAE-0053-4DFD-2F3E-AE2495FDCDBB}"/>
              </a:ext>
            </a:extLst>
          </p:cNvPr>
          <p:cNvSpPr>
            <a:spLocks noGrp="1" noChangeArrowheads="1"/>
          </p:cNvSpPr>
          <p:nvPr>
            <p:ph idx="1"/>
          </p:nvPr>
        </p:nvSpPr>
        <p:spPr>
          <a:xfrm>
            <a:off x="457200" y="876300"/>
            <a:ext cx="8229600" cy="5073650"/>
          </a:xfrm>
        </p:spPr>
        <p:txBody>
          <a:bodyPr/>
          <a:lstStyle/>
          <a:p>
            <a:pPr marL="342900" lvl="1" indent="-342900" algn="just">
              <a:lnSpc>
                <a:spcPct val="150000"/>
              </a:lnSpc>
              <a:buFont typeface="Arial" panose="020B0604020202020204" pitchFamily="34" charset="0"/>
              <a:buChar char="•"/>
            </a:pPr>
            <a:r>
              <a:rPr lang="he-IL" altLang="he-IL" sz="2400" dirty="0">
                <a:latin typeface="David" panose="020E0502060401010101" pitchFamily="34" charset="-79"/>
                <a:cs typeface="David" panose="020E0502060401010101" pitchFamily="34" charset="-79"/>
              </a:rPr>
              <a:t>חברת האם או האחות שהקצתה את המניות לא רשאית לרשום הוצאה בגין ההקצאה.</a:t>
            </a:r>
            <a:r>
              <a:rPr lang="he-IL" altLang="he-IL" sz="2400" b="1" dirty="0">
                <a:latin typeface="David" panose="020E0502060401010101" pitchFamily="34" charset="-79"/>
                <a:cs typeface="David" panose="020E0502060401010101" pitchFamily="34" charset="-79"/>
              </a:rPr>
              <a:t> </a:t>
            </a:r>
          </a:p>
          <a:p>
            <a:pPr marL="342900" lvl="1" indent="-342900" algn="just">
              <a:lnSpc>
                <a:spcPct val="150000"/>
              </a:lnSpc>
              <a:buFont typeface="Arial" panose="020B0604020202020204" pitchFamily="34" charset="0"/>
              <a:buChar char="•"/>
            </a:pPr>
            <a:r>
              <a:rPr lang="he-IL" altLang="he-IL" sz="2400" dirty="0">
                <a:latin typeface="David" panose="020E0502060401010101" pitchFamily="34" charset="-79"/>
                <a:cs typeface="David" panose="020E0502060401010101" pitchFamily="34" charset="-79"/>
              </a:rPr>
              <a:t>מועד ניכוי ההוצאה למעביד הינו בשנת המס שבה נוכה ושולם המס בשל הכנסת העובד.</a:t>
            </a:r>
          </a:p>
          <a:p>
            <a:pPr algn="just">
              <a:lnSpc>
                <a:spcPct val="150000"/>
              </a:lnSpc>
            </a:pPr>
            <a:endParaRPr lang="he-IL" altLang="he-IL" sz="2400" dirty="0">
              <a:latin typeface="David" panose="020E0502060401010101" pitchFamily="34" charset="-79"/>
              <a:cs typeface="David" panose="020E0502060401010101" pitchFamily="34" charset="-79"/>
            </a:endParaRPr>
          </a:p>
        </p:txBody>
      </p:sp>
      <p:sp>
        <p:nvSpPr>
          <p:cNvPr id="25603" name="Slide Number Placeholder 3">
            <a:extLst>
              <a:ext uri="{FF2B5EF4-FFF2-40B4-BE49-F238E27FC236}">
                <a16:creationId xmlns:a16="http://schemas.microsoft.com/office/drawing/2014/main" id="{4F0CDA88-CD2C-7407-7F04-04867EEDCBE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F25186B6-07F9-4A36-983B-C866EC35BE5A}" type="slidenum">
              <a:rPr lang="he-IL" altLang="he-IL" sz="1400"/>
              <a:pPr algn="l">
                <a:spcBef>
                  <a:spcPct val="0"/>
                </a:spcBef>
                <a:buFontTx/>
                <a:buNone/>
              </a:pPr>
              <a:t>18</a:t>
            </a:fld>
            <a:endParaRPr lang="en-US" altLang="he-IL" sz="1400"/>
          </a:p>
        </p:txBody>
      </p:sp>
      <p:sp>
        <p:nvSpPr>
          <p:cNvPr id="5" name="Title 1">
            <a:extLst>
              <a:ext uri="{FF2B5EF4-FFF2-40B4-BE49-F238E27FC236}">
                <a16:creationId xmlns:a16="http://schemas.microsoft.com/office/drawing/2014/main" id="{2572FD95-B5E4-85BB-4F35-A90418ADD78F}"/>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הקצאה באמצעות נאמן במסלול הכנסת עבודה</a:t>
            </a:r>
          </a:p>
          <a:p>
            <a:pPr>
              <a:defRPr/>
            </a:pPr>
            <a:r>
              <a:rPr lang="he-IL" altLang="he-IL" sz="2400" b="1" kern="0" dirty="0">
                <a:latin typeface="David" panose="020E0502060401010101" pitchFamily="34" charset="-79"/>
                <a:cs typeface="David" panose="020E0502060401010101" pitchFamily="34" charset="-79"/>
              </a:rPr>
              <a:t>ניכוי הוצאה למעביד</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16:creationId xmlns:a16="http://schemas.microsoft.com/office/drawing/2014/main" id="{A9996CD2-2599-F821-ACFF-52D4C4529908}"/>
              </a:ext>
            </a:extLst>
          </p:cNvPr>
          <p:cNvSpPr>
            <a:spLocks noGrp="1" noChangeArrowheads="1"/>
          </p:cNvSpPr>
          <p:nvPr>
            <p:ph idx="1"/>
          </p:nvPr>
        </p:nvSpPr>
        <p:spPr>
          <a:xfrm>
            <a:off x="457200" y="1268413"/>
            <a:ext cx="8229600" cy="4857750"/>
          </a:xfrm>
        </p:spPr>
        <p:txBody>
          <a:bodyPr/>
          <a:lstStyle/>
          <a:p>
            <a:pPr marL="0" indent="0" algn="ctr">
              <a:buFontTx/>
              <a:buNone/>
            </a:pPr>
            <a:r>
              <a:rPr lang="he-IL" altLang="he-IL" sz="2300" dirty="0">
                <a:latin typeface="David" panose="020E0502060401010101" pitchFamily="34" charset="-79"/>
                <a:cs typeface="David" panose="020E0502060401010101" pitchFamily="34" charset="-79"/>
              </a:rPr>
              <a:t>     </a:t>
            </a:r>
            <a:r>
              <a:rPr lang="he-IL" altLang="he-IL" sz="2300" u="sng" dirty="0">
                <a:latin typeface="David" panose="020E0502060401010101" pitchFamily="34" charset="-79"/>
                <a:cs typeface="David" panose="020E0502060401010101" pitchFamily="34" charset="-79"/>
              </a:rPr>
              <a:t>ניכוי הוצאה למעביד-</a:t>
            </a:r>
            <a:r>
              <a:rPr lang="he-IL" altLang="he-IL" sz="2300" dirty="0">
                <a:latin typeface="David" panose="020E0502060401010101" pitchFamily="34" charset="-79"/>
                <a:cs typeface="David" panose="020E0502060401010101" pitchFamily="34" charset="-79"/>
              </a:rPr>
              <a:t> סעיף 102(ד)(1)</a:t>
            </a:r>
          </a:p>
          <a:p>
            <a:pPr marL="0" indent="0" algn="just">
              <a:buFontTx/>
              <a:buNone/>
            </a:pPr>
            <a:endParaRPr lang="he-IL" altLang="he-IL" sz="2300" u="sng" dirty="0">
              <a:latin typeface="David" panose="020E0502060401010101" pitchFamily="34" charset="-79"/>
              <a:cs typeface="David" panose="020E0502060401010101" pitchFamily="34" charset="-79"/>
            </a:endParaRPr>
          </a:p>
        </p:txBody>
      </p:sp>
      <p:sp>
        <p:nvSpPr>
          <p:cNvPr id="26627" name="Slide Number Placeholder 3">
            <a:extLst>
              <a:ext uri="{FF2B5EF4-FFF2-40B4-BE49-F238E27FC236}">
                <a16:creationId xmlns:a16="http://schemas.microsoft.com/office/drawing/2014/main" id="{96D6F47D-B852-05FB-2B1D-307EFD6662A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A061C7D7-9F1E-44D2-8F53-0BC0231AD97F}" type="slidenum">
              <a:rPr lang="he-IL" altLang="he-IL" sz="1400">
                <a:latin typeface="David" panose="020E0502060401010101" pitchFamily="34" charset="-79"/>
                <a:cs typeface="David" panose="020E0502060401010101" pitchFamily="34" charset="-79"/>
              </a:rPr>
              <a:pPr algn="l">
                <a:spcBef>
                  <a:spcPct val="0"/>
                </a:spcBef>
                <a:buFontTx/>
                <a:buNone/>
              </a:pPr>
              <a:t>19</a:t>
            </a:fld>
            <a:endParaRPr lang="en-US" altLang="he-IL" sz="1400">
              <a:latin typeface="David" panose="020E0502060401010101" pitchFamily="34" charset="-79"/>
              <a:cs typeface="David" panose="020E0502060401010101" pitchFamily="34" charset="-79"/>
            </a:endParaRPr>
          </a:p>
        </p:txBody>
      </p:sp>
      <p:sp>
        <p:nvSpPr>
          <p:cNvPr id="7" name="Rectangle 6">
            <a:extLst>
              <a:ext uri="{FF2B5EF4-FFF2-40B4-BE49-F238E27FC236}">
                <a16:creationId xmlns:a16="http://schemas.microsoft.com/office/drawing/2014/main" id="{7CC7CC34-40F2-5A77-8A3E-02209CD47D56}"/>
              </a:ext>
            </a:extLst>
          </p:cNvPr>
          <p:cNvSpPr/>
          <p:nvPr/>
        </p:nvSpPr>
        <p:spPr>
          <a:xfrm>
            <a:off x="5219700" y="2205038"/>
            <a:ext cx="3097213" cy="86360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dirty="0">
                <a:solidFill>
                  <a:schemeClr val="tx1"/>
                </a:solidFill>
                <a:latin typeface="David" panose="020E0502060401010101" pitchFamily="34" charset="-79"/>
                <a:cs typeface="David" panose="020E0502060401010101" pitchFamily="34" charset="-79"/>
              </a:rPr>
              <a:t>ההקצאה בידי המעביד הישיר</a:t>
            </a:r>
          </a:p>
        </p:txBody>
      </p:sp>
      <p:sp>
        <p:nvSpPr>
          <p:cNvPr id="8" name="Rectangle 7">
            <a:extLst>
              <a:ext uri="{FF2B5EF4-FFF2-40B4-BE49-F238E27FC236}">
                <a16:creationId xmlns:a16="http://schemas.microsoft.com/office/drawing/2014/main" id="{3FFF3DC0-78B4-2F84-0C71-EC293FDFE336}"/>
              </a:ext>
            </a:extLst>
          </p:cNvPr>
          <p:cNvSpPr/>
          <p:nvPr/>
        </p:nvSpPr>
        <p:spPr>
          <a:xfrm>
            <a:off x="1668463" y="2205038"/>
            <a:ext cx="3097212" cy="863600"/>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en-US" dirty="0">
                <a:solidFill>
                  <a:schemeClr val="tx1"/>
                </a:solidFill>
                <a:latin typeface="David" panose="020E0502060401010101" pitchFamily="34" charset="-79"/>
                <a:cs typeface="David" panose="020E0502060401010101" pitchFamily="34" charset="-79"/>
              </a:rPr>
              <a:t> </a:t>
            </a:r>
            <a:r>
              <a:rPr lang="he-IL" dirty="0">
                <a:solidFill>
                  <a:schemeClr val="tx1"/>
                </a:solidFill>
                <a:latin typeface="David" panose="020E0502060401010101" pitchFamily="34" charset="-79"/>
                <a:cs typeface="David" panose="020E0502060401010101" pitchFamily="34" charset="-79"/>
              </a:rPr>
              <a:t> הקצאה </a:t>
            </a:r>
            <a:r>
              <a:rPr lang="he-IL" u="sng" dirty="0">
                <a:solidFill>
                  <a:schemeClr val="tx1"/>
                </a:solidFill>
                <a:latin typeface="David" panose="020E0502060401010101" pitchFamily="34" charset="-79"/>
                <a:cs typeface="David" panose="020E0502060401010101" pitchFamily="34" charset="-79"/>
              </a:rPr>
              <a:t>שלא</a:t>
            </a:r>
            <a:r>
              <a:rPr lang="he-IL" dirty="0">
                <a:solidFill>
                  <a:schemeClr val="tx1"/>
                </a:solidFill>
                <a:latin typeface="David" panose="020E0502060401010101" pitchFamily="34" charset="-79"/>
                <a:cs typeface="David" panose="020E0502060401010101" pitchFamily="34" charset="-79"/>
              </a:rPr>
              <a:t> בידי המעביד הישיר (חברת אם, חברת בת)</a:t>
            </a:r>
          </a:p>
        </p:txBody>
      </p:sp>
      <p:sp>
        <p:nvSpPr>
          <p:cNvPr id="9" name="Rectangle 8">
            <a:extLst>
              <a:ext uri="{FF2B5EF4-FFF2-40B4-BE49-F238E27FC236}">
                <a16:creationId xmlns:a16="http://schemas.microsoft.com/office/drawing/2014/main" id="{762E7342-E80B-6B13-E02F-C35B6B699D9E}"/>
              </a:ext>
            </a:extLst>
          </p:cNvPr>
          <p:cNvSpPr/>
          <p:nvPr/>
        </p:nvSpPr>
        <p:spPr>
          <a:xfrm>
            <a:off x="1668463" y="3722688"/>
            <a:ext cx="3097212" cy="936625"/>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dirty="0">
                <a:solidFill>
                  <a:schemeClr val="tx1"/>
                </a:solidFill>
                <a:latin typeface="David" panose="020E0502060401010101" pitchFamily="34" charset="-79"/>
                <a:cs typeface="David" panose="020E0502060401010101" pitchFamily="34" charset="-79"/>
              </a:rPr>
              <a:t>המעביד הישיר רשאי לנכות הוצאות שכר לפי הנמוך מבין:</a:t>
            </a:r>
          </a:p>
        </p:txBody>
      </p:sp>
      <p:sp>
        <p:nvSpPr>
          <p:cNvPr id="10" name="Rectangle 9">
            <a:extLst>
              <a:ext uri="{FF2B5EF4-FFF2-40B4-BE49-F238E27FC236}">
                <a16:creationId xmlns:a16="http://schemas.microsoft.com/office/drawing/2014/main" id="{FAD9005B-03E0-8558-36DA-7051D88A9D46}"/>
              </a:ext>
            </a:extLst>
          </p:cNvPr>
          <p:cNvSpPr/>
          <p:nvPr/>
        </p:nvSpPr>
        <p:spPr>
          <a:xfrm>
            <a:off x="5219700" y="3722688"/>
            <a:ext cx="3097213" cy="936625"/>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dirty="0">
                <a:solidFill>
                  <a:schemeClr val="tx1"/>
                </a:solidFill>
                <a:latin typeface="David" panose="020E0502060401010101" pitchFamily="34" charset="-79"/>
                <a:cs typeface="David" panose="020E0502060401010101" pitchFamily="34" charset="-79"/>
              </a:rPr>
              <a:t>המעביד רשאי לרשום הוצאות שכר בגובה ההכנסה שנזקפה לעובד – שווי ההטבה</a:t>
            </a:r>
          </a:p>
        </p:txBody>
      </p:sp>
      <p:cxnSp>
        <p:nvCxnSpPr>
          <p:cNvPr id="12" name="Straight Arrow Connector 11">
            <a:extLst>
              <a:ext uri="{FF2B5EF4-FFF2-40B4-BE49-F238E27FC236}">
                <a16:creationId xmlns:a16="http://schemas.microsoft.com/office/drawing/2014/main" id="{4D9A5B5D-680F-8D37-D1A7-3B6C7E2108A3}"/>
              </a:ext>
            </a:extLst>
          </p:cNvPr>
          <p:cNvCxnSpPr>
            <a:cxnSpLocks/>
          </p:cNvCxnSpPr>
          <p:nvPr/>
        </p:nvCxnSpPr>
        <p:spPr>
          <a:xfrm flipH="1">
            <a:off x="3527425" y="1643063"/>
            <a:ext cx="1620838" cy="5619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F6090829-649B-4621-0DB9-01A986B0FD63}"/>
              </a:ext>
            </a:extLst>
          </p:cNvPr>
          <p:cNvCxnSpPr/>
          <p:nvPr/>
        </p:nvCxnSpPr>
        <p:spPr>
          <a:xfrm>
            <a:off x="5186363" y="1643063"/>
            <a:ext cx="1257300" cy="5619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4F91724-A167-6724-AAD7-31696E9104CB}"/>
              </a:ext>
            </a:extLst>
          </p:cNvPr>
          <p:cNvCxnSpPr/>
          <p:nvPr/>
        </p:nvCxnSpPr>
        <p:spPr>
          <a:xfrm>
            <a:off x="6732588" y="3068638"/>
            <a:ext cx="0" cy="6540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C6C44648-0C14-15C4-5597-0BA7A5C40EBF}"/>
              </a:ext>
            </a:extLst>
          </p:cNvPr>
          <p:cNvCxnSpPr/>
          <p:nvPr/>
        </p:nvCxnSpPr>
        <p:spPr>
          <a:xfrm>
            <a:off x="3203575" y="3068638"/>
            <a:ext cx="0" cy="6540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DFDC731F-354D-6BD1-7A8A-F3370654D76C}"/>
              </a:ext>
            </a:extLst>
          </p:cNvPr>
          <p:cNvSpPr/>
          <p:nvPr/>
        </p:nvSpPr>
        <p:spPr>
          <a:xfrm>
            <a:off x="250825" y="5003800"/>
            <a:ext cx="2736850" cy="657225"/>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dirty="0">
                <a:solidFill>
                  <a:schemeClr val="tx1"/>
                </a:solidFill>
                <a:latin typeface="David" panose="020E0502060401010101" pitchFamily="34" charset="-79"/>
                <a:cs typeface="David" panose="020E0502060401010101" pitchFamily="34" charset="-79"/>
              </a:rPr>
              <a:t>הסכום ששילם המעביד לחברה המקצה</a:t>
            </a:r>
          </a:p>
        </p:txBody>
      </p:sp>
      <p:sp>
        <p:nvSpPr>
          <p:cNvPr id="20" name="Rectangle 19">
            <a:extLst>
              <a:ext uri="{FF2B5EF4-FFF2-40B4-BE49-F238E27FC236}">
                <a16:creationId xmlns:a16="http://schemas.microsoft.com/office/drawing/2014/main" id="{2B98CA6A-7DA8-435D-E03D-FECD37164DE9}"/>
              </a:ext>
            </a:extLst>
          </p:cNvPr>
          <p:cNvSpPr/>
          <p:nvPr/>
        </p:nvSpPr>
        <p:spPr>
          <a:xfrm>
            <a:off x="3367088" y="5022850"/>
            <a:ext cx="2212975" cy="657225"/>
          </a:xfrm>
          <a:prstGeom prst="rect">
            <a:avLst/>
          </a:prstGeom>
          <a:solidFill>
            <a:schemeClr val="accent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he-IL" dirty="0">
                <a:solidFill>
                  <a:schemeClr val="tx1"/>
                </a:solidFill>
                <a:latin typeface="David" panose="020E0502060401010101" pitchFamily="34" charset="-79"/>
                <a:cs typeface="David" panose="020E0502060401010101" pitchFamily="34" charset="-79"/>
              </a:rPr>
              <a:t>הכנסה שנזקפה לעובד</a:t>
            </a:r>
          </a:p>
        </p:txBody>
      </p:sp>
      <p:cxnSp>
        <p:nvCxnSpPr>
          <p:cNvPr id="21" name="Straight Arrow Connector 20">
            <a:extLst>
              <a:ext uri="{FF2B5EF4-FFF2-40B4-BE49-F238E27FC236}">
                <a16:creationId xmlns:a16="http://schemas.microsoft.com/office/drawing/2014/main" id="{B2CD5B17-4607-E224-5AD0-8B75E76EF9CC}"/>
              </a:ext>
            </a:extLst>
          </p:cNvPr>
          <p:cNvCxnSpPr>
            <a:endCxn id="19" idx="0"/>
          </p:cNvCxnSpPr>
          <p:nvPr/>
        </p:nvCxnSpPr>
        <p:spPr>
          <a:xfrm flipH="1">
            <a:off x="1619250" y="4652963"/>
            <a:ext cx="792163" cy="3508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ADCCB435-F488-3495-B14C-B123F65064B9}"/>
              </a:ext>
            </a:extLst>
          </p:cNvPr>
          <p:cNvCxnSpPr/>
          <p:nvPr/>
        </p:nvCxnSpPr>
        <p:spPr>
          <a:xfrm>
            <a:off x="3203575" y="4652963"/>
            <a:ext cx="1296988" cy="35083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Title 1">
            <a:extLst>
              <a:ext uri="{FF2B5EF4-FFF2-40B4-BE49-F238E27FC236}">
                <a16:creationId xmlns:a16="http://schemas.microsoft.com/office/drawing/2014/main" id="{27F2839B-940E-B24C-6CCB-2E160FC3EA6C}"/>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הקצאה באמצעות נאמן במסלול הכנסת עבודה</a:t>
            </a:r>
          </a:p>
          <a:p>
            <a:pPr>
              <a:defRPr/>
            </a:pPr>
            <a:r>
              <a:rPr lang="he-IL" altLang="he-IL" sz="2400" b="1" kern="0" dirty="0">
                <a:latin typeface="David" panose="020E0502060401010101" pitchFamily="34" charset="-79"/>
                <a:cs typeface="David" panose="020E0502060401010101" pitchFamily="34" charset="-79"/>
              </a:rPr>
              <a:t>ניכוי הוצאה למעביד</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25E17736-8D0E-EF99-FAF6-35BD60EEBFC0}"/>
              </a:ext>
            </a:extLst>
          </p:cNvPr>
          <p:cNvSpPr>
            <a:spLocks noGrp="1" noChangeArrowheads="1"/>
          </p:cNvSpPr>
          <p:nvPr>
            <p:ph idx="1"/>
          </p:nvPr>
        </p:nvSpPr>
        <p:spPr>
          <a:xfrm>
            <a:off x="428625" y="857250"/>
            <a:ext cx="8229600" cy="5164138"/>
          </a:xfrm>
        </p:spPr>
        <p:txBody>
          <a:bodyPr/>
          <a:lstStyle/>
          <a:p>
            <a:pPr marL="457200" indent="-457200" algn="just">
              <a:lnSpc>
                <a:spcPct val="150000"/>
              </a:lnSpc>
              <a:spcBef>
                <a:spcPct val="0"/>
              </a:spcBef>
              <a:buFontTx/>
              <a:buAutoNum type="arabicPeriod"/>
              <a:defRPr/>
            </a:pPr>
            <a:r>
              <a:rPr lang="he-IL" altLang="he-IL" sz="2000" b="1" dirty="0">
                <a:latin typeface="David" panose="020E0502060401010101" pitchFamily="34" charset="-79"/>
                <a:cs typeface="David" panose="020E0502060401010101" pitchFamily="34" charset="-79"/>
              </a:rPr>
              <a:t>מושגי יסוד בנושא הקצאת אופציות ומניות</a:t>
            </a:r>
          </a:p>
          <a:p>
            <a:pPr marL="457200" indent="-457200" algn="just">
              <a:lnSpc>
                <a:spcPct val="150000"/>
              </a:lnSpc>
              <a:spcBef>
                <a:spcPct val="0"/>
              </a:spcBef>
              <a:buFontTx/>
              <a:buAutoNum type="arabicPeriod"/>
              <a:defRPr/>
            </a:pPr>
            <a:r>
              <a:rPr lang="he-IL" altLang="he-IL" sz="2000" b="1" dirty="0">
                <a:latin typeface="David" panose="020E0502060401010101" pitchFamily="34" charset="-79"/>
                <a:cs typeface="David" panose="020E0502060401010101" pitchFamily="34" charset="-79"/>
              </a:rPr>
              <a:t>שיקולים בהקצאת ני"ע לעובד</a:t>
            </a:r>
          </a:p>
          <a:p>
            <a:pPr marL="457200" indent="-457200" algn="just">
              <a:lnSpc>
                <a:spcPct val="150000"/>
              </a:lnSpc>
              <a:spcBef>
                <a:spcPct val="0"/>
              </a:spcBef>
              <a:buFontTx/>
              <a:buAutoNum type="arabicPeriod"/>
              <a:defRPr/>
            </a:pPr>
            <a:r>
              <a:rPr lang="he-IL" altLang="he-IL" sz="2000" b="1" dirty="0">
                <a:latin typeface="David" panose="020E0502060401010101" pitchFamily="34" charset="-79"/>
                <a:cs typeface="David" panose="020E0502060401010101" pitchFamily="34" charset="-79"/>
              </a:rPr>
              <a:t>מסלולי המס:	</a:t>
            </a:r>
            <a:r>
              <a:rPr lang="he-IL" altLang="he-IL" sz="1900" b="1" dirty="0">
                <a:latin typeface="David" panose="020E0502060401010101" pitchFamily="34" charset="-79"/>
                <a:cs typeface="David" panose="020E0502060401010101" pitchFamily="34" charset="-79"/>
              </a:rPr>
              <a:t> </a:t>
            </a:r>
          </a:p>
          <a:p>
            <a:pPr marL="857250" lvl="1" indent="-457200" algn="just">
              <a:lnSpc>
                <a:spcPct val="150000"/>
              </a:lnSpc>
              <a:spcBef>
                <a:spcPct val="0"/>
              </a:spcBef>
              <a:buFont typeface="Wingdings" panose="05000000000000000000" pitchFamily="2" charset="2"/>
              <a:buChar char="Ø"/>
              <a:defRPr/>
            </a:pPr>
            <a:r>
              <a:rPr lang="he-IL" altLang="he-IL" sz="1300" b="1" dirty="0">
                <a:latin typeface="David" panose="020E0502060401010101" pitchFamily="34" charset="-79"/>
                <a:cs typeface="David" panose="020E0502060401010101" pitchFamily="34" charset="-79"/>
              </a:rPr>
              <a:t>הקצאה באמצעות נאמן במסלול הכנסת עבודה</a:t>
            </a:r>
          </a:p>
          <a:p>
            <a:pPr marL="857250" lvl="1" indent="-457200" algn="just">
              <a:lnSpc>
                <a:spcPct val="150000"/>
              </a:lnSpc>
              <a:spcBef>
                <a:spcPct val="0"/>
              </a:spcBef>
              <a:buFont typeface="Wingdings" panose="05000000000000000000" pitchFamily="2" charset="2"/>
              <a:buChar char="Ø"/>
              <a:defRPr/>
            </a:pPr>
            <a:r>
              <a:rPr lang="he-IL" altLang="he-IL" sz="1300" b="1" dirty="0">
                <a:latin typeface="David" panose="020E0502060401010101" pitchFamily="34" charset="-79"/>
                <a:cs typeface="David" panose="020E0502060401010101" pitchFamily="34" charset="-79"/>
              </a:rPr>
              <a:t>הקצאה באמצעות נאמן במסלול רווח הון</a:t>
            </a:r>
          </a:p>
          <a:p>
            <a:pPr marL="857250" lvl="1" indent="-457200" algn="just">
              <a:lnSpc>
                <a:spcPct val="150000"/>
              </a:lnSpc>
              <a:spcBef>
                <a:spcPct val="0"/>
              </a:spcBef>
              <a:buFont typeface="Wingdings" panose="05000000000000000000" pitchFamily="2" charset="2"/>
              <a:buChar char="Ø"/>
              <a:defRPr/>
            </a:pPr>
            <a:r>
              <a:rPr lang="he-IL" altLang="he-IL" sz="1300" b="1" dirty="0">
                <a:latin typeface="David" panose="020E0502060401010101" pitchFamily="34" charset="-79"/>
                <a:cs typeface="David" panose="020E0502060401010101" pitchFamily="34" charset="-79"/>
              </a:rPr>
              <a:t>התנאים להיכללות במסלול עם נאמן</a:t>
            </a:r>
          </a:p>
          <a:p>
            <a:pPr marL="857250" lvl="1" indent="-457200" algn="just">
              <a:lnSpc>
                <a:spcPct val="150000"/>
              </a:lnSpc>
              <a:spcBef>
                <a:spcPct val="0"/>
              </a:spcBef>
              <a:buFont typeface="Wingdings" panose="05000000000000000000" pitchFamily="2" charset="2"/>
              <a:buChar char="Ø"/>
              <a:defRPr/>
            </a:pPr>
            <a:r>
              <a:rPr lang="he-IL" altLang="he-IL" sz="1300" b="1" dirty="0">
                <a:latin typeface="David" panose="020E0502060401010101" pitchFamily="34" charset="-79"/>
                <a:cs typeface="David" panose="020E0502060401010101" pitchFamily="34" charset="-79"/>
              </a:rPr>
              <a:t>הקצאת ניירות ערך לעובדים ללא נאמן</a:t>
            </a:r>
          </a:p>
          <a:p>
            <a:pPr marL="457200" indent="-457200" algn="just">
              <a:lnSpc>
                <a:spcPct val="150000"/>
              </a:lnSpc>
              <a:spcBef>
                <a:spcPct val="0"/>
              </a:spcBef>
              <a:buFontTx/>
              <a:buAutoNum type="arabicPeriod"/>
              <a:defRPr/>
            </a:pPr>
            <a:r>
              <a:rPr lang="he-IL" altLang="he-IL" sz="2000" b="1" dirty="0">
                <a:latin typeface="David" panose="020E0502060401010101" pitchFamily="34" charset="-79"/>
                <a:cs typeface="David" panose="020E0502060401010101" pitchFamily="34" charset="-79"/>
              </a:rPr>
              <a:t>תחולת סעיף 102</a:t>
            </a:r>
          </a:p>
          <a:p>
            <a:pPr marL="457200" indent="-457200" algn="just">
              <a:lnSpc>
                <a:spcPct val="150000"/>
              </a:lnSpc>
              <a:spcBef>
                <a:spcPct val="0"/>
              </a:spcBef>
              <a:buFontTx/>
              <a:buAutoNum type="arabicPeriod"/>
              <a:defRPr/>
            </a:pPr>
            <a:r>
              <a:rPr lang="he-IL" altLang="he-IL" sz="2000" b="1" dirty="0">
                <a:latin typeface="David" panose="020E0502060401010101" pitchFamily="34" charset="-79"/>
                <a:cs typeface="David" panose="020E0502060401010101" pitchFamily="34" charset="-79"/>
              </a:rPr>
              <a:t>פסיקה בנושא אופציות לעובדים ולנושאי משרה</a:t>
            </a:r>
          </a:p>
          <a:p>
            <a:pPr marL="457200" indent="-457200" algn="just">
              <a:lnSpc>
                <a:spcPct val="150000"/>
              </a:lnSpc>
              <a:spcBef>
                <a:spcPct val="0"/>
              </a:spcBef>
              <a:buFontTx/>
              <a:buAutoNum type="arabicPeriod"/>
              <a:defRPr/>
            </a:pPr>
            <a:r>
              <a:rPr lang="he-IL" altLang="he-IL" sz="2000" b="1" dirty="0">
                <a:latin typeface="David" panose="020E0502060401010101" pitchFamily="34" charset="-79"/>
                <a:cs typeface="David" panose="020E0502060401010101" pitchFamily="34" charset="-79"/>
              </a:rPr>
              <a:t>החלטות מיסוי</a:t>
            </a:r>
          </a:p>
          <a:p>
            <a:pPr marL="457200" indent="-457200" algn="just">
              <a:lnSpc>
                <a:spcPct val="150000"/>
              </a:lnSpc>
              <a:spcBef>
                <a:spcPct val="0"/>
              </a:spcBef>
              <a:buFontTx/>
              <a:buAutoNum type="arabicPeriod"/>
              <a:defRPr/>
            </a:pPr>
            <a:r>
              <a:rPr lang="he-IL" altLang="he-IL" sz="2000" b="1" dirty="0">
                <a:latin typeface="David" panose="020E0502060401010101" pitchFamily="34" charset="-79"/>
                <a:cs typeface="David" panose="020E0502060401010101" pitchFamily="34" charset="-79"/>
              </a:rPr>
              <a:t>חוזר מס הכנסה - מנגנוני שימור ומגבלות על מייסדים ועובדי פיתוח</a:t>
            </a:r>
          </a:p>
          <a:p>
            <a:pPr marL="457200" indent="-457200" algn="just">
              <a:lnSpc>
                <a:spcPct val="150000"/>
              </a:lnSpc>
              <a:spcBef>
                <a:spcPct val="0"/>
              </a:spcBef>
              <a:buFontTx/>
              <a:buAutoNum type="arabicPeriod"/>
              <a:defRPr/>
            </a:pPr>
            <a:r>
              <a:rPr lang="he-IL" sz="2000" b="1" dirty="0">
                <a:latin typeface="David" panose="020E0502060401010101" pitchFamily="34" charset="-79"/>
                <a:cs typeface="David" panose="020E0502060401010101" pitchFamily="34" charset="-79"/>
              </a:rPr>
              <a:t>חוזר מס הכנסה - תגמול מבוסס הון שהבשלתו תלוית ביצועים</a:t>
            </a:r>
            <a:endParaRPr lang="he-IL" altLang="he-IL" sz="2000" b="1" dirty="0">
              <a:solidFill>
                <a:srgbClr val="000000"/>
              </a:solidFill>
              <a:latin typeface="David" panose="020E0502060401010101" pitchFamily="34" charset="-79"/>
              <a:cs typeface="David" panose="020E0502060401010101" pitchFamily="34" charset="-79"/>
            </a:endParaRPr>
          </a:p>
          <a:p>
            <a:pPr marL="0" indent="0" algn="just">
              <a:lnSpc>
                <a:spcPct val="150000"/>
              </a:lnSpc>
              <a:spcBef>
                <a:spcPct val="0"/>
              </a:spcBef>
              <a:buFontTx/>
              <a:buNone/>
              <a:defRPr/>
            </a:pPr>
            <a:endParaRPr lang="he-IL" altLang="he-IL" sz="1900" dirty="0">
              <a:latin typeface="David" panose="020E0502060401010101" pitchFamily="34" charset="-79"/>
              <a:cs typeface="David" panose="020E0502060401010101" pitchFamily="34" charset="-79"/>
            </a:endParaRPr>
          </a:p>
          <a:p>
            <a:pPr marL="457200" indent="-457200" algn="just">
              <a:lnSpc>
                <a:spcPct val="150000"/>
              </a:lnSpc>
              <a:spcBef>
                <a:spcPct val="0"/>
              </a:spcBef>
              <a:buFontTx/>
              <a:buAutoNum type="arabicPeriod"/>
              <a:defRPr/>
            </a:pPr>
            <a:endParaRPr lang="he-IL" altLang="he-IL" sz="1900" dirty="0">
              <a:latin typeface="David" panose="020E0502060401010101" pitchFamily="34" charset="-79"/>
              <a:cs typeface="David" panose="020E0502060401010101" pitchFamily="34" charset="-79"/>
            </a:endParaRPr>
          </a:p>
          <a:p>
            <a:pPr marL="457200" indent="-457200" algn="just">
              <a:lnSpc>
                <a:spcPct val="150000"/>
              </a:lnSpc>
              <a:spcBef>
                <a:spcPct val="0"/>
              </a:spcBef>
              <a:buFontTx/>
              <a:buNone/>
              <a:defRPr/>
            </a:pPr>
            <a:endParaRPr lang="he-IL" altLang="he-IL" sz="1900" dirty="0">
              <a:latin typeface="David" panose="020E0502060401010101" pitchFamily="34" charset="-79"/>
              <a:cs typeface="David" panose="020E0502060401010101" pitchFamily="34" charset="-79"/>
            </a:endParaRPr>
          </a:p>
          <a:p>
            <a:pPr marL="457200" indent="-457200" algn="just">
              <a:lnSpc>
                <a:spcPct val="150000"/>
              </a:lnSpc>
              <a:spcBef>
                <a:spcPct val="0"/>
              </a:spcBef>
              <a:buFontTx/>
              <a:buNone/>
              <a:defRPr/>
            </a:pPr>
            <a:endParaRPr lang="he-IL" altLang="he-IL" sz="1900" dirty="0">
              <a:latin typeface="David" panose="020E0502060401010101" pitchFamily="34" charset="-79"/>
              <a:cs typeface="David" panose="020E0502060401010101" pitchFamily="34" charset="-79"/>
            </a:endParaRPr>
          </a:p>
          <a:p>
            <a:pPr marL="457200" indent="-457200" algn="just">
              <a:lnSpc>
                <a:spcPct val="150000"/>
              </a:lnSpc>
              <a:spcBef>
                <a:spcPct val="0"/>
              </a:spcBef>
              <a:buFontTx/>
              <a:buNone/>
              <a:defRPr/>
            </a:pPr>
            <a:endParaRPr lang="he-IL" altLang="he-IL" sz="1900" dirty="0">
              <a:latin typeface="David" panose="020E0502060401010101" pitchFamily="34" charset="-79"/>
              <a:cs typeface="David" panose="020E0502060401010101" pitchFamily="34" charset="-79"/>
            </a:endParaRPr>
          </a:p>
          <a:p>
            <a:pPr marL="457200" indent="-457200" algn="just">
              <a:lnSpc>
                <a:spcPct val="150000"/>
              </a:lnSpc>
              <a:spcBef>
                <a:spcPct val="0"/>
              </a:spcBef>
              <a:buFont typeface="Wingdings" panose="05000000000000000000" pitchFamily="2" charset="2"/>
              <a:buChar char="Ø"/>
              <a:defRPr/>
            </a:pPr>
            <a:endParaRPr lang="he-IL" altLang="he-IL" sz="1900" dirty="0">
              <a:latin typeface="David" panose="020E0502060401010101" pitchFamily="34" charset="-79"/>
              <a:cs typeface="David" panose="020E0502060401010101" pitchFamily="34" charset="-79"/>
            </a:endParaRPr>
          </a:p>
          <a:p>
            <a:pPr marL="457200" indent="-457200" algn="just">
              <a:lnSpc>
                <a:spcPct val="150000"/>
              </a:lnSpc>
              <a:spcBef>
                <a:spcPct val="0"/>
              </a:spcBef>
              <a:defRPr/>
            </a:pPr>
            <a:endParaRPr lang="he-IL" altLang="he-IL" sz="1900" dirty="0">
              <a:latin typeface="David" panose="020E0502060401010101" pitchFamily="34" charset="-79"/>
              <a:cs typeface="David" panose="020E0502060401010101" pitchFamily="34" charset="-79"/>
            </a:endParaRPr>
          </a:p>
          <a:p>
            <a:pPr marL="457200" indent="-457200" algn="just">
              <a:lnSpc>
                <a:spcPct val="150000"/>
              </a:lnSpc>
              <a:spcBef>
                <a:spcPct val="0"/>
              </a:spcBef>
              <a:defRPr/>
            </a:pPr>
            <a:endParaRPr lang="he-IL" altLang="he-IL" sz="1900" dirty="0">
              <a:latin typeface="David" panose="020E0502060401010101" pitchFamily="34" charset="-79"/>
              <a:cs typeface="David" panose="020E0502060401010101" pitchFamily="34" charset="-79"/>
            </a:endParaRPr>
          </a:p>
          <a:p>
            <a:pPr marL="457200" indent="-457200" algn="just">
              <a:lnSpc>
                <a:spcPct val="150000"/>
              </a:lnSpc>
              <a:spcBef>
                <a:spcPct val="0"/>
              </a:spcBef>
              <a:defRPr/>
            </a:pPr>
            <a:endParaRPr lang="he-IL" altLang="he-IL" sz="1900" dirty="0">
              <a:latin typeface="David" panose="020E0502060401010101" pitchFamily="34" charset="-79"/>
              <a:cs typeface="David" panose="020E0502060401010101" pitchFamily="34" charset="-79"/>
            </a:endParaRPr>
          </a:p>
          <a:p>
            <a:pPr marL="457200" indent="-457200" algn="just">
              <a:lnSpc>
                <a:spcPct val="150000"/>
              </a:lnSpc>
              <a:spcBef>
                <a:spcPct val="0"/>
              </a:spcBef>
              <a:defRPr/>
            </a:pPr>
            <a:endParaRPr lang="en-US" altLang="he-IL" sz="1900" dirty="0">
              <a:latin typeface="David" panose="020E0502060401010101" pitchFamily="34" charset="-79"/>
              <a:cs typeface="David" panose="020E0502060401010101" pitchFamily="34" charset="-79"/>
            </a:endParaRPr>
          </a:p>
          <a:p>
            <a:pPr marL="457200" indent="-457200" algn="just">
              <a:lnSpc>
                <a:spcPct val="150000"/>
              </a:lnSpc>
              <a:spcBef>
                <a:spcPct val="0"/>
              </a:spcBef>
              <a:defRPr/>
            </a:pPr>
            <a:endParaRPr lang="en-US" altLang="he-IL" sz="1900" dirty="0">
              <a:latin typeface="David" panose="020E0502060401010101" pitchFamily="34" charset="-79"/>
              <a:cs typeface="David" panose="020E0502060401010101" pitchFamily="34" charset="-79"/>
            </a:endParaRPr>
          </a:p>
          <a:p>
            <a:pPr marL="457200" indent="-457200" algn="just">
              <a:lnSpc>
                <a:spcPct val="150000"/>
              </a:lnSpc>
              <a:spcBef>
                <a:spcPct val="0"/>
              </a:spcBef>
              <a:defRPr/>
            </a:pPr>
            <a:endParaRPr lang="en-US" altLang="he-IL" sz="1900" dirty="0">
              <a:solidFill>
                <a:srgbClr val="FF0000"/>
              </a:solidFill>
              <a:latin typeface="David" panose="020E0502060401010101" pitchFamily="34" charset="-79"/>
              <a:cs typeface="David" panose="020E0502060401010101" pitchFamily="34" charset="-79"/>
            </a:endParaRPr>
          </a:p>
        </p:txBody>
      </p:sp>
      <p:sp>
        <p:nvSpPr>
          <p:cNvPr id="8195" name="מציין מיקום של מספר שקופית 1">
            <a:extLst>
              <a:ext uri="{FF2B5EF4-FFF2-40B4-BE49-F238E27FC236}">
                <a16:creationId xmlns:a16="http://schemas.microsoft.com/office/drawing/2014/main" id="{B6B33FC8-F49E-004D-E62B-952A2ACE402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3835369-E05A-4985-BE36-3378128B3E23}" type="slidenum">
              <a:rPr lang="he-IL" altLang="he-IL" sz="1400"/>
              <a:pPr algn="l">
                <a:spcBef>
                  <a:spcPct val="0"/>
                </a:spcBef>
                <a:buFontTx/>
                <a:buNone/>
              </a:pPr>
              <a:t>2</a:t>
            </a:fld>
            <a:endParaRPr lang="en-US" altLang="he-IL" sz="1400"/>
          </a:p>
        </p:txBody>
      </p:sp>
      <p:sp>
        <p:nvSpPr>
          <p:cNvPr id="8196" name="Title 1">
            <a:extLst>
              <a:ext uri="{FF2B5EF4-FFF2-40B4-BE49-F238E27FC236}">
                <a16:creationId xmlns:a16="http://schemas.microsoft.com/office/drawing/2014/main" id="{8B0FF886-441E-E23F-4940-D05967698CCB}"/>
              </a:ext>
            </a:extLst>
          </p:cNvPr>
          <p:cNvSpPr>
            <a:spLocks noGrp="1" noChangeArrowheads="1"/>
          </p:cNvSpPr>
          <p:nvPr>
            <p:ph type="title"/>
          </p:nvPr>
        </p:nvSpPr>
        <p:spPr>
          <a:xfrm>
            <a:off x="179388" y="1588"/>
            <a:ext cx="8785225" cy="763587"/>
          </a:xfrm>
        </p:spPr>
        <p:txBody>
          <a:bodyPr/>
          <a:lstStyle/>
          <a:p>
            <a:r>
              <a:rPr lang="he-IL" altLang="he-IL" sz="3600" b="1" dirty="0">
                <a:latin typeface="David" panose="020E0502060401010101" pitchFamily="34" charset="-79"/>
                <a:cs typeface="David" panose="020E0502060401010101" pitchFamily="34" charset="-79"/>
              </a:rPr>
              <a:t>נושאי ההרצאה</a:t>
            </a:r>
          </a:p>
        </p:txBody>
      </p:sp>
    </p:spTree>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16:creationId xmlns:a16="http://schemas.microsoft.com/office/drawing/2014/main" id="{686588F8-0586-3BAD-4B7F-4A2D0362199B}"/>
              </a:ext>
            </a:extLst>
          </p:cNvPr>
          <p:cNvSpPr>
            <a:spLocks noGrp="1" noChangeArrowheads="1"/>
          </p:cNvSpPr>
          <p:nvPr>
            <p:ph idx="1"/>
          </p:nvPr>
        </p:nvSpPr>
        <p:spPr>
          <a:xfrm>
            <a:off x="323850" y="692150"/>
            <a:ext cx="8362950" cy="5113338"/>
          </a:xfrm>
        </p:spPr>
        <p:txBody>
          <a:bodyPr/>
          <a:lstStyle/>
          <a:p>
            <a:pPr marL="0" lvl="1" indent="0" algn="just">
              <a:lnSpc>
                <a:spcPct val="150000"/>
              </a:lnSpc>
              <a:spcBef>
                <a:spcPct val="0"/>
              </a:spcBef>
              <a:spcAft>
                <a:spcPts val="600"/>
              </a:spcAft>
              <a:buFontTx/>
              <a:buNone/>
            </a:pPr>
            <a:r>
              <a:rPr lang="he-IL" altLang="he-IL" sz="2400" u="sng" dirty="0">
                <a:latin typeface="David" panose="020E0502060401010101" pitchFamily="34" charset="-79"/>
                <a:cs typeface="David" panose="020E0502060401010101" pitchFamily="34" charset="-79"/>
              </a:rPr>
              <a:t>מימוש בטרם תום התקופה</a:t>
            </a:r>
            <a:r>
              <a:rPr lang="he-IL" altLang="he-IL" sz="2400" dirty="0">
                <a:latin typeface="David" panose="020E0502060401010101" pitchFamily="34" charset="-79"/>
                <a:cs typeface="David" panose="020E0502060401010101" pitchFamily="34" charset="-79"/>
              </a:rPr>
              <a:t>: </a:t>
            </a:r>
          </a:p>
          <a:p>
            <a:pPr marL="0" lvl="1" indent="0" algn="just">
              <a:lnSpc>
                <a:spcPct val="150000"/>
              </a:lnSpc>
              <a:spcBef>
                <a:spcPct val="0"/>
              </a:spcBef>
              <a:spcAft>
                <a:spcPts val="600"/>
              </a:spcAft>
              <a:buFontTx/>
              <a:buNone/>
            </a:pPr>
            <a:r>
              <a:rPr lang="he-IL" altLang="he-IL" sz="2400" dirty="0">
                <a:latin typeface="David" panose="020E0502060401010101" pitchFamily="34" charset="-79"/>
                <a:cs typeface="David" panose="020E0502060401010101" pitchFamily="34" charset="-79"/>
              </a:rPr>
              <a:t>מימוש שנעשה בטרם חלפה שנה מיום ההקצאה.</a:t>
            </a:r>
          </a:p>
          <a:p>
            <a:pPr marL="457200" lvl="1" indent="-457200" algn="just">
              <a:lnSpc>
                <a:spcPct val="150000"/>
              </a:lnSpc>
              <a:spcBef>
                <a:spcPct val="0"/>
              </a:spcBef>
              <a:buFont typeface="+mj-lt"/>
              <a:buAutoNum type="arabicPeriod"/>
            </a:pPr>
            <a:r>
              <a:rPr lang="he-IL" altLang="he-IL" sz="2400" b="1" dirty="0">
                <a:latin typeface="David" panose="020E0502060401010101" pitchFamily="34" charset="-79"/>
                <a:cs typeface="David" panose="020E0502060401010101" pitchFamily="34" charset="-79"/>
              </a:rPr>
              <a:t>מימוש שלא מרצון </a:t>
            </a:r>
            <a:r>
              <a:rPr lang="he-IL" altLang="he-IL" sz="2400" dirty="0">
                <a:latin typeface="David" panose="020E0502060401010101" pitchFamily="34" charset="-79"/>
                <a:cs typeface="David" panose="020E0502060401010101" pitchFamily="34" charset="-79"/>
              </a:rPr>
              <a:t>– הורשה, מכירה, הליכי פשיטת רגל ועוד. במצב זה נראה במניות כאילו הוחזקו בידי הנאמן עד תום התקופה ונחיל את הכללים הרגילים שבהוראות סעיף 102.</a:t>
            </a:r>
          </a:p>
          <a:p>
            <a:pPr marL="457200" lvl="1" indent="-457200" algn="just">
              <a:lnSpc>
                <a:spcPct val="150000"/>
              </a:lnSpc>
              <a:spcBef>
                <a:spcPct val="0"/>
              </a:spcBef>
              <a:buFont typeface="+mj-lt"/>
              <a:buAutoNum type="arabicPeriod"/>
            </a:pPr>
            <a:r>
              <a:rPr lang="he-IL" altLang="he-IL" sz="2400" b="1" dirty="0">
                <a:latin typeface="David" panose="020E0502060401010101" pitchFamily="34" charset="-79"/>
                <a:cs typeface="David" panose="020E0502060401010101" pitchFamily="34" charset="-79"/>
              </a:rPr>
              <a:t>מימוש רצוני </a:t>
            </a:r>
            <a:r>
              <a:rPr lang="he-IL" altLang="he-IL" sz="2400" dirty="0">
                <a:latin typeface="David" panose="020E0502060401010101" pitchFamily="34" charset="-79"/>
                <a:cs typeface="David" panose="020E0502060401010101" pitchFamily="34" charset="-79"/>
              </a:rPr>
              <a:t>–</a:t>
            </a:r>
            <a:r>
              <a:rPr lang="he-IL" altLang="he-IL" sz="2400" b="1" dirty="0">
                <a:latin typeface="David" panose="020E0502060401010101" pitchFamily="34" charset="-79"/>
                <a:cs typeface="David" panose="020E0502060401010101" pitchFamily="34" charset="-79"/>
              </a:rPr>
              <a:t> </a:t>
            </a:r>
            <a:r>
              <a:rPr lang="he-IL" altLang="he-IL" sz="2400" dirty="0">
                <a:latin typeface="David" panose="020E0502060401010101" pitchFamily="34" charset="-79"/>
                <a:cs typeface="David" panose="020E0502060401010101" pitchFamily="34" charset="-79"/>
              </a:rPr>
              <a:t>העובד יחויב בהתאם לגבוה מבין השניים:</a:t>
            </a:r>
          </a:p>
          <a:p>
            <a:pPr marL="857250" lvl="2" indent="-457200" algn="just">
              <a:lnSpc>
                <a:spcPct val="150000"/>
              </a:lnSpc>
              <a:spcBef>
                <a:spcPct val="0"/>
              </a:spcBef>
            </a:pPr>
            <a:r>
              <a:rPr lang="he-IL" altLang="he-IL" dirty="0">
                <a:latin typeface="David" panose="020E0502060401010101" pitchFamily="34" charset="-79"/>
                <a:cs typeface="David" panose="020E0502060401010101" pitchFamily="34" charset="-79"/>
              </a:rPr>
              <a:t>המס שהיה חל במועד ההקצאה בתוספת ה"ה וריבית ממועד ההקצאה ועד למועד התשלום.</a:t>
            </a:r>
          </a:p>
          <a:p>
            <a:pPr marL="742950" lvl="2" indent="-342900" algn="just">
              <a:lnSpc>
                <a:spcPct val="150000"/>
              </a:lnSpc>
              <a:spcBef>
                <a:spcPct val="0"/>
              </a:spcBef>
            </a:pPr>
            <a:r>
              <a:rPr lang="he-IL" altLang="he-IL" dirty="0">
                <a:latin typeface="David" panose="020E0502060401010101" pitchFamily="34" charset="-79"/>
                <a:cs typeface="David" panose="020E0502060401010101" pitchFamily="34" charset="-79"/>
              </a:rPr>
              <a:t>המס החל במועד מימוש המניה.</a:t>
            </a:r>
          </a:p>
        </p:txBody>
      </p:sp>
      <p:sp>
        <p:nvSpPr>
          <p:cNvPr id="27651" name="Slide Number Placeholder 3">
            <a:extLst>
              <a:ext uri="{FF2B5EF4-FFF2-40B4-BE49-F238E27FC236}">
                <a16:creationId xmlns:a16="http://schemas.microsoft.com/office/drawing/2014/main" id="{6080181A-3FE9-354C-BA27-46861AD514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9DFB7B7-6751-4DCA-925B-BE71F8E4B9E7}" type="slidenum">
              <a:rPr lang="he-IL" altLang="he-IL" sz="1400"/>
              <a:pPr algn="l">
                <a:spcBef>
                  <a:spcPct val="0"/>
                </a:spcBef>
                <a:buFontTx/>
                <a:buNone/>
              </a:pPr>
              <a:t>20</a:t>
            </a:fld>
            <a:endParaRPr lang="en-US" altLang="he-IL" sz="1400"/>
          </a:p>
        </p:txBody>
      </p:sp>
      <p:sp>
        <p:nvSpPr>
          <p:cNvPr id="5" name="Title 1">
            <a:extLst>
              <a:ext uri="{FF2B5EF4-FFF2-40B4-BE49-F238E27FC236}">
                <a16:creationId xmlns:a16="http://schemas.microsoft.com/office/drawing/2014/main" id="{96E17AEE-4A98-4647-CF5C-8E2901B7223C}"/>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הקצאה באמצעות נאמן במסלול הכנסת עבודה</a:t>
            </a:r>
          </a:p>
          <a:p>
            <a:pPr>
              <a:defRPr/>
            </a:pPr>
            <a:r>
              <a:rPr lang="he-IL" altLang="he-IL" sz="2400" b="1" kern="0" dirty="0">
                <a:latin typeface="David" panose="020E0502060401010101" pitchFamily="34" charset="-79"/>
                <a:cs typeface="David" panose="020E0502060401010101" pitchFamily="34" charset="-79"/>
              </a:rPr>
              <a:t>מימוש בטרם תום התקופה</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8467DF-9FF5-9586-E45C-128482DA2089}"/>
              </a:ext>
            </a:extLst>
          </p:cNvPr>
          <p:cNvSpPr>
            <a:spLocks noGrp="1"/>
          </p:cNvSpPr>
          <p:nvPr>
            <p:ph idx="1"/>
          </p:nvPr>
        </p:nvSpPr>
        <p:spPr>
          <a:xfrm>
            <a:off x="457200" y="874713"/>
            <a:ext cx="8229600" cy="4857750"/>
          </a:xfrm>
        </p:spPr>
        <p:txBody>
          <a:bodyPr/>
          <a:lstStyle/>
          <a:p>
            <a:pPr marL="0" lvl="1" indent="0" algn="just">
              <a:lnSpc>
                <a:spcPct val="150000"/>
              </a:lnSpc>
              <a:buFontTx/>
              <a:buNone/>
              <a:defRPr/>
            </a:pPr>
            <a:r>
              <a:rPr lang="he-IL" sz="2400" u="sng" dirty="0">
                <a:latin typeface="David" panose="020E0502060401010101" pitchFamily="34" charset="-79"/>
                <a:cs typeface="David" panose="020E0502060401010101" pitchFamily="34" charset="-79"/>
              </a:rPr>
              <a:t>משמעויות נגזרות מהבחירה במסלול</a:t>
            </a:r>
            <a:r>
              <a:rPr lang="he-IL" sz="2400" dirty="0">
                <a:latin typeface="David" panose="020E0502060401010101" pitchFamily="34" charset="-79"/>
                <a:cs typeface="David" panose="020E0502060401010101" pitchFamily="34" charset="-79"/>
              </a:rPr>
              <a:t>:</a:t>
            </a:r>
          </a:p>
          <a:p>
            <a:pPr marL="342900" lvl="1" indent="-342900" algn="just">
              <a:lnSpc>
                <a:spcPct val="150000"/>
              </a:lnSpc>
              <a:buFontTx/>
              <a:buChar char="•"/>
              <a:defRPr/>
            </a:pPr>
            <a:r>
              <a:rPr lang="he-IL" sz="2400" dirty="0">
                <a:latin typeface="David" panose="020E0502060401010101" pitchFamily="34" charset="-79"/>
                <a:cs typeface="David" panose="020E0502060401010101" pitchFamily="34" charset="-79"/>
              </a:rPr>
              <a:t>המסלול מונע מהעובד אירוע מס במועד ההקצאה, ומאפשר לו להיות חייב במס בגין ההכנסה בגובה שווי ההטבה שצמחה לו רק "במועד המימוש".</a:t>
            </a:r>
          </a:p>
          <a:p>
            <a:pPr marL="342900" lvl="1" indent="-342900" algn="just">
              <a:lnSpc>
                <a:spcPct val="150000"/>
              </a:lnSpc>
              <a:buFontTx/>
              <a:buChar char="•"/>
              <a:defRPr/>
            </a:pPr>
            <a:r>
              <a:rPr lang="he-IL" sz="2400" dirty="0">
                <a:latin typeface="David" panose="020E0502060401010101" pitchFamily="34" charset="-79"/>
                <a:cs typeface="David" panose="020E0502060401010101" pitchFamily="34" charset="-79"/>
              </a:rPr>
              <a:t>הכנסת עבודה חייבת גם בתשלום דמי ביטוח לאומי ומס בריאות, והיא תותר לחברה כהוצאה בגובה ההכנסה שנזקפה לעובד כהכנסת עבודה. משכך, מבחינת החברה אפשרות זו עשויה להיות עדיפה.</a:t>
            </a:r>
          </a:p>
          <a:p>
            <a:pPr algn="just">
              <a:lnSpc>
                <a:spcPct val="150000"/>
              </a:lnSpc>
              <a:defRPr/>
            </a:pPr>
            <a:endParaRPr lang="he-IL" sz="2400" dirty="0">
              <a:latin typeface="David" panose="020E0502060401010101" pitchFamily="34" charset="-79"/>
              <a:cs typeface="David" panose="020E0502060401010101" pitchFamily="34" charset="-79"/>
            </a:endParaRPr>
          </a:p>
        </p:txBody>
      </p:sp>
      <p:sp>
        <p:nvSpPr>
          <p:cNvPr id="28675" name="Slide Number Placeholder 3">
            <a:extLst>
              <a:ext uri="{FF2B5EF4-FFF2-40B4-BE49-F238E27FC236}">
                <a16:creationId xmlns:a16="http://schemas.microsoft.com/office/drawing/2014/main" id="{8F642BAA-0298-1D30-1E5E-3521FA78609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998A5A1D-1FF3-4C22-A186-86511D766495}" type="slidenum">
              <a:rPr lang="he-IL" altLang="he-IL" sz="1400"/>
              <a:pPr algn="l">
                <a:spcBef>
                  <a:spcPct val="0"/>
                </a:spcBef>
                <a:buFontTx/>
                <a:buNone/>
              </a:pPr>
              <a:t>21</a:t>
            </a:fld>
            <a:endParaRPr lang="en-US" altLang="he-IL" sz="1400"/>
          </a:p>
        </p:txBody>
      </p:sp>
      <p:sp>
        <p:nvSpPr>
          <p:cNvPr id="5" name="Title 1">
            <a:extLst>
              <a:ext uri="{FF2B5EF4-FFF2-40B4-BE49-F238E27FC236}">
                <a16:creationId xmlns:a16="http://schemas.microsoft.com/office/drawing/2014/main" id="{8D4E0741-1B3D-2FAF-840B-A87790BA6F46}"/>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הקצאה באמצעות נאמן במסלול הכנסת עבודה</a:t>
            </a:r>
          </a:p>
          <a:p>
            <a:pPr>
              <a:defRPr/>
            </a:pPr>
            <a:r>
              <a:rPr lang="he-IL" altLang="he-IL" sz="2400" b="1" kern="0" dirty="0">
                <a:latin typeface="David" panose="020E0502060401010101" pitchFamily="34" charset="-79"/>
                <a:cs typeface="David" panose="020E0502060401010101" pitchFamily="34" charset="-79"/>
              </a:rPr>
              <a:t>משמעויות</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B68CC3C3-DC8A-FD81-8D40-2B7AFFD78240}"/>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29699" name="Content Placeholder 2">
            <a:extLst>
              <a:ext uri="{FF2B5EF4-FFF2-40B4-BE49-F238E27FC236}">
                <a16:creationId xmlns:a16="http://schemas.microsoft.com/office/drawing/2014/main" id="{F4043803-B916-0CC9-958B-BAF65F75589D}"/>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r>
              <a:rPr lang="he-IL" altLang="he-IL" sz="5400" b="1" dirty="0">
                <a:latin typeface="David" panose="020E0502060401010101" pitchFamily="34" charset="-79"/>
                <a:cs typeface="David" panose="020E0502060401010101" pitchFamily="34" charset="-79"/>
              </a:rPr>
              <a:t>מסלול 2 - הקצאה באמצעות נאמן במסלול רווח הון</a:t>
            </a:r>
          </a:p>
        </p:txBody>
      </p:sp>
      <p:sp>
        <p:nvSpPr>
          <p:cNvPr id="29700" name="Slide Number Placeholder 3">
            <a:extLst>
              <a:ext uri="{FF2B5EF4-FFF2-40B4-BE49-F238E27FC236}">
                <a16:creationId xmlns:a16="http://schemas.microsoft.com/office/drawing/2014/main" id="{275CD168-3AA6-5F88-AC2B-8AADD09F7F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860C4298-57EB-4BE3-91A7-586ED70D2ED4}" type="slidenum">
              <a:rPr lang="he-IL" altLang="he-IL" sz="1400"/>
              <a:pPr algn="l">
                <a:spcBef>
                  <a:spcPct val="0"/>
                </a:spcBef>
                <a:buFontTx/>
                <a:buNone/>
              </a:pPr>
              <a:t>22</a:t>
            </a:fld>
            <a:endParaRPr lang="en-US" altLang="he-IL" sz="14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a:extLst>
              <a:ext uri="{FF2B5EF4-FFF2-40B4-BE49-F238E27FC236}">
                <a16:creationId xmlns:a16="http://schemas.microsoft.com/office/drawing/2014/main" id="{B6EADBC1-5703-2757-7593-ECDAE9464717}"/>
              </a:ext>
            </a:extLst>
          </p:cNvPr>
          <p:cNvSpPr>
            <a:spLocks noGrp="1" noChangeArrowheads="1"/>
          </p:cNvSpPr>
          <p:nvPr>
            <p:ph idx="1"/>
          </p:nvPr>
        </p:nvSpPr>
        <p:spPr>
          <a:xfrm>
            <a:off x="457200" y="874713"/>
            <a:ext cx="8229600" cy="4857750"/>
          </a:xfrm>
        </p:spPr>
        <p:txBody>
          <a:bodyPr/>
          <a:lstStyle/>
          <a:p>
            <a:pPr marL="0" indent="0" algn="just">
              <a:lnSpc>
                <a:spcPct val="150000"/>
              </a:lnSpc>
              <a:spcBef>
                <a:spcPct val="0"/>
              </a:spcBef>
              <a:buFontTx/>
              <a:buNone/>
            </a:pPr>
            <a:r>
              <a:rPr lang="he-IL" altLang="he-IL" sz="2400" dirty="0">
                <a:latin typeface="David" panose="020E0502060401010101" pitchFamily="34" charset="-79"/>
                <a:cs typeface="David" panose="020E0502060401010101" pitchFamily="34" charset="-79"/>
              </a:rPr>
              <a:t>במסלול זה, חברה מעבידה רשאית להקצות לעובדים אופציות או מניות, אשר יופקדו בידי נאמן עם הקצאתן למשך תקופה של </a:t>
            </a:r>
            <a:r>
              <a:rPr lang="he-IL" altLang="he-IL" sz="2400" u="sng" dirty="0">
                <a:latin typeface="David" panose="020E0502060401010101" pitchFamily="34" charset="-79"/>
                <a:cs typeface="David" panose="020E0502060401010101" pitchFamily="34" charset="-79"/>
              </a:rPr>
              <a:t>כשנתיים</a:t>
            </a:r>
            <a:r>
              <a:rPr lang="he-IL" altLang="he-IL" sz="2400" dirty="0">
                <a:latin typeface="David" panose="020E0502060401010101" pitchFamily="34" charset="-79"/>
                <a:cs typeface="David" panose="020E0502060401010101" pitchFamily="34" charset="-79"/>
              </a:rPr>
              <a:t> לפחות מיום ההקצאה.</a:t>
            </a:r>
          </a:p>
          <a:p>
            <a:pPr marL="0" indent="0" algn="just">
              <a:lnSpc>
                <a:spcPct val="150000"/>
              </a:lnSpc>
              <a:spcBef>
                <a:spcPct val="0"/>
              </a:spcBef>
              <a:buFontTx/>
              <a:buNone/>
            </a:pPr>
            <a:r>
              <a:rPr lang="he-IL" altLang="he-IL" sz="2400" u="sng" dirty="0">
                <a:latin typeface="David" panose="020E0502060401010101" pitchFamily="34" charset="-79"/>
                <a:cs typeface="David" panose="020E0502060401010101" pitchFamily="34" charset="-79"/>
              </a:rPr>
              <a:t>חיוב העובד במס</a:t>
            </a:r>
            <a:r>
              <a:rPr lang="he-IL" altLang="he-IL" sz="2400" dirty="0">
                <a:latin typeface="David" panose="020E0502060401010101" pitchFamily="34" charset="-79"/>
                <a:cs typeface="David" panose="020E0502060401010101" pitchFamily="34" charset="-79"/>
              </a:rPr>
              <a:t> – סעיף 102(ב)(2)</a:t>
            </a:r>
          </a:p>
          <a:p>
            <a:pPr marL="0" indent="0" algn="just">
              <a:lnSpc>
                <a:spcPct val="150000"/>
              </a:lnSpc>
              <a:spcBef>
                <a:spcPct val="0"/>
              </a:spcBef>
              <a:buFontTx/>
              <a:buNone/>
            </a:pPr>
            <a:r>
              <a:rPr lang="he-IL" altLang="he-IL" sz="2400" dirty="0">
                <a:latin typeface="David" panose="020E0502060401010101" pitchFamily="34" charset="-79"/>
                <a:cs typeface="David" panose="020E0502060401010101" pitchFamily="34" charset="-79"/>
              </a:rPr>
              <a:t>העובד יחויב במס בגובה "שווי ההטבה" במועד המימוש כהכנסה הונית החייבת בשיעור מס בגין רווח הוני בגובה 25%.</a:t>
            </a:r>
          </a:p>
        </p:txBody>
      </p:sp>
      <p:sp>
        <p:nvSpPr>
          <p:cNvPr id="30723" name="Slide Number Placeholder 3">
            <a:extLst>
              <a:ext uri="{FF2B5EF4-FFF2-40B4-BE49-F238E27FC236}">
                <a16:creationId xmlns:a16="http://schemas.microsoft.com/office/drawing/2014/main" id="{4A73FE18-AD20-A411-B94A-68844B59FBA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9C3FCE9C-011B-4B67-8E6E-4A7F4CF8C727}" type="slidenum">
              <a:rPr lang="he-IL" altLang="he-IL" sz="1400"/>
              <a:pPr algn="l">
                <a:spcBef>
                  <a:spcPct val="0"/>
                </a:spcBef>
                <a:buFontTx/>
                <a:buNone/>
              </a:pPr>
              <a:t>23</a:t>
            </a:fld>
            <a:endParaRPr lang="en-US" altLang="he-IL" sz="1400"/>
          </a:p>
        </p:txBody>
      </p:sp>
      <p:sp>
        <p:nvSpPr>
          <p:cNvPr id="6" name="Title 1">
            <a:extLst>
              <a:ext uri="{FF2B5EF4-FFF2-40B4-BE49-F238E27FC236}">
                <a16:creationId xmlns:a16="http://schemas.microsoft.com/office/drawing/2014/main" id="{E416A013-1D9F-E02A-355A-6F7977396C45}"/>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הקצאה באמצעות נאמן במסלול רווח הון</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185566-9E8A-CFE0-35DF-4ABFF6D91183}"/>
              </a:ext>
            </a:extLst>
          </p:cNvPr>
          <p:cNvSpPr>
            <a:spLocks noGrp="1"/>
          </p:cNvSpPr>
          <p:nvPr>
            <p:ph idx="1"/>
          </p:nvPr>
        </p:nvSpPr>
        <p:spPr>
          <a:xfrm>
            <a:off x="457200" y="874713"/>
            <a:ext cx="8229600" cy="4857750"/>
          </a:xfrm>
        </p:spPr>
        <p:txBody>
          <a:bodyPr/>
          <a:lstStyle/>
          <a:p>
            <a:pPr marL="0" indent="0" algn="just">
              <a:lnSpc>
                <a:spcPct val="150000"/>
              </a:lnSpc>
              <a:spcBef>
                <a:spcPts val="0"/>
              </a:spcBef>
              <a:buFontTx/>
              <a:buNone/>
              <a:defRPr/>
            </a:pPr>
            <a:r>
              <a:rPr lang="he-IL" sz="2400" u="sng" dirty="0">
                <a:latin typeface="David" panose="020E0502060401010101" pitchFamily="34" charset="-79"/>
                <a:cs typeface="David" panose="020E0502060401010101" pitchFamily="34" charset="-79"/>
              </a:rPr>
              <a:t>ניכוי הוצאה למעביד</a:t>
            </a:r>
            <a:r>
              <a:rPr lang="he-IL" sz="2400" dirty="0">
                <a:latin typeface="David" panose="020E0502060401010101" pitchFamily="34" charset="-79"/>
                <a:cs typeface="David" panose="020E0502060401010101" pitchFamily="34" charset="-79"/>
              </a:rPr>
              <a:t> - סעיף 102(ד)(2)</a:t>
            </a:r>
          </a:p>
          <a:p>
            <a:pPr marL="0" indent="0" algn="just">
              <a:lnSpc>
                <a:spcPct val="150000"/>
              </a:lnSpc>
              <a:spcBef>
                <a:spcPts val="0"/>
              </a:spcBef>
              <a:buFontTx/>
              <a:buNone/>
              <a:defRPr/>
            </a:pPr>
            <a:r>
              <a:rPr lang="he-IL" sz="2400" dirty="0">
                <a:latin typeface="David" panose="020E0502060401010101" pitchFamily="34" charset="-79"/>
                <a:cs typeface="David" panose="020E0502060401010101" pitchFamily="34" charset="-79"/>
              </a:rPr>
              <a:t>במסלול זה, המעביד </a:t>
            </a:r>
            <a:r>
              <a:rPr lang="he-IL" sz="2400" u="sng" dirty="0">
                <a:latin typeface="David" panose="020E0502060401010101" pitchFamily="34" charset="-79"/>
                <a:cs typeface="David" panose="020E0502060401010101" pitchFamily="34" charset="-79"/>
              </a:rPr>
              <a:t>אינו</a:t>
            </a:r>
            <a:r>
              <a:rPr lang="he-IL" sz="2400" dirty="0">
                <a:latin typeface="David" panose="020E0502060401010101" pitchFamily="34" charset="-79"/>
                <a:cs typeface="David" panose="020E0502060401010101" pitchFamily="34" charset="-79"/>
              </a:rPr>
              <a:t> רשאי לנכות הוצאת שכר בגין הקצאת מניות.</a:t>
            </a:r>
          </a:p>
          <a:p>
            <a:pPr marL="0" indent="0" algn="just">
              <a:lnSpc>
                <a:spcPct val="150000"/>
              </a:lnSpc>
              <a:spcBef>
                <a:spcPts val="0"/>
              </a:spcBef>
              <a:spcAft>
                <a:spcPts val="600"/>
              </a:spcAft>
              <a:buFontTx/>
              <a:buNone/>
              <a:defRPr/>
            </a:pPr>
            <a:r>
              <a:rPr lang="he-IL" sz="2400" u="sng" dirty="0">
                <a:latin typeface="David" panose="020E0502060401010101" pitchFamily="34" charset="-79"/>
                <a:cs typeface="David" panose="020E0502060401010101" pitchFamily="34" charset="-79"/>
              </a:rPr>
              <a:t>פס"ד סקיוריטי סופטוור</a:t>
            </a:r>
            <a:r>
              <a:rPr lang="he-IL" sz="2400" dirty="0">
                <a:latin typeface="David" panose="020E0502060401010101" pitchFamily="34" charset="-79"/>
                <a:cs typeface="David" panose="020E0502060401010101" pitchFamily="34" charset="-79"/>
              </a:rPr>
              <a:t>:</a:t>
            </a:r>
          </a:p>
          <a:p>
            <a:pPr algn="just">
              <a:lnSpc>
                <a:spcPct val="150000"/>
              </a:lnSpc>
              <a:spcBef>
                <a:spcPts val="0"/>
              </a:spcBef>
              <a:spcAft>
                <a:spcPts val="600"/>
              </a:spcAft>
              <a:defRPr/>
            </a:pPr>
            <a:r>
              <a:rPr lang="he-IL" sz="2400" b="1" dirty="0">
                <a:latin typeface="David" panose="020E0502060401010101" pitchFamily="34" charset="-79"/>
                <a:cs typeface="David" panose="020E0502060401010101" pitchFamily="34" charset="-79"/>
              </a:rPr>
              <a:t>עובדות: </a:t>
            </a:r>
            <a:r>
              <a:rPr lang="he-IL" sz="2400" dirty="0">
                <a:latin typeface="David" panose="020E0502060401010101" pitchFamily="34" charset="-79"/>
                <a:cs typeface="David" panose="020E0502060401010101" pitchFamily="34" charset="-79"/>
              </a:rPr>
              <a:t>חברה ביקשה לנכות הוצאות שכר בטענה שהסעיף אוסר ניכוי במועד המימוש בלבד. </a:t>
            </a:r>
          </a:p>
          <a:p>
            <a:pPr algn="just">
              <a:lnSpc>
                <a:spcPct val="150000"/>
              </a:lnSpc>
              <a:spcBef>
                <a:spcPts val="0"/>
              </a:spcBef>
              <a:spcAft>
                <a:spcPts val="600"/>
              </a:spcAft>
              <a:defRPr/>
            </a:pPr>
            <a:r>
              <a:rPr lang="he-IL" sz="2400" b="1" dirty="0">
                <a:latin typeface="David" panose="020E0502060401010101" pitchFamily="34" charset="-79"/>
                <a:cs typeface="David" panose="020E0502060401010101" pitchFamily="34" charset="-79"/>
              </a:rPr>
              <a:t>הכרעה: </a:t>
            </a:r>
            <a:r>
              <a:rPr lang="he-IL" sz="2400" dirty="0">
                <a:latin typeface="David" panose="020E0502060401010101" pitchFamily="34" charset="-79"/>
                <a:cs typeface="David" panose="020E0502060401010101" pitchFamily="34" charset="-79"/>
              </a:rPr>
              <a:t>נפסק שהסעיף אוסר לחלוטין לנכות הוצאות שכר, לרבות בעת ההקצאה.</a:t>
            </a:r>
          </a:p>
        </p:txBody>
      </p:sp>
      <p:sp>
        <p:nvSpPr>
          <p:cNvPr id="31747" name="Slide Number Placeholder 3">
            <a:extLst>
              <a:ext uri="{FF2B5EF4-FFF2-40B4-BE49-F238E27FC236}">
                <a16:creationId xmlns:a16="http://schemas.microsoft.com/office/drawing/2014/main" id="{593B58EE-A21C-E9A3-FF55-74064A63EC8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D40C1FF-C883-49FF-A067-AAB0D58CCD88}" type="slidenum">
              <a:rPr lang="he-IL" altLang="he-IL" sz="1400"/>
              <a:pPr algn="l">
                <a:spcBef>
                  <a:spcPct val="0"/>
                </a:spcBef>
                <a:buFontTx/>
                <a:buNone/>
              </a:pPr>
              <a:t>24</a:t>
            </a:fld>
            <a:endParaRPr lang="en-US" altLang="he-IL" sz="1400"/>
          </a:p>
        </p:txBody>
      </p:sp>
      <p:sp>
        <p:nvSpPr>
          <p:cNvPr id="6" name="Title 1">
            <a:extLst>
              <a:ext uri="{FF2B5EF4-FFF2-40B4-BE49-F238E27FC236}">
                <a16:creationId xmlns:a16="http://schemas.microsoft.com/office/drawing/2014/main" id="{0EC4C581-1BFA-2070-52BB-E6F980553FD2}"/>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הקצאה באמצעות נאמן במסלול רווח הון</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a:extLst>
              <a:ext uri="{FF2B5EF4-FFF2-40B4-BE49-F238E27FC236}">
                <a16:creationId xmlns:a16="http://schemas.microsoft.com/office/drawing/2014/main" id="{DD001741-A95A-8990-43AE-2771F6ABDEBE}"/>
              </a:ext>
            </a:extLst>
          </p:cNvPr>
          <p:cNvSpPr>
            <a:spLocks noGrp="1" noChangeArrowheads="1"/>
          </p:cNvSpPr>
          <p:nvPr>
            <p:ph idx="1"/>
          </p:nvPr>
        </p:nvSpPr>
        <p:spPr>
          <a:xfrm>
            <a:off x="457200" y="1000125"/>
            <a:ext cx="8229600" cy="4857750"/>
          </a:xfrm>
        </p:spPr>
        <p:txBody>
          <a:bodyPr/>
          <a:lstStyle/>
          <a:p>
            <a:pPr marL="0" indent="0" algn="just">
              <a:spcAft>
                <a:spcPts val="600"/>
              </a:spcAft>
              <a:buFontTx/>
              <a:buNone/>
            </a:pPr>
            <a:r>
              <a:rPr lang="he-IL" altLang="he-IL" sz="2400" u="sng" dirty="0">
                <a:latin typeface="David" panose="020E0502060401010101" pitchFamily="34" charset="-79"/>
                <a:cs typeface="David" panose="020E0502060401010101" pitchFamily="34" charset="-79"/>
              </a:rPr>
              <a:t>מימוש בטרם תום התקופה</a:t>
            </a:r>
            <a:r>
              <a:rPr lang="he-IL" altLang="he-IL" sz="2400" dirty="0">
                <a:latin typeface="David" panose="020E0502060401010101" pitchFamily="34" charset="-79"/>
                <a:cs typeface="David" panose="020E0502060401010101" pitchFamily="34" charset="-79"/>
              </a:rPr>
              <a:t>- סעיף 102(ב)(4)</a:t>
            </a:r>
          </a:p>
          <a:p>
            <a:pPr marL="0" indent="0" algn="just">
              <a:lnSpc>
                <a:spcPct val="150000"/>
              </a:lnSpc>
              <a:spcAft>
                <a:spcPts val="600"/>
              </a:spcAft>
              <a:buFontTx/>
              <a:buNone/>
            </a:pPr>
            <a:r>
              <a:rPr lang="he-IL" altLang="he-IL" sz="2400" dirty="0">
                <a:latin typeface="David" panose="020E0502060401010101" pitchFamily="34" charset="-79"/>
                <a:cs typeface="David" panose="020E0502060401010101" pitchFamily="34" charset="-79"/>
              </a:rPr>
              <a:t>במצב בו "מועד המימוש" חל בטרם חלפו שנתיים, הכנסת העובד תיחשב כהכנסת עבודה ולא כרווח הון. אולם גם במקרה זה לא תותר הוצאה למעביד כסנקציה (סעיף 102(ד)(2)).</a:t>
            </a:r>
          </a:p>
        </p:txBody>
      </p:sp>
      <p:sp>
        <p:nvSpPr>
          <p:cNvPr id="32771" name="Slide Number Placeholder 3">
            <a:extLst>
              <a:ext uri="{FF2B5EF4-FFF2-40B4-BE49-F238E27FC236}">
                <a16:creationId xmlns:a16="http://schemas.microsoft.com/office/drawing/2014/main" id="{C862EFA9-2263-CAB4-B370-EBB76A9EFC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AC6CF47E-1D46-41C3-BE17-B038AF2B55D1}" type="slidenum">
              <a:rPr lang="he-IL" altLang="he-IL" sz="1400"/>
              <a:pPr algn="l">
                <a:spcBef>
                  <a:spcPct val="0"/>
                </a:spcBef>
                <a:buFontTx/>
                <a:buNone/>
              </a:pPr>
              <a:t>25</a:t>
            </a:fld>
            <a:endParaRPr lang="en-US" altLang="he-IL" sz="1400"/>
          </a:p>
        </p:txBody>
      </p:sp>
      <p:sp>
        <p:nvSpPr>
          <p:cNvPr id="6" name="Title 1">
            <a:extLst>
              <a:ext uri="{FF2B5EF4-FFF2-40B4-BE49-F238E27FC236}">
                <a16:creationId xmlns:a16="http://schemas.microsoft.com/office/drawing/2014/main" id="{6B34035E-6B06-9544-7AD1-EC331113CE40}"/>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הקצאה באמצעות נאמן במסלול רווח הון</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id="{66E73C0D-B891-DE1F-7CBB-5A8112578B27}"/>
              </a:ext>
            </a:extLst>
          </p:cNvPr>
          <p:cNvSpPr>
            <a:spLocks noGrp="1" noChangeArrowheads="1"/>
          </p:cNvSpPr>
          <p:nvPr>
            <p:ph idx="1"/>
          </p:nvPr>
        </p:nvSpPr>
        <p:spPr>
          <a:xfrm>
            <a:off x="457200" y="874713"/>
            <a:ext cx="8229600" cy="4857750"/>
          </a:xfrm>
        </p:spPr>
        <p:txBody>
          <a:bodyPr/>
          <a:lstStyle/>
          <a:p>
            <a:pPr marL="0" indent="0" algn="just">
              <a:lnSpc>
                <a:spcPct val="150000"/>
              </a:lnSpc>
              <a:spcBef>
                <a:spcPct val="0"/>
              </a:spcBef>
              <a:buFontTx/>
              <a:buNone/>
            </a:pPr>
            <a:r>
              <a:rPr lang="he-IL" altLang="he-IL" sz="2400" u="sng" dirty="0">
                <a:latin typeface="David" panose="020E0502060401010101" pitchFamily="34" charset="-79"/>
                <a:cs typeface="David" panose="020E0502060401010101" pitchFamily="34" charset="-79"/>
              </a:rPr>
              <a:t>חריג: הקצאת נייר ערך הנסחר בבורסה</a:t>
            </a:r>
            <a:r>
              <a:rPr lang="he-IL" altLang="he-IL" sz="2400" dirty="0">
                <a:latin typeface="David" panose="020E0502060401010101" pitchFamily="34" charset="-79"/>
                <a:cs typeface="David" panose="020E0502060401010101" pitchFamily="34" charset="-79"/>
              </a:rPr>
              <a:t> - סעיף 102(ב)(3)</a:t>
            </a:r>
          </a:p>
          <a:p>
            <a:pPr marL="0" indent="0" algn="just">
              <a:lnSpc>
                <a:spcPct val="150000"/>
              </a:lnSpc>
              <a:spcBef>
                <a:spcPct val="0"/>
              </a:spcBef>
              <a:buFontTx/>
              <a:buNone/>
            </a:pPr>
            <a:r>
              <a:rPr lang="he-IL" altLang="he-IL" sz="2400" dirty="0">
                <a:latin typeface="David" panose="020E0502060401010101" pitchFamily="34" charset="-79"/>
                <a:cs typeface="David" panose="020E0502060401010101" pitchFamily="34" charset="-79"/>
              </a:rPr>
              <a:t>במידה והאופציה ניתנת בידי חברה הנסחרת בבורסה ביום ההקצאה, או שנרשמה למסחר בבורסה בתוך 90 יום מיום ההקצאה, יפוצל "שווי ההטבה" לשני סוגי הכנסה:</a:t>
            </a:r>
          </a:p>
          <a:p>
            <a:pPr marL="457200" indent="-457200" algn="just">
              <a:lnSpc>
                <a:spcPct val="150000"/>
              </a:lnSpc>
              <a:spcBef>
                <a:spcPct val="0"/>
              </a:spcBef>
              <a:buFont typeface="+mj-lt"/>
              <a:buAutoNum type="arabicPeriod"/>
            </a:pPr>
            <a:r>
              <a:rPr lang="he-IL" altLang="he-IL" sz="2400" dirty="0">
                <a:latin typeface="David" panose="020E0502060401010101" pitchFamily="34" charset="-79"/>
                <a:cs typeface="David" panose="020E0502060401010101" pitchFamily="34" charset="-79"/>
              </a:rPr>
              <a:t>"שווי ממוצע נטו מתואם" ייחשב כהכנסת עבודה. למעשה מהווה את שווי האופציה בעת הענקתה.</a:t>
            </a:r>
          </a:p>
          <a:p>
            <a:pPr marL="457200" indent="-457200" algn="just">
              <a:lnSpc>
                <a:spcPct val="150000"/>
              </a:lnSpc>
              <a:spcBef>
                <a:spcPct val="0"/>
              </a:spcBef>
              <a:buFont typeface="+mj-lt"/>
              <a:buAutoNum type="arabicPeriod"/>
            </a:pPr>
            <a:r>
              <a:rPr lang="he-IL" altLang="he-IL" sz="2400" dirty="0">
                <a:latin typeface="David" panose="020E0502060401010101" pitchFamily="34" charset="-79"/>
                <a:cs typeface="David" panose="020E0502060401010101" pitchFamily="34" charset="-79"/>
              </a:rPr>
              <a:t>היתרה תיחשב כהכנסה הונית החייבת ב-25%.</a:t>
            </a:r>
          </a:p>
          <a:p>
            <a:pPr marL="0" indent="0" algn="just">
              <a:lnSpc>
                <a:spcPct val="150000"/>
              </a:lnSpc>
              <a:spcBef>
                <a:spcPct val="0"/>
              </a:spcBef>
              <a:buFontTx/>
              <a:buNone/>
            </a:pPr>
            <a:r>
              <a:rPr lang="he-IL" altLang="he-IL" sz="2400" dirty="0">
                <a:latin typeface="David" panose="020E0502060401010101" pitchFamily="34" charset="-79"/>
                <a:cs typeface="David" panose="020E0502060401010101" pitchFamily="34" charset="-79"/>
              </a:rPr>
              <a:t>* תשלום המס בגין שני המרכיבים יהיה במועד המימוש.</a:t>
            </a:r>
          </a:p>
        </p:txBody>
      </p:sp>
      <p:sp>
        <p:nvSpPr>
          <p:cNvPr id="33795" name="Slide Number Placeholder 3">
            <a:extLst>
              <a:ext uri="{FF2B5EF4-FFF2-40B4-BE49-F238E27FC236}">
                <a16:creationId xmlns:a16="http://schemas.microsoft.com/office/drawing/2014/main" id="{54B8EFEF-F744-37BC-7475-D071967FE4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E55148C7-06C3-4691-97CE-1B38C10C541F}" type="slidenum">
              <a:rPr lang="he-IL" altLang="he-IL" sz="1400"/>
              <a:pPr algn="l">
                <a:spcBef>
                  <a:spcPct val="0"/>
                </a:spcBef>
                <a:buFontTx/>
                <a:buNone/>
              </a:pPr>
              <a:t>26</a:t>
            </a:fld>
            <a:endParaRPr lang="en-US" altLang="he-IL" sz="1400"/>
          </a:p>
        </p:txBody>
      </p:sp>
      <p:sp>
        <p:nvSpPr>
          <p:cNvPr id="6" name="Title 1">
            <a:extLst>
              <a:ext uri="{FF2B5EF4-FFF2-40B4-BE49-F238E27FC236}">
                <a16:creationId xmlns:a16="http://schemas.microsoft.com/office/drawing/2014/main" id="{A104560D-C108-C121-B4A8-BF63659A14FC}"/>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הקצאה באמצעות נאמן במסלול רווח הון</a:t>
            </a:r>
          </a:p>
          <a:p>
            <a:pPr>
              <a:defRPr/>
            </a:pPr>
            <a:r>
              <a:rPr lang="he-IL" altLang="he-IL" sz="2200" b="1" kern="0" dirty="0">
                <a:latin typeface="David" panose="020E0502060401010101" pitchFamily="34" charset="-79"/>
                <a:cs typeface="David" panose="020E0502060401010101" pitchFamily="34" charset="-79"/>
              </a:rPr>
              <a:t>חריג – הקצאת ני"ע הנסחר בבורסה</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a:extLst>
              <a:ext uri="{FF2B5EF4-FFF2-40B4-BE49-F238E27FC236}">
                <a16:creationId xmlns:a16="http://schemas.microsoft.com/office/drawing/2014/main" id="{936ADF08-6C37-B57F-3B85-F36794CCB824}"/>
              </a:ext>
            </a:extLst>
          </p:cNvPr>
          <p:cNvSpPr>
            <a:spLocks noGrp="1" noChangeArrowheads="1"/>
          </p:cNvSpPr>
          <p:nvPr>
            <p:ph idx="1"/>
          </p:nvPr>
        </p:nvSpPr>
        <p:spPr>
          <a:xfrm>
            <a:off x="457200" y="908050"/>
            <a:ext cx="8229600" cy="5218113"/>
          </a:xfrm>
        </p:spPr>
        <p:txBody>
          <a:bodyPr/>
          <a:lstStyle/>
          <a:p>
            <a:pPr marL="0" indent="0" algn="just">
              <a:buFontTx/>
              <a:buNone/>
            </a:pPr>
            <a:r>
              <a:rPr lang="he-IL" altLang="he-IL" sz="2300" u="sng" dirty="0">
                <a:latin typeface="David" panose="020E0502060401010101" pitchFamily="34" charset="-79"/>
                <a:cs typeface="David" panose="020E0502060401010101" pitchFamily="34" charset="-79"/>
              </a:rPr>
              <a:t>שלבי חישוב "שווי ממוצע נטו מתואם"</a:t>
            </a:r>
          </a:p>
        </p:txBody>
      </p:sp>
      <p:sp>
        <p:nvSpPr>
          <p:cNvPr id="34819" name="Slide Number Placeholder 3">
            <a:extLst>
              <a:ext uri="{FF2B5EF4-FFF2-40B4-BE49-F238E27FC236}">
                <a16:creationId xmlns:a16="http://schemas.microsoft.com/office/drawing/2014/main" id="{A1CE1062-958A-7B89-7913-AFE5E83E842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C162EBFD-3CC6-4BDA-9A59-D69C83DE64F7}" type="slidenum">
              <a:rPr lang="he-IL" altLang="he-IL" sz="1400"/>
              <a:pPr algn="l">
                <a:spcBef>
                  <a:spcPct val="0"/>
                </a:spcBef>
                <a:buFontTx/>
                <a:buNone/>
              </a:pPr>
              <a:t>27</a:t>
            </a:fld>
            <a:endParaRPr lang="en-US" altLang="he-IL" sz="1400"/>
          </a:p>
        </p:txBody>
      </p:sp>
      <p:graphicFrame>
        <p:nvGraphicFramePr>
          <p:cNvPr id="9" name="Diagram 8">
            <a:extLst>
              <a:ext uri="{FF2B5EF4-FFF2-40B4-BE49-F238E27FC236}">
                <a16:creationId xmlns:a16="http://schemas.microsoft.com/office/drawing/2014/main" id="{63BF3EC4-9118-232E-A1A4-79ECEC8D9626}"/>
              </a:ext>
            </a:extLst>
          </p:cNvPr>
          <p:cNvGraphicFramePr/>
          <p:nvPr>
            <p:extLst>
              <p:ext uri="{D42A27DB-BD31-4B8C-83A1-F6EECF244321}">
                <p14:modId xmlns:p14="http://schemas.microsoft.com/office/powerpoint/2010/main" val="3595133776"/>
              </p:ext>
            </p:extLst>
          </p:nvPr>
        </p:nvGraphicFramePr>
        <p:xfrm>
          <a:off x="467544" y="1340768"/>
          <a:ext cx="8136904" cy="47120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a:extLst>
              <a:ext uri="{FF2B5EF4-FFF2-40B4-BE49-F238E27FC236}">
                <a16:creationId xmlns:a16="http://schemas.microsoft.com/office/drawing/2014/main" id="{6407CD5F-FF19-65C5-E3B7-A694ECD9CFCD}"/>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הקצאה באמצעות נאמן במסלול רווח הון</a:t>
            </a:r>
          </a:p>
          <a:p>
            <a:pPr>
              <a:defRPr/>
            </a:pPr>
            <a:r>
              <a:rPr lang="he-IL" altLang="he-IL" sz="2200" b="1" kern="0" dirty="0">
                <a:latin typeface="David" panose="020E0502060401010101" pitchFamily="34" charset="-79"/>
                <a:cs typeface="David" panose="020E0502060401010101" pitchFamily="34" charset="-79"/>
              </a:rPr>
              <a:t>חישוב "שווי ממוצע נטו מתואם"</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3">
            <a:extLst>
              <a:ext uri="{FF2B5EF4-FFF2-40B4-BE49-F238E27FC236}">
                <a16:creationId xmlns:a16="http://schemas.microsoft.com/office/drawing/2014/main" id="{08DFD594-B3D4-908F-5AE3-ED990B9B24F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3225EC4A-3960-4AB9-B322-B05B81001BBB}" type="slidenum">
              <a:rPr lang="he-IL" altLang="he-IL" sz="1400"/>
              <a:pPr algn="l">
                <a:spcBef>
                  <a:spcPct val="0"/>
                </a:spcBef>
                <a:buFontTx/>
                <a:buNone/>
              </a:pPr>
              <a:t>28</a:t>
            </a:fld>
            <a:endParaRPr lang="en-US" altLang="he-IL" sz="1400"/>
          </a:p>
        </p:txBody>
      </p:sp>
      <p:graphicFrame>
        <p:nvGraphicFramePr>
          <p:cNvPr id="5" name="Content Placeholder 4">
            <a:extLst>
              <a:ext uri="{FF2B5EF4-FFF2-40B4-BE49-F238E27FC236}">
                <a16:creationId xmlns:a16="http://schemas.microsoft.com/office/drawing/2014/main" id="{6926326B-5CAA-5BE7-A1E6-65959AE00DB9}"/>
              </a:ext>
            </a:extLst>
          </p:cNvPr>
          <p:cNvGraphicFramePr>
            <a:graphicFrameLocks noGrp="1"/>
          </p:cNvGraphicFramePr>
          <p:nvPr>
            <p:ph idx="1"/>
            <p:extLst>
              <p:ext uri="{D42A27DB-BD31-4B8C-83A1-F6EECF244321}">
                <p14:modId xmlns:p14="http://schemas.microsoft.com/office/powerpoint/2010/main" val="2800192502"/>
              </p:ext>
            </p:extLst>
          </p:nvPr>
        </p:nvGraphicFramePr>
        <p:xfrm>
          <a:off x="457200" y="1268413"/>
          <a:ext cx="8229600" cy="1656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5844" name="TextBox 5">
            <a:extLst>
              <a:ext uri="{FF2B5EF4-FFF2-40B4-BE49-F238E27FC236}">
                <a16:creationId xmlns:a16="http://schemas.microsoft.com/office/drawing/2014/main" id="{4C5A95A6-C3AD-FBCF-306E-F51EE3F31293}"/>
              </a:ext>
            </a:extLst>
          </p:cNvPr>
          <p:cNvSpPr txBox="1">
            <a:spLocks noChangeArrowheads="1"/>
          </p:cNvSpPr>
          <p:nvPr/>
        </p:nvSpPr>
        <p:spPr bwMode="auto">
          <a:xfrm>
            <a:off x="900113" y="2490788"/>
            <a:ext cx="77755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a:spcBef>
                <a:spcPct val="0"/>
              </a:spcBef>
              <a:buFontTx/>
              <a:buNone/>
            </a:pPr>
            <a:endParaRPr lang="he-IL" altLang="he-IL" sz="1800" u="sng">
              <a:latin typeface="Garamond" panose="02020404030301010803" pitchFamily="18" charset="0"/>
            </a:endParaRPr>
          </a:p>
        </p:txBody>
      </p:sp>
      <p:sp>
        <p:nvSpPr>
          <p:cNvPr id="9" name="Title 1">
            <a:extLst>
              <a:ext uri="{FF2B5EF4-FFF2-40B4-BE49-F238E27FC236}">
                <a16:creationId xmlns:a16="http://schemas.microsoft.com/office/drawing/2014/main" id="{BCF2EB1A-C96C-DFB4-754F-F17817E184E6}"/>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הקצאה באמצעות נאמן במסלול רווח הון</a:t>
            </a:r>
          </a:p>
          <a:p>
            <a:pPr>
              <a:defRPr/>
            </a:pPr>
            <a:r>
              <a:rPr lang="he-IL" altLang="he-IL" sz="2200" b="1" kern="0" dirty="0">
                <a:latin typeface="David" panose="020E0502060401010101" pitchFamily="34" charset="-79"/>
                <a:cs typeface="David" panose="020E0502060401010101" pitchFamily="34" charset="-79"/>
              </a:rPr>
              <a:t>חריג – הקצאת ני"ע הנסחר בבורסה</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F3B712A-DC90-6EF8-DEB6-41A1438DD1A0}"/>
              </a:ext>
            </a:extLst>
          </p:cNvPr>
          <p:cNvSpPr>
            <a:spLocks noGrp="1"/>
          </p:cNvSpPr>
          <p:nvPr>
            <p:ph idx="1"/>
          </p:nvPr>
        </p:nvSpPr>
        <p:spPr>
          <a:xfrm>
            <a:off x="457200" y="874713"/>
            <a:ext cx="8229600" cy="4857750"/>
          </a:xfrm>
        </p:spPr>
        <p:txBody>
          <a:bodyPr/>
          <a:lstStyle/>
          <a:p>
            <a:pPr marL="0" indent="0" algn="just">
              <a:lnSpc>
                <a:spcPct val="150000"/>
              </a:lnSpc>
              <a:spcBef>
                <a:spcPts val="0"/>
              </a:spcBef>
              <a:buFontTx/>
              <a:buNone/>
              <a:defRPr/>
            </a:pPr>
            <a:r>
              <a:rPr lang="he-IL" altLang="he-IL" sz="2300" u="sng" dirty="0">
                <a:latin typeface="David" panose="020E0502060401010101" pitchFamily="34" charset="-79"/>
                <a:cs typeface="David" panose="020E0502060401010101" pitchFamily="34" charset="-79"/>
              </a:rPr>
              <a:t>משמעויות נגזרות מהבחירה במסלול רווח הון</a:t>
            </a:r>
            <a:r>
              <a:rPr lang="he-IL" altLang="he-IL" sz="2300" dirty="0">
                <a:latin typeface="David" panose="020E0502060401010101" pitchFamily="34" charset="-79"/>
                <a:cs typeface="David" panose="020E0502060401010101" pitchFamily="34" charset="-79"/>
              </a:rPr>
              <a:t>:</a:t>
            </a:r>
          </a:p>
          <a:p>
            <a:pPr algn="just">
              <a:lnSpc>
                <a:spcPct val="150000"/>
              </a:lnSpc>
              <a:spcBef>
                <a:spcPts val="0"/>
              </a:spcBef>
              <a:defRPr/>
            </a:pPr>
            <a:r>
              <a:rPr lang="he-IL" altLang="he-IL" sz="2300" dirty="0">
                <a:latin typeface="David" panose="020E0502060401010101" pitchFamily="34" charset="-79"/>
                <a:cs typeface="David" panose="020E0502060401010101" pitchFamily="34" charset="-79"/>
              </a:rPr>
              <a:t>מסלול שמיטיב עם העובד – שיעור החבות במס של העובד נמוך באופן משמעותי לעומת מסלולים אחרים.</a:t>
            </a:r>
          </a:p>
          <a:p>
            <a:pPr algn="just">
              <a:lnSpc>
                <a:spcPct val="150000"/>
              </a:lnSpc>
              <a:spcBef>
                <a:spcPts val="0"/>
              </a:spcBef>
              <a:defRPr/>
            </a:pPr>
            <a:r>
              <a:rPr lang="he-IL" altLang="he-IL" sz="2300" dirty="0">
                <a:latin typeface="David" panose="020E0502060401010101" pitchFamily="34" charset="-79"/>
                <a:cs typeface="David" panose="020E0502060401010101" pitchFamily="34" charset="-79"/>
              </a:rPr>
              <a:t>בניגוד למסלול הכנסת עבודה לחברה במסלול רווח הון לא תותר הוצאה.</a:t>
            </a:r>
          </a:p>
          <a:p>
            <a:pPr algn="just">
              <a:lnSpc>
                <a:spcPct val="150000"/>
              </a:lnSpc>
              <a:spcBef>
                <a:spcPts val="0"/>
              </a:spcBef>
              <a:defRPr/>
            </a:pPr>
            <a:r>
              <a:rPr lang="he-IL" altLang="he-IL" sz="2300" dirty="0">
                <a:latin typeface="David" panose="020E0502060401010101" pitchFamily="34" charset="-79"/>
                <a:cs typeface="David" panose="020E0502060401010101" pitchFamily="34" charset="-79"/>
              </a:rPr>
              <a:t>חברות, לרבות חברות ציבוריות, נוטות לבחור במסלול רווח הון, וזאת למען שימור עובדים בחברה.</a:t>
            </a:r>
          </a:p>
          <a:p>
            <a:pPr algn="just">
              <a:lnSpc>
                <a:spcPct val="150000"/>
              </a:lnSpc>
              <a:spcBef>
                <a:spcPts val="0"/>
              </a:spcBef>
              <a:defRPr/>
            </a:pPr>
            <a:r>
              <a:rPr lang="he-IL" altLang="he-IL" sz="2300" dirty="0">
                <a:latin typeface="David" panose="020E0502060401010101" pitchFamily="34" charset="-79"/>
                <a:cs typeface="David" panose="020E0502060401010101" pitchFamily="34" charset="-79"/>
              </a:rPr>
              <a:t>מחקרים מצביעים על כך כי חלק נכבד מהחברות בוחרות בתכנית גמול הונית, מתוך הכוונה לעובדים הבכירים.</a:t>
            </a:r>
          </a:p>
        </p:txBody>
      </p:sp>
      <p:sp>
        <p:nvSpPr>
          <p:cNvPr id="36867" name="Slide Number Placeholder 3">
            <a:extLst>
              <a:ext uri="{FF2B5EF4-FFF2-40B4-BE49-F238E27FC236}">
                <a16:creationId xmlns:a16="http://schemas.microsoft.com/office/drawing/2014/main" id="{5897DAD2-6AF6-A240-8FDA-6CCBCDD93C4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CC38DAC1-4A95-4823-8642-262C908C87E4}" type="slidenum">
              <a:rPr lang="he-IL" altLang="he-IL" sz="1400"/>
              <a:pPr algn="l">
                <a:spcBef>
                  <a:spcPct val="0"/>
                </a:spcBef>
                <a:buFontTx/>
                <a:buNone/>
              </a:pPr>
              <a:t>29</a:t>
            </a:fld>
            <a:endParaRPr lang="en-US" altLang="he-IL" sz="1400"/>
          </a:p>
        </p:txBody>
      </p:sp>
      <p:sp>
        <p:nvSpPr>
          <p:cNvPr id="5" name="Title 1">
            <a:extLst>
              <a:ext uri="{FF2B5EF4-FFF2-40B4-BE49-F238E27FC236}">
                <a16:creationId xmlns:a16="http://schemas.microsoft.com/office/drawing/2014/main" id="{B78778BC-5EE4-FF16-4988-9C570BECE70B}"/>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הקצאה באמצעות נאמן במסלול רווח הון</a:t>
            </a:r>
          </a:p>
          <a:p>
            <a:pPr>
              <a:defRPr/>
            </a:pPr>
            <a:r>
              <a:rPr lang="he-IL" altLang="he-IL" sz="2200" b="1" kern="0" dirty="0">
                <a:latin typeface="David" panose="020E0502060401010101" pitchFamily="34" charset="-79"/>
                <a:cs typeface="David" panose="020E0502060401010101" pitchFamily="34" charset="-79"/>
              </a:rPr>
              <a:t>משמעויות</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C6FFBF66-538B-F1CD-6690-1E86D381A450}"/>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9219" name="Content Placeholder 2">
            <a:extLst>
              <a:ext uri="{FF2B5EF4-FFF2-40B4-BE49-F238E27FC236}">
                <a16:creationId xmlns:a16="http://schemas.microsoft.com/office/drawing/2014/main" id="{60D63835-7055-B37D-4E16-F6FC69525A9A}"/>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914400" indent="-914400" algn="ctr">
              <a:lnSpc>
                <a:spcPct val="150000"/>
              </a:lnSpc>
              <a:spcBef>
                <a:spcPct val="0"/>
              </a:spcBef>
              <a:buFont typeface="+mj-lt"/>
              <a:buAutoNum type="arabicPeriod"/>
            </a:pPr>
            <a:r>
              <a:rPr lang="he-IL" altLang="he-IL" sz="5000" b="1" dirty="0">
                <a:latin typeface="David" panose="020E0502060401010101" pitchFamily="34" charset="-79"/>
                <a:cs typeface="David" panose="020E0502060401010101" pitchFamily="34" charset="-79"/>
              </a:rPr>
              <a:t>מושגי יסוד בהקצאת אופציות ומניות</a:t>
            </a:r>
          </a:p>
        </p:txBody>
      </p:sp>
      <p:sp>
        <p:nvSpPr>
          <p:cNvPr id="9220" name="Slide Number Placeholder 3">
            <a:extLst>
              <a:ext uri="{FF2B5EF4-FFF2-40B4-BE49-F238E27FC236}">
                <a16:creationId xmlns:a16="http://schemas.microsoft.com/office/drawing/2014/main" id="{AB6997D5-B338-DF41-F898-B0E1FFDF9E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602744D0-108B-41B3-9A0F-FDBBCABFC294}" type="slidenum">
              <a:rPr lang="he-IL" altLang="he-IL" sz="1400"/>
              <a:pPr algn="l">
                <a:spcBef>
                  <a:spcPct val="0"/>
                </a:spcBef>
                <a:buFontTx/>
                <a:buNone/>
              </a:pPr>
              <a:t>3</a:t>
            </a:fld>
            <a:endParaRPr lang="en-US" altLang="he-IL" sz="14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CE9339DE-0942-39A0-E7FD-F293C92AC909}"/>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37891" name="Content Placeholder 2">
            <a:extLst>
              <a:ext uri="{FF2B5EF4-FFF2-40B4-BE49-F238E27FC236}">
                <a16:creationId xmlns:a16="http://schemas.microsoft.com/office/drawing/2014/main" id="{681DA570-0AB8-EE4E-31FA-8338524CE932}"/>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r>
              <a:rPr lang="he-IL" altLang="he-IL" sz="5400" b="1" dirty="0">
                <a:latin typeface="David" panose="020E0502060401010101" pitchFamily="34" charset="-79"/>
                <a:cs typeface="David" panose="020E0502060401010101" pitchFamily="34" charset="-79"/>
              </a:rPr>
              <a:t>התנאים להיכללות במסלול עם נאמן</a:t>
            </a:r>
          </a:p>
        </p:txBody>
      </p:sp>
      <p:sp>
        <p:nvSpPr>
          <p:cNvPr id="37892" name="Slide Number Placeholder 3">
            <a:extLst>
              <a:ext uri="{FF2B5EF4-FFF2-40B4-BE49-F238E27FC236}">
                <a16:creationId xmlns:a16="http://schemas.microsoft.com/office/drawing/2014/main" id="{91A2CD0F-FC10-9B08-63B7-AABEDF9811C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7D16AC86-3E85-4476-8297-FC58AD027E26}" type="slidenum">
              <a:rPr lang="he-IL" altLang="he-IL" sz="1400"/>
              <a:pPr algn="l">
                <a:spcBef>
                  <a:spcPct val="0"/>
                </a:spcBef>
                <a:buFontTx/>
                <a:buNone/>
              </a:pPr>
              <a:t>30</a:t>
            </a:fld>
            <a:endParaRPr lang="en-US" altLang="he-IL" sz="140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a:extLst>
              <a:ext uri="{FF2B5EF4-FFF2-40B4-BE49-F238E27FC236}">
                <a16:creationId xmlns:a16="http://schemas.microsoft.com/office/drawing/2014/main" id="{11E10E91-2097-9F36-36C5-85CD7729DECB}"/>
              </a:ext>
            </a:extLst>
          </p:cNvPr>
          <p:cNvSpPr>
            <a:spLocks noGrp="1" noChangeArrowheads="1"/>
          </p:cNvSpPr>
          <p:nvPr>
            <p:ph idx="1"/>
          </p:nvPr>
        </p:nvSpPr>
        <p:spPr>
          <a:xfrm>
            <a:off x="457200" y="876300"/>
            <a:ext cx="8229600" cy="5145088"/>
          </a:xfrm>
        </p:spPr>
        <p:txBody>
          <a:bodyPr/>
          <a:lstStyle/>
          <a:p>
            <a:pPr marL="457200" indent="-457200" algn="just">
              <a:lnSpc>
                <a:spcPct val="150000"/>
              </a:lnSpc>
              <a:spcBef>
                <a:spcPct val="0"/>
              </a:spcBef>
              <a:buFontTx/>
              <a:buAutoNum type="arabicPeriod"/>
            </a:pPr>
            <a:r>
              <a:rPr lang="he-IL" altLang="he-IL" sz="2400" u="sng" dirty="0">
                <a:latin typeface="David" panose="020E0502060401010101" pitchFamily="34" charset="-79"/>
                <a:cs typeface="David" panose="020E0502060401010101" pitchFamily="34" charset="-79"/>
              </a:rPr>
              <a:t>המעביד הישיר</a:t>
            </a:r>
            <a:r>
              <a:rPr lang="he-IL" altLang="he-IL" sz="2400" b="1" dirty="0">
                <a:latin typeface="David" panose="020E0502060401010101" pitchFamily="34" charset="-79"/>
                <a:cs typeface="David" panose="020E0502060401010101" pitchFamily="34" charset="-79"/>
              </a:rPr>
              <a:t> </a:t>
            </a:r>
            <a:r>
              <a:rPr lang="he-IL" altLang="he-IL" sz="2400" dirty="0">
                <a:latin typeface="David" panose="020E0502060401010101" pitchFamily="34" charset="-79"/>
                <a:cs typeface="David" panose="020E0502060401010101" pitchFamily="34" charset="-79"/>
              </a:rPr>
              <a:t>של העובדים הינו חברה תושבת ישראל, או חברה תושבת חוץ בעלת מפעל קבע או מרכז מו"פ בישראל, שאושרה בידי המנהל.</a:t>
            </a:r>
          </a:p>
          <a:p>
            <a:pPr marL="457200" indent="-457200" algn="just">
              <a:lnSpc>
                <a:spcPct val="150000"/>
              </a:lnSpc>
              <a:spcBef>
                <a:spcPct val="0"/>
              </a:spcBef>
              <a:buFontTx/>
              <a:buAutoNum type="arabicPeriod"/>
            </a:pPr>
            <a:r>
              <a:rPr lang="he-IL" altLang="he-IL" sz="2400" u="sng" dirty="0">
                <a:latin typeface="David" panose="020E0502060401010101" pitchFamily="34" charset="-79"/>
                <a:cs typeface="David" panose="020E0502060401010101" pitchFamily="34" charset="-79"/>
              </a:rPr>
              <a:t>החברה המקצה הינה המעביד הישיר</a:t>
            </a:r>
            <a:r>
              <a:rPr lang="he-IL" altLang="he-IL" sz="2400" b="1" dirty="0">
                <a:latin typeface="David" panose="020E0502060401010101" pitchFamily="34" charset="-79"/>
                <a:cs typeface="David" panose="020E0502060401010101" pitchFamily="34" charset="-79"/>
              </a:rPr>
              <a:t> </a:t>
            </a:r>
            <a:r>
              <a:rPr lang="he-IL" altLang="he-IL" sz="2400" dirty="0">
                <a:latin typeface="David" panose="020E0502060401010101" pitchFamily="34" charset="-79"/>
                <a:cs typeface="David" panose="020E0502060401010101" pitchFamily="34" charset="-79"/>
              </a:rPr>
              <a:t>- ניתן שחברת בת או אחות תיחשב למעביד הישיר ובלבד שקיימת שליטה, קרי החזקה מעל 10%.</a:t>
            </a:r>
          </a:p>
          <a:p>
            <a:pPr marL="457200" indent="-457200" algn="just">
              <a:lnSpc>
                <a:spcPct val="150000"/>
              </a:lnSpc>
              <a:spcBef>
                <a:spcPct val="0"/>
              </a:spcBef>
              <a:buFontTx/>
              <a:buAutoNum type="arabicPeriod"/>
            </a:pPr>
            <a:r>
              <a:rPr lang="he-IL" altLang="he-IL" sz="2400" u="sng" dirty="0">
                <a:latin typeface="David" panose="020E0502060401010101" pitchFamily="34" charset="-79"/>
                <a:cs typeface="David" panose="020E0502060401010101" pitchFamily="34" charset="-79"/>
              </a:rPr>
              <a:t>ההקצאה הינה לעובד</a:t>
            </a:r>
            <a:r>
              <a:rPr lang="he-IL" altLang="he-IL" sz="2400" dirty="0">
                <a:latin typeface="David" panose="020E0502060401010101" pitchFamily="34" charset="-79"/>
                <a:cs typeface="David" panose="020E0502060401010101" pitchFamily="34" charset="-79"/>
              </a:rPr>
              <a:t> -</a:t>
            </a:r>
            <a:r>
              <a:rPr lang="he-IL" altLang="he-IL" sz="2400" b="1" dirty="0">
                <a:latin typeface="David" panose="020E0502060401010101" pitchFamily="34" charset="-79"/>
                <a:cs typeface="David" panose="020E0502060401010101" pitchFamily="34" charset="-79"/>
              </a:rPr>
              <a:t> </a:t>
            </a:r>
            <a:r>
              <a:rPr lang="he-IL" altLang="he-IL" sz="2400" dirty="0">
                <a:latin typeface="David" panose="020E0502060401010101" pitchFamily="34" charset="-79"/>
                <a:cs typeface="David" panose="020E0502060401010101" pitchFamily="34" charset="-79"/>
              </a:rPr>
              <a:t>לרבות נושא משרה בחברה, בהתאם להגדרתו בחוק החברות.</a:t>
            </a:r>
          </a:p>
        </p:txBody>
      </p:sp>
      <p:sp>
        <p:nvSpPr>
          <p:cNvPr id="38915" name="Slide Number Placeholder 3">
            <a:extLst>
              <a:ext uri="{FF2B5EF4-FFF2-40B4-BE49-F238E27FC236}">
                <a16:creationId xmlns:a16="http://schemas.microsoft.com/office/drawing/2014/main" id="{A145CB7E-4906-3F8D-E082-084165DA33E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801BEAD3-0783-46F1-9732-38AA7BD184D5}" type="slidenum">
              <a:rPr lang="he-IL" altLang="he-IL" sz="1400"/>
              <a:pPr algn="l">
                <a:spcBef>
                  <a:spcPct val="0"/>
                </a:spcBef>
                <a:buFontTx/>
                <a:buNone/>
              </a:pPr>
              <a:t>31</a:t>
            </a:fld>
            <a:endParaRPr lang="en-US" altLang="he-IL" sz="1400"/>
          </a:p>
        </p:txBody>
      </p:sp>
      <p:sp>
        <p:nvSpPr>
          <p:cNvPr id="6" name="Title 1">
            <a:extLst>
              <a:ext uri="{FF2B5EF4-FFF2-40B4-BE49-F238E27FC236}">
                <a16:creationId xmlns:a16="http://schemas.microsoft.com/office/drawing/2014/main" id="{758FB3FE-CBF2-4734-FF95-4CA15034F69E}"/>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התנאים להיכללות במסלול עם נאמן</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a:extLst>
              <a:ext uri="{FF2B5EF4-FFF2-40B4-BE49-F238E27FC236}">
                <a16:creationId xmlns:a16="http://schemas.microsoft.com/office/drawing/2014/main" id="{1EDBFE1B-AD7F-0D76-2ECF-B534A81BE37B}"/>
              </a:ext>
            </a:extLst>
          </p:cNvPr>
          <p:cNvSpPr>
            <a:spLocks noGrp="1" noChangeArrowheads="1"/>
          </p:cNvSpPr>
          <p:nvPr>
            <p:ph idx="1"/>
          </p:nvPr>
        </p:nvSpPr>
        <p:spPr>
          <a:xfrm>
            <a:off x="457200" y="874713"/>
            <a:ext cx="8229600" cy="4857750"/>
          </a:xfrm>
        </p:spPr>
        <p:txBody>
          <a:bodyPr/>
          <a:lstStyle/>
          <a:p>
            <a:pPr algn="just">
              <a:lnSpc>
                <a:spcPct val="150000"/>
              </a:lnSpc>
              <a:spcBef>
                <a:spcPct val="0"/>
              </a:spcBef>
            </a:pPr>
            <a:r>
              <a:rPr lang="he-IL" altLang="he-IL" sz="2400" u="sng" dirty="0">
                <a:latin typeface="David" panose="020E0502060401010101" pitchFamily="34" charset="-79"/>
                <a:cs typeface="David" panose="020E0502060401010101" pitchFamily="34" charset="-79"/>
              </a:rPr>
              <a:t>חריג</a:t>
            </a:r>
            <a:r>
              <a:rPr lang="he-IL" altLang="he-IL" sz="2400" dirty="0">
                <a:latin typeface="David" panose="020E0502060401010101" pitchFamily="34" charset="-79"/>
                <a:cs typeface="David" panose="020E0502060401010101" pitchFamily="34" charset="-79"/>
              </a:rPr>
              <a:t> - עובד שהינו בעל שליטה, אף במידה והינו שכיר בחברה. לעניין זה, שליטה תיחשב החזקה בשיעור של כ-10% מאמצעי השליטה בחברה. חריג זה אינו חל על עובד שהוא בעל שליטה בחברת מו"פ כהגדרתה בסעיף 92א (חברה מונפקת עם שווי שוק גבוה).</a:t>
            </a:r>
            <a:r>
              <a:rPr lang="he-IL" altLang="he-IL" sz="2400" b="1" dirty="0">
                <a:latin typeface="David" panose="020E0502060401010101" pitchFamily="34" charset="-79"/>
                <a:cs typeface="David" panose="020E0502060401010101" pitchFamily="34" charset="-79"/>
              </a:rPr>
              <a:t> </a:t>
            </a:r>
          </a:p>
          <a:p>
            <a:pPr algn="just">
              <a:lnSpc>
                <a:spcPct val="150000"/>
              </a:lnSpc>
              <a:spcBef>
                <a:spcPct val="0"/>
              </a:spcBef>
            </a:pPr>
            <a:r>
              <a:rPr lang="he-IL" altLang="he-IL" sz="2400" u="sng" dirty="0">
                <a:latin typeface="David" panose="020E0502060401010101" pitchFamily="34" charset="-79"/>
                <a:cs typeface="David" panose="020E0502060401010101" pitchFamily="34" charset="-79"/>
              </a:rPr>
              <a:t>חריג</a:t>
            </a:r>
            <a:r>
              <a:rPr lang="he-IL" altLang="he-IL" sz="2400" b="1" dirty="0">
                <a:latin typeface="David" panose="020E0502060401010101" pitchFamily="34" charset="-79"/>
                <a:cs typeface="David" panose="020E0502060401010101" pitchFamily="34" charset="-79"/>
              </a:rPr>
              <a:t> </a:t>
            </a:r>
            <a:r>
              <a:rPr lang="he-IL" altLang="he-IL" sz="2400" dirty="0">
                <a:latin typeface="David" panose="020E0502060401010101" pitchFamily="34" charset="-79"/>
                <a:cs typeface="David" panose="020E0502060401010101" pitchFamily="34" charset="-79"/>
              </a:rPr>
              <a:t>– הקצאה לעובד לשעבר שמקורה בהתחייבות שניתנה לעובד עוד במהלך עבודתו בחברה. </a:t>
            </a:r>
          </a:p>
        </p:txBody>
      </p:sp>
      <p:sp>
        <p:nvSpPr>
          <p:cNvPr id="39939" name="Slide Number Placeholder 3">
            <a:extLst>
              <a:ext uri="{FF2B5EF4-FFF2-40B4-BE49-F238E27FC236}">
                <a16:creationId xmlns:a16="http://schemas.microsoft.com/office/drawing/2014/main" id="{CC249D80-52BD-6F7F-72E7-CA437A61C2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E513F15A-959D-4132-929A-6AE404FE8F04}" type="slidenum">
              <a:rPr lang="he-IL" altLang="he-IL" sz="1400"/>
              <a:pPr algn="l">
                <a:spcBef>
                  <a:spcPct val="0"/>
                </a:spcBef>
                <a:buFontTx/>
                <a:buNone/>
              </a:pPr>
              <a:t>32</a:t>
            </a:fld>
            <a:endParaRPr lang="en-US" altLang="he-IL" sz="1400"/>
          </a:p>
        </p:txBody>
      </p:sp>
      <p:sp>
        <p:nvSpPr>
          <p:cNvPr id="6" name="Title 1">
            <a:extLst>
              <a:ext uri="{FF2B5EF4-FFF2-40B4-BE49-F238E27FC236}">
                <a16:creationId xmlns:a16="http://schemas.microsoft.com/office/drawing/2014/main" id="{C54D23D4-FECB-9E4C-E9D0-2834F2E94C75}"/>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התנאים להיכללות במסלול עם נאמן</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a:extLst>
              <a:ext uri="{FF2B5EF4-FFF2-40B4-BE49-F238E27FC236}">
                <a16:creationId xmlns:a16="http://schemas.microsoft.com/office/drawing/2014/main" id="{8B64762D-489B-73D7-869E-34AE17683F64}"/>
              </a:ext>
            </a:extLst>
          </p:cNvPr>
          <p:cNvSpPr>
            <a:spLocks noGrp="1" noChangeArrowheads="1"/>
          </p:cNvSpPr>
          <p:nvPr>
            <p:ph idx="1"/>
          </p:nvPr>
        </p:nvSpPr>
        <p:spPr>
          <a:xfrm>
            <a:off x="457200" y="874713"/>
            <a:ext cx="8229600" cy="4857750"/>
          </a:xfrm>
        </p:spPr>
        <p:txBody>
          <a:bodyPr/>
          <a:lstStyle/>
          <a:p>
            <a:pPr marL="457200" indent="-457200" algn="just">
              <a:lnSpc>
                <a:spcPct val="150000"/>
              </a:lnSpc>
              <a:spcBef>
                <a:spcPct val="0"/>
              </a:spcBef>
              <a:buFontTx/>
              <a:buAutoNum type="arabicPeriod" startAt="4"/>
            </a:pPr>
            <a:r>
              <a:rPr lang="he-IL" altLang="he-IL" sz="2400" dirty="0">
                <a:latin typeface="David" panose="020E0502060401010101" pitchFamily="34" charset="-79"/>
                <a:cs typeface="David" panose="020E0502060401010101" pitchFamily="34" charset="-79"/>
              </a:rPr>
              <a:t>המניות הופקדו במועד ההקצאה בידי הנאמן </a:t>
            </a:r>
            <a:r>
              <a:rPr lang="he-IL" altLang="he-IL" sz="2400" u="sng" dirty="0">
                <a:latin typeface="David" panose="020E0502060401010101" pitchFamily="34" charset="-79"/>
                <a:cs typeface="David" panose="020E0502060401010101" pitchFamily="34" charset="-79"/>
              </a:rPr>
              <a:t>עד תום התקופה הנדרשת</a:t>
            </a:r>
            <a:r>
              <a:rPr lang="he-IL" altLang="he-IL" sz="2400" b="1" dirty="0">
                <a:latin typeface="David" panose="020E0502060401010101" pitchFamily="34" charset="-79"/>
                <a:cs typeface="David" panose="020E0502060401010101" pitchFamily="34" charset="-79"/>
              </a:rPr>
              <a:t> </a:t>
            </a:r>
            <a:r>
              <a:rPr lang="he-IL" altLang="he-IL" sz="2400" dirty="0">
                <a:latin typeface="David" panose="020E0502060401010101" pitchFamily="34" charset="-79"/>
                <a:cs typeface="David" panose="020E0502060401010101" pitchFamily="34" charset="-79"/>
              </a:rPr>
              <a:t>– 12 או 24 חודשים, בהתאם למסלול הנבחר.</a:t>
            </a:r>
          </a:p>
          <a:p>
            <a:pPr marL="457200" indent="-457200" algn="just">
              <a:lnSpc>
                <a:spcPct val="150000"/>
              </a:lnSpc>
              <a:spcBef>
                <a:spcPct val="0"/>
              </a:spcBef>
              <a:buFontTx/>
              <a:buAutoNum type="arabicPeriod" startAt="4"/>
            </a:pPr>
            <a:r>
              <a:rPr lang="he-IL" altLang="he-IL" sz="2400" dirty="0">
                <a:latin typeface="David" panose="020E0502060401010101" pitchFamily="34" charset="-79"/>
                <a:cs typeface="David" panose="020E0502060401010101" pitchFamily="34" charset="-79"/>
              </a:rPr>
              <a:t>החברה תגיש בקשה לאישור התוכנית כשלושים יום לפחות בטרם מועד ההקצאה. בנוסף, יש לציין בבקשה את המסלול הנבחר.</a:t>
            </a:r>
          </a:p>
          <a:p>
            <a:pPr marL="457200" indent="-457200" algn="just">
              <a:lnSpc>
                <a:spcPct val="150000"/>
              </a:lnSpc>
              <a:spcBef>
                <a:spcPct val="0"/>
              </a:spcBef>
              <a:buFontTx/>
              <a:buAutoNum type="arabicPeriod" startAt="4"/>
            </a:pPr>
            <a:r>
              <a:rPr lang="he-IL" altLang="he-IL" sz="2400" u="sng" dirty="0">
                <a:latin typeface="David" panose="020E0502060401010101" pitchFamily="34" charset="-79"/>
                <a:cs typeface="David" panose="020E0502060401010101" pitchFamily="34" charset="-79"/>
              </a:rPr>
              <a:t>אישור התוכנית והנאמן על ידי פקיד שומה</a:t>
            </a:r>
            <a:r>
              <a:rPr lang="he-IL" altLang="he-IL" sz="2400" dirty="0">
                <a:latin typeface="David" panose="020E0502060401010101" pitchFamily="34" charset="-79"/>
                <a:cs typeface="David" panose="020E0502060401010101" pitchFamily="34" charset="-79"/>
              </a:rPr>
              <a:t> - יש לציין שאי מתן תשובה בתוך 90 ימים ממועד קבלת ההודעה תיחשב לאישור </a:t>
            </a:r>
            <a:r>
              <a:rPr lang="he-IL" altLang="he-IL" sz="2400" dirty="0" err="1">
                <a:latin typeface="David" panose="020E0502060401010101" pitchFamily="34" charset="-79"/>
                <a:cs typeface="David" panose="020E0502060401010101" pitchFamily="34" charset="-79"/>
              </a:rPr>
              <a:t>התכנית</a:t>
            </a:r>
            <a:r>
              <a:rPr lang="he-IL" altLang="he-IL" sz="2400" dirty="0">
                <a:latin typeface="David" panose="020E0502060401010101" pitchFamily="34" charset="-79"/>
                <a:cs typeface="David" panose="020E0502060401010101" pitchFamily="34" charset="-79"/>
              </a:rPr>
              <a:t> והנאמן.</a:t>
            </a:r>
            <a:endParaRPr lang="he-IL" altLang="he-IL" sz="2400" b="1" dirty="0">
              <a:latin typeface="David" panose="020E0502060401010101" pitchFamily="34" charset="-79"/>
              <a:cs typeface="David" panose="020E0502060401010101" pitchFamily="34" charset="-79"/>
            </a:endParaRPr>
          </a:p>
        </p:txBody>
      </p:sp>
      <p:sp>
        <p:nvSpPr>
          <p:cNvPr id="40963" name="Slide Number Placeholder 3">
            <a:extLst>
              <a:ext uri="{FF2B5EF4-FFF2-40B4-BE49-F238E27FC236}">
                <a16:creationId xmlns:a16="http://schemas.microsoft.com/office/drawing/2014/main" id="{A739CD45-9075-2A1B-A6B6-6E406F219D0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89DCC6D4-BA01-4165-AF2D-526BDAB2099A}" type="slidenum">
              <a:rPr lang="he-IL" altLang="he-IL" sz="1400"/>
              <a:pPr algn="l">
                <a:spcBef>
                  <a:spcPct val="0"/>
                </a:spcBef>
                <a:buFontTx/>
                <a:buNone/>
              </a:pPr>
              <a:t>33</a:t>
            </a:fld>
            <a:endParaRPr lang="en-US" altLang="he-IL" sz="1400"/>
          </a:p>
        </p:txBody>
      </p:sp>
      <p:sp>
        <p:nvSpPr>
          <p:cNvPr id="6" name="Title 1">
            <a:extLst>
              <a:ext uri="{FF2B5EF4-FFF2-40B4-BE49-F238E27FC236}">
                <a16:creationId xmlns:a16="http://schemas.microsoft.com/office/drawing/2014/main" id="{773116CD-B9AB-8389-FAE8-1E1864045434}"/>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התנאים להיכללות במסלול עם נאמן</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FDC6519D-7B62-DAC0-7DFF-2F4B1ED66E10}"/>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41987" name="Content Placeholder 2">
            <a:extLst>
              <a:ext uri="{FF2B5EF4-FFF2-40B4-BE49-F238E27FC236}">
                <a16:creationId xmlns:a16="http://schemas.microsoft.com/office/drawing/2014/main" id="{7A60DF96-1008-3473-D84E-B3EE252DC3EF}"/>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r>
              <a:rPr lang="he-IL" altLang="he-IL" sz="5400" b="1" dirty="0">
                <a:latin typeface="David" panose="020E0502060401010101" pitchFamily="34" charset="-79"/>
                <a:cs typeface="David" panose="020E0502060401010101" pitchFamily="34" charset="-79"/>
              </a:rPr>
              <a:t>מסלול 3 - הקצאה ללא נאמן</a:t>
            </a:r>
          </a:p>
        </p:txBody>
      </p:sp>
      <p:sp>
        <p:nvSpPr>
          <p:cNvPr id="41988" name="Slide Number Placeholder 3">
            <a:extLst>
              <a:ext uri="{FF2B5EF4-FFF2-40B4-BE49-F238E27FC236}">
                <a16:creationId xmlns:a16="http://schemas.microsoft.com/office/drawing/2014/main" id="{45FE70E2-05EA-D4B0-B186-820245B1340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9489F9A8-5760-4324-82E3-67C3F4F1787A}" type="slidenum">
              <a:rPr lang="he-IL" altLang="he-IL" sz="1400"/>
              <a:pPr algn="l">
                <a:spcBef>
                  <a:spcPct val="0"/>
                </a:spcBef>
                <a:buFontTx/>
                <a:buNone/>
              </a:pPr>
              <a:t>34</a:t>
            </a:fld>
            <a:endParaRPr lang="en-US" altLang="he-IL" sz="140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765810-3E80-B9BC-B6C8-BBA2F2408806}"/>
              </a:ext>
            </a:extLst>
          </p:cNvPr>
          <p:cNvSpPr>
            <a:spLocks noGrp="1"/>
          </p:cNvSpPr>
          <p:nvPr>
            <p:ph idx="1"/>
          </p:nvPr>
        </p:nvSpPr>
        <p:spPr>
          <a:xfrm>
            <a:off x="457200" y="874713"/>
            <a:ext cx="8229600" cy="4857750"/>
          </a:xfrm>
        </p:spPr>
        <p:txBody>
          <a:bodyPr/>
          <a:lstStyle/>
          <a:p>
            <a:pPr algn="just">
              <a:lnSpc>
                <a:spcPct val="150000"/>
              </a:lnSpc>
              <a:spcBef>
                <a:spcPts val="0"/>
              </a:spcBef>
              <a:defRPr/>
            </a:pPr>
            <a:r>
              <a:rPr lang="he-IL" sz="2300" dirty="0">
                <a:latin typeface="David" panose="020E0502060401010101" pitchFamily="34" charset="-79"/>
                <a:cs typeface="David" panose="020E0502060401010101" pitchFamily="34" charset="-79"/>
              </a:rPr>
              <a:t>מסלול זה מאפשר לחברה המעבידה להנפיק לעובדים ניירות ערך ללא נאמן. </a:t>
            </a:r>
          </a:p>
          <a:p>
            <a:pPr algn="just">
              <a:lnSpc>
                <a:spcPct val="150000"/>
              </a:lnSpc>
              <a:spcBef>
                <a:spcPts val="0"/>
              </a:spcBef>
              <a:defRPr/>
            </a:pPr>
            <a:r>
              <a:rPr lang="he-IL" sz="2300" dirty="0">
                <a:latin typeface="David" panose="020E0502060401010101" pitchFamily="34" charset="-79"/>
                <a:cs typeface="David" panose="020E0502060401010101" pitchFamily="34" charset="-79"/>
              </a:rPr>
              <a:t>"מועד המימוש" הינו מועד המכירה של האופציה או המניה.</a:t>
            </a:r>
          </a:p>
          <a:p>
            <a:pPr marL="0" indent="0" algn="just">
              <a:lnSpc>
                <a:spcPct val="150000"/>
              </a:lnSpc>
              <a:spcBef>
                <a:spcPts val="0"/>
              </a:spcBef>
              <a:buFontTx/>
              <a:buNone/>
              <a:defRPr/>
            </a:pPr>
            <a:endParaRPr lang="he-IL" sz="2300" dirty="0">
              <a:latin typeface="David" panose="020E0502060401010101" pitchFamily="34" charset="-79"/>
              <a:cs typeface="David" panose="020E0502060401010101" pitchFamily="34" charset="-79"/>
            </a:endParaRPr>
          </a:p>
        </p:txBody>
      </p:sp>
      <p:sp>
        <p:nvSpPr>
          <p:cNvPr id="43011" name="Slide Number Placeholder 3">
            <a:extLst>
              <a:ext uri="{FF2B5EF4-FFF2-40B4-BE49-F238E27FC236}">
                <a16:creationId xmlns:a16="http://schemas.microsoft.com/office/drawing/2014/main" id="{4BED5B8C-8E4A-FB89-B8FB-5870DD6FD71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716E97F7-6BAA-4598-A783-9507E70033BF}" type="slidenum">
              <a:rPr lang="he-IL" altLang="he-IL" sz="1400"/>
              <a:pPr algn="l">
                <a:spcBef>
                  <a:spcPct val="0"/>
                </a:spcBef>
                <a:buFontTx/>
                <a:buNone/>
              </a:pPr>
              <a:t>35</a:t>
            </a:fld>
            <a:endParaRPr lang="en-US" altLang="he-IL" sz="1400"/>
          </a:p>
        </p:txBody>
      </p:sp>
      <p:sp>
        <p:nvSpPr>
          <p:cNvPr id="6" name="Title 1">
            <a:extLst>
              <a:ext uri="{FF2B5EF4-FFF2-40B4-BE49-F238E27FC236}">
                <a16:creationId xmlns:a16="http://schemas.microsoft.com/office/drawing/2014/main" id="{7A3D90B9-9A25-1B5C-67EC-ACDE020E69BB}"/>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הקצאה ללא נאמן</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a:extLst>
              <a:ext uri="{FF2B5EF4-FFF2-40B4-BE49-F238E27FC236}">
                <a16:creationId xmlns:a16="http://schemas.microsoft.com/office/drawing/2014/main" id="{09765113-6364-41B5-DB9A-61B3EA0C4DB8}"/>
              </a:ext>
            </a:extLst>
          </p:cNvPr>
          <p:cNvSpPr>
            <a:spLocks noGrp="1" noChangeArrowheads="1"/>
          </p:cNvSpPr>
          <p:nvPr>
            <p:ph idx="1"/>
          </p:nvPr>
        </p:nvSpPr>
        <p:spPr>
          <a:xfrm>
            <a:off x="457200" y="874713"/>
            <a:ext cx="8229600" cy="4857750"/>
          </a:xfrm>
        </p:spPr>
        <p:txBody>
          <a:bodyPr/>
          <a:lstStyle/>
          <a:p>
            <a:pPr marL="0" indent="0" algn="just">
              <a:lnSpc>
                <a:spcPct val="150000"/>
              </a:lnSpc>
              <a:spcBef>
                <a:spcPts val="0"/>
              </a:spcBef>
              <a:buFontTx/>
              <a:buNone/>
              <a:defRPr/>
            </a:pPr>
            <a:r>
              <a:rPr lang="he-IL" sz="2400" b="1" u="sng" dirty="0">
                <a:latin typeface="David" panose="020E0502060401010101" pitchFamily="34" charset="-79"/>
                <a:cs typeface="David" panose="020E0502060401010101" pitchFamily="34" charset="-79"/>
              </a:rPr>
              <a:t>חיוב במס בידי העובד</a:t>
            </a:r>
            <a:r>
              <a:rPr lang="he-IL" sz="2400" dirty="0">
                <a:latin typeface="David" panose="020E0502060401010101" pitchFamily="34" charset="-79"/>
                <a:cs typeface="David" panose="020E0502060401010101" pitchFamily="34" charset="-79"/>
              </a:rPr>
              <a:t>:</a:t>
            </a:r>
          </a:p>
          <a:p>
            <a:pPr marL="457200" indent="-457200" algn="just">
              <a:lnSpc>
                <a:spcPct val="150000"/>
              </a:lnSpc>
              <a:spcBef>
                <a:spcPts val="0"/>
              </a:spcBef>
              <a:buFont typeface="+mj-lt"/>
              <a:buAutoNum type="arabicPeriod"/>
              <a:defRPr/>
            </a:pPr>
            <a:r>
              <a:rPr lang="he-IL" sz="2400" dirty="0">
                <a:latin typeface="David" panose="020E0502060401010101" pitchFamily="34" charset="-79"/>
                <a:cs typeface="David" panose="020E0502060401010101" pitchFamily="34" charset="-79"/>
              </a:rPr>
              <a:t>ככלל, </a:t>
            </a:r>
            <a:r>
              <a:rPr lang="he-IL" sz="2400" u="sng" dirty="0">
                <a:latin typeface="David" panose="020E0502060401010101" pitchFamily="34" charset="-79"/>
                <a:cs typeface="David" panose="020E0502060401010101" pitchFamily="34" charset="-79"/>
              </a:rPr>
              <a:t>באופציות סחירות או מניות (סחירות ולא סחירות)</a:t>
            </a:r>
            <a:r>
              <a:rPr lang="he-IL" sz="2400" dirty="0">
                <a:latin typeface="David" panose="020E0502060401010101" pitchFamily="34" charset="-79"/>
                <a:cs typeface="David" panose="020E0502060401010101" pitchFamily="34" charset="-79"/>
              </a:rPr>
              <a:t>,</a:t>
            </a:r>
            <a:r>
              <a:rPr lang="he-IL" sz="2400" b="1" dirty="0">
                <a:latin typeface="David" panose="020E0502060401010101" pitchFamily="34" charset="-79"/>
                <a:cs typeface="David" panose="020E0502060401010101" pitchFamily="34" charset="-79"/>
              </a:rPr>
              <a:t> </a:t>
            </a:r>
            <a:r>
              <a:rPr lang="he-IL" sz="2400" dirty="0">
                <a:latin typeface="David" panose="020E0502060401010101" pitchFamily="34" charset="-79"/>
                <a:cs typeface="David" panose="020E0502060401010101" pitchFamily="34" charset="-79"/>
              </a:rPr>
              <a:t>מועד אירוע המס הינו </a:t>
            </a:r>
            <a:r>
              <a:rPr lang="he-IL" sz="2400" b="1" dirty="0">
                <a:latin typeface="David" panose="020E0502060401010101" pitchFamily="34" charset="-79"/>
                <a:cs typeface="David" panose="020E0502060401010101" pitchFamily="34" charset="-79"/>
              </a:rPr>
              <a:t>מועד ההקצאה</a:t>
            </a:r>
            <a:r>
              <a:rPr lang="he-IL" sz="2400" dirty="0">
                <a:latin typeface="David" panose="020E0502060401010101" pitchFamily="34" charset="-79"/>
                <a:cs typeface="David" panose="020E0502060401010101" pitchFamily="34" charset="-79"/>
              </a:rPr>
              <a:t>. דהיינו, העובד יידרש לתשלום המס כהכנסת עבודה בגובה ההטבה. בהמשך, ההכנסה שתצמח מניירות ערך בתקופה שמיום ההקצאה ועד מועד המימוש תחויב כרווח הון.</a:t>
            </a:r>
          </a:p>
          <a:p>
            <a:pPr marL="457200" indent="-457200" algn="just">
              <a:lnSpc>
                <a:spcPct val="150000"/>
              </a:lnSpc>
              <a:spcBef>
                <a:spcPct val="0"/>
              </a:spcBef>
              <a:buFontTx/>
              <a:buAutoNum type="arabicPeriod" startAt="2"/>
            </a:pPr>
            <a:r>
              <a:rPr lang="he-IL" altLang="he-IL" sz="2400" u="sng" dirty="0">
                <a:latin typeface="David" panose="020E0502060401010101" pitchFamily="34" charset="-79"/>
                <a:cs typeface="David" panose="020E0502060401010101" pitchFamily="34" charset="-79"/>
              </a:rPr>
              <a:t>אופציות בלתי סחירות</a:t>
            </a:r>
            <a:r>
              <a:rPr lang="he-IL" altLang="he-IL" sz="2400" dirty="0">
                <a:latin typeface="David" panose="020E0502060401010101" pitchFamily="34" charset="-79"/>
                <a:cs typeface="David" panose="020E0502060401010101" pitchFamily="34" charset="-79"/>
              </a:rPr>
              <a:t> - מועד המס יהא מועד המימוש (ולא מועד ההקצאה). עם זאת, החיוב יהיה בגין הכנסת עבודה (מס שולי) בגובה ההטבות שצמחו עד לאותו יום.</a:t>
            </a:r>
            <a:endParaRPr lang="he-IL" altLang="he-IL" sz="2400" u="sng" dirty="0">
              <a:latin typeface="David" panose="020E0502060401010101" pitchFamily="34" charset="-79"/>
              <a:cs typeface="David" panose="020E0502060401010101" pitchFamily="34" charset="-79"/>
            </a:endParaRPr>
          </a:p>
        </p:txBody>
      </p:sp>
      <p:sp>
        <p:nvSpPr>
          <p:cNvPr id="44035" name="Slide Number Placeholder 3">
            <a:extLst>
              <a:ext uri="{FF2B5EF4-FFF2-40B4-BE49-F238E27FC236}">
                <a16:creationId xmlns:a16="http://schemas.microsoft.com/office/drawing/2014/main" id="{AE0D5BFC-2E97-035D-6AAD-4F75FE2DFA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F382117B-D4A9-4027-B5E3-74E9D4162921}" type="slidenum">
              <a:rPr lang="he-IL" altLang="he-IL" sz="1400"/>
              <a:pPr algn="l">
                <a:spcBef>
                  <a:spcPct val="0"/>
                </a:spcBef>
                <a:buFontTx/>
                <a:buNone/>
              </a:pPr>
              <a:t>36</a:t>
            </a:fld>
            <a:endParaRPr lang="en-US" altLang="he-IL" sz="1400"/>
          </a:p>
        </p:txBody>
      </p:sp>
      <p:sp>
        <p:nvSpPr>
          <p:cNvPr id="6" name="Title 1">
            <a:extLst>
              <a:ext uri="{FF2B5EF4-FFF2-40B4-BE49-F238E27FC236}">
                <a16:creationId xmlns:a16="http://schemas.microsoft.com/office/drawing/2014/main" id="{8095D20D-E610-A52B-5647-C3109363966E}"/>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הקצאה ללא נאמן</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ontent Placeholder 2">
            <a:extLst>
              <a:ext uri="{FF2B5EF4-FFF2-40B4-BE49-F238E27FC236}">
                <a16:creationId xmlns:a16="http://schemas.microsoft.com/office/drawing/2014/main" id="{09765113-6364-41B5-DB9A-61B3EA0C4DB8}"/>
              </a:ext>
            </a:extLst>
          </p:cNvPr>
          <p:cNvSpPr>
            <a:spLocks noGrp="1" noChangeArrowheads="1"/>
          </p:cNvSpPr>
          <p:nvPr>
            <p:ph idx="1"/>
          </p:nvPr>
        </p:nvSpPr>
        <p:spPr>
          <a:xfrm>
            <a:off x="457200" y="874713"/>
            <a:ext cx="8229600" cy="4857750"/>
          </a:xfrm>
        </p:spPr>
        <p:txBody>
          <a:bodyPr/>
          <a:lstStyle/>
          <a:p>
            <a:pPr marL="457200" indent="-457200" algn="just">
              <a:lnSpc>
                <a:spcPct val="150000"/>
              </a:lnSpc>
              <a:spcBef>
                <a:spcPct val="0"/>
              </a:spcBef>
              <a:buFontTx/>
              <a:buNone/>
            </a:pPr>
            <a:r>
              <a:rPr lang="he-IL" altLang="he-IL" sz="2400" b="1" u="sng" dirty="0">
                <a:latin typeface="David" panose="020E0502060401010101" pitchFamily="34" charset="-79"/>
                <a:cs typeface="David" panose="020E0502060401010101" pitchFamily="34" charset="-79"/>
              </a:rPr>
              <a:t>התרת ההוצאה למעביד</a:t>
            </a:r>
            <a:r>
              <a:rPr lang="he-IL" altLang="he-IL" sz="2400" dirty="0">
                <a:latin typeface="David" panose="020E0502060401010101" pitchFamily="34" charset="-79"/>
                <a:cs typeface="David" panose="020E0502060401010101" pitchFamily="34" charset="-79"/>
              </a:rPr>
              <a:t>:</a:t>
            </a:r>
          </a:p>
          <a:p>
            <a:pPr marL="457200" indent="-457200" algn="just">
              <a:lnSpc>
                <a:spcPct val="150000"/>
              </a:lnSpc>
              <a:spcBef>
                <a:spcPct val="0"/>
              </a:spcBef>
              <a:buFont typeface="+mj-lt"/>
              <a:buAutoNum type="arabicPeriod"/>
            </a:pPr>
            <a:r>
              <a:rPr lang="he-IL" altLang="he-IL" sz="2400" u="sng" dirty="0">
                <a:latin typeface="David" panose="020E0502060401010101" pitchFamily="34" charset="-79"/>
                <a:cs typeface="David" panose="020E0502060401010101" pitchFamily="34" charset="-79"/>
              </a:rPr>
              <a:t>באופציות סחירות, או מניות</a:t>
            </a:r>
            <a:r>
              <a:rPr lang="he-IL" altLang="he-IL" sz="2400" dirty="0">
                <a:latin typeface="David" panose="020E0502060401010101" pitchFamily="34" charset="-79"/>
                <a:cs typeface="David" panose="020E0502060401010101" pitchFamily="34" charset="-79"/>
              </a:rPr>
              <a:t> תותר הוצאה למעביד בהתאם לנמוך מבין: הוצאה בגין גובה הכנסת העבודה של העובד, לסכום ששולם לחברה המקצה.</a:t>
            </a:r>
          </a:p>
          <a:p>
            <a:pPr marL="457200" indent="-457200" algn="just">
              <a:lnSpc>
                <a:spcPct val="150000"/>
              </a:lnSpc>
              <a:spcBef>
                <a:spcPct val="0"/>
              </a:spcBef>
              <a:buFont typeface="+mj-lt"/>
              <a:buAutoNum type="arabicPeriod"/>
            </a:pPr>
            <a:r>
              <a:rPr lang="he-IL" altLang="he-IL" sz="2400" u="sng" dirty="0">
                <a:latin typeface="David" panose="020E0502060401010101" pitchFamily="34" charset="-79"/>
                <a:cs typeface="David" panose="020E0502060401010101" pitchFamily="34" charset="-79"/>
              </a:rPr>
              <a:t>באופציות בלתי סחירות</a:t>
            </a:r>
            <a:r>
              <a:rPr lang="he-IL" altLang="he-IL" sz="2400" dirty="0">
                <a:latin typeface="David" panose="020E0502060401010101" pitchFamily="34" charset="-79"/>
                <a:cs typeface="David" panose="020E0502060401010101" pitchFamily="34" charset="-79"/>
              </a:rPr>
              <a:t> - למעביד </a:t>
            </a:r>
            <a:r>
              <a:rPr lang="he-IL" altLang="he-IL" sz="2400" u="sng" dirty="0">
                <a:latin typeface="David" panose="020E0502060401010101" pitchFamily="34" charset="-79"/>
                <a:cs typeface="David" panose="020E0502060401010101" pitchFamily="34" charset="-79"/>
              </a:rPr>
              <a:t>לא</a:t>
            </a:r>
            <a:r>
              <a:rPr lang="he-IL" altLang="he-IL" sz="2400" dirty="0">
                <a:latin typeface="David" panose="020E0502060401010101" pitchFamily="34" charset="-79"/>
                <a:cs typeface="David" panose="020E0502060401010101" pitchFamily="34" charset="-79"/>
              </a:rPr>
              <a:t> תותר כל הוצאה.</a:t>
            </a:r>
          </a:p>
        </p:txBody>
      </p:sp>
      <p:sp>
        <p:nvSpPr>
          <p:cNvPr id="44035" name="Slide Number Placeholder 3">
            <a:extLst>
              <a:ext uri="{FF2B5EF4-FFF2-40B4-BE49-F238E27FC236}">
                <a16:creationId xmlns:a16="http://schemas.microsoft.com/office/drawing/2014/main" id="{AE0D5BFC-2E97-035D-6AAD-4F75FE2DFA7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F382117B-D4A9-4027-B5E3-74E9D4162921}" type="slidenum">
              <a:rPr lang="he-IL" altLang="he-IL" sz="1400"/>
              <a:pPr algn="l">
                <a:spcBef>
                  <a:spcPct val="0"/>
                </a:spcBef>
                <a:buFontTx/>
                <a:buNone/>
              </a:pPr>
              <a:t>37</a:t>
            </a:fld>
            <a:endParaRPr lang="en-US" altLang="he-IL" sz="1400"/>
          </a:p>
        </p:txBody>
      </p:sp>
      <p:sp>
        <p:nvSpPr>
          <p:cNvPr id="6" name="Title 1">
            <a:extLst>
              <a:ext uri="{FF2B5EF4-FFF2-40B4-BE49-F238E27FC236}">
                <a16:creationId xmlns:a16="http://schemas.microsoft.com/office/drawing/2014/main" id="{8095D20D-E610-A52B-5647-C3109363966E}"/>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הקצאה ללא נאמן</a:t>
            </a:r>
          </a:p>
        </p:txBody>
      </p:sp>
    </p:spTree>
    <p:extLst>
      <p:ext uri="{BB962C8B-B14F-4D97-AF65-F5344CB8AC3E}">
        <p14:creationId xmlns:p14="http://schemas.microsoft.com/office/powerpoint/2010/main" val="25759203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EF3E5E30-1F85-F66C-00EA-DD358B5E91E0}"/>
              </a:ext>
            </a:extLst>
          </p:cNvPr>
          <p:cNvGraphicFramePr>
            <a:graphicFrameLocks noGrp="1"/>
          </p:cNvGraphicFramePr>
          <p:nvPr>
            <p:ph idx="1"/>
            <p:extLst>
              <p:ext uri="{D42A27DB-BD31-4B8C-83A1-F6EECF244321}">
                <p14:modId xmlns:p14="http://schemas.microsoft.com/office/powerpoint/2010/main" val="1171634512"/>
              </p:ext>
            </p:extLst>
          </p:nvPr>
        </p:nvGraphicFramePr>
        <p:xfrm>
          <a:off x="107950" y="908050"/>
          <a:ext cx="8904288" cy="5840413"/>
        </p:xfrm>
        <a:graphic>
          <a:graphicData uri="http://schemas.openxmlformats.org/drawingml/2006/table">
            <a:tbl>
              <a:tblPr rtl="1" firstRow="1" bandRow="1">
                <a:tableStyleId>{5C22544A-7EE6-4342-B048-85BDC9FD1C3A}</a:tableStyleId>
              </a:tblPr>
              <a:tblGrid>
                <a:gridCol w="2968096">
                  <a:extLst>
                    <a:ext uri="{9D8B030D-6E8A-4147-A177-3AD203B41FA5}">
                      <a16:colId xmlns:a16="http://schemas.microsoft.com/office/drawing/2014/main" val="20000"/>
                    </a:ext>
                  </a:extLst>
                </a:gridCol>
                <a:gridCol w="3473702">
                  <a:extLst>
                    <a:ext uri="{9D8B030D-6E8A-4147-A177-3AD203B41FA5}">
                      <a16:colId xmlns:a16="http://schemas.microsoft.com/office/drawing/2014/main" val="20001"/>
                    </a:ext>
                  </a:extLst>
                </a:gridCol>
                <a:gridCol w="2462490">
                  <a:extLst>
                    <a:ext uri="{9D8B030D-6E8A-4147-A177-3AD203B41FA5}">
                      <a16:colId xmlns:a16="http://schemas.microsoft.com/office/drawing/2014/main" val="20002"/>
                    </a:ext>
                  </a:extLst>
                </a:gridCol>
              </a:tblGrid>
              <a:tr h="648050">
                <a:tc>
                  <a:txBody>
                    <a:bodyPr/>
                    <a:lstStyle/>
                    <a:p>
                      <a:pPr algn="ctr" rtl="1"/>
                      <a:r>
                        <a:rPr lang="he-IL" sz="2000" b="1" dirty="0">
                          <a:solidFill>
                            <a:schemeClr val="tx1"/>
                          </a:solidFill>
                          <a:latin typeface="David" panose="020E0502060401010101" pitchFamily="34" charset="-79"/>
                          <a:cs typeface="David" panose="020E0502060401010101" pitchFamily="34" charset="-79"/>
                        </a:rPr>
                        <a:t>המסלול</a:t>
                      </a:r>
                    </a:p>
                  </a:txBody>
                  <a:tcPr marL="91451" marR="91451" marT="45718" marB="45718"/>
                </a:tc>
                <a:tc>
                  <a:txBody>
                    <a:bodyPr/>
                    <a:lstStyle/>
                    <a:p>
                      <a:pPr algn="ctr" rtl="1"/>
                      <a:r>
                        <a:rPr lang="he-IL" sz="2000" dirty="0">
                          <a:solidFill>
                            <a:schemeClr val="tx1"/>
                          </a:solidFill>
                          <a:latin typeface="David" panose="020E0502060401010101" pitchFamily="34" charset="-79"/>
                          <a:cs typeface="David" panose="020E0502060401010101" pitchFamily="34" charset="-79"/>
                        </a:rPr>
                        <a:t>חיוב במס בידי העובד</a:t>
                      </a:r>
                    </a:p>
                  </a:txBody>
                  <a:tcPr marL="91451" marR="91451" marT="45718" marB="45718"/>
                </a:tc>
                <a:tc>
                  <a:txBody>
                    <a:bodyPr/>
                    <a:lstStyle/>
                    <a:p>
                      <a:pPr algn="ctr" rtl="1"/>
                      <a:r>
                        <a:rPr lang="he-IL" sz="2000" dirty="0">
                          <a:solidFill>
                            <a:schemeClr val="tx1"/>
                          </a:solidFill>
                          <a:latin typeface="David" panose="020E0502060401010101" pitchFamily="34" charset="-79"/>
                          <a:cs typeface="David" panose="020E0502060401010101" pitchFamily="34" charset="-79"/>
                        </a:rPr>
                        <a:t>ניכוי הוצאה למעביד</a:t>
                      </a:r>
                    </a:p>
                  </a:txBody>
                  <a:tcPr marL="91451" marR="91451" marT="45718" marB="45718"/>
                </a:tc>
                <a:extLst>
                  <a:ext uri="{0D108BD9-81ED-4DB2-BD59-A6C34878D82A}">
                    <a16:rowId xmlns:a16="http://schemas.microsoft.com/office/drawing/2014/main" val="10000"/>
                  </a:ext>
                </a:extLst>
              </a:tr>
              <a:tr h="864185">
                <a:tc>
                  <a:txBody>
                    <a:bodyPr/>
                    <a:lstStyle/>
                    <a:p>
                      <a:pPr algn="r" rtl="1"/>
                      <a:r>
                        <a:rPr lang="he-IL" sz="2000" dirty="0">
                          <a:solidFill>
                            <a:schemeClr val="tx1"/>
                          </a:solidFill>
                          <a:latin typeface="David" panose="020E0502060401010101" pitchFamily="34" charset="-79"/>
                          <a:cs typeface="David" panose="020E0502060401010101" pitchFamily="34" charset="-79"/>
                        </a:rPr>
                        <a:t>הקצאה באמצעות נאמן במסלול הכנסת עבודה</a:t>
                      </a:r>
                    </a:p>
                  </a:txBody>
                  <a:tcPr marL="91451" marR="91451" marT="45718" marB="45718"/>
                </a:tc>
                <a:tc>
                  <a:txBody>
                    <a:bodyPr/>
                    <a:lstStyle/>
                    <a:p>
                      <a:pPr algn="r" rtl="1"/>
                      <a:r>
                        <a:rPr lang="he-IL" sz="2000" dirty="0">
                          <a:solidFill>
                            <a:schemeClr val="tx1"/>
                          </a:solidFill>
                          <a:latin typeface="David" panose="020E0502060401010101" pitchFamily="34" charset="-79"/>
                          <a:cs typeface="David" panose="020E0502060401010101" pitchFamily="34" charset="-79"/>
                        </a:rPr>
                        <a:t>במועד</a:t>
                      </a:r>
                      <a:r>
                        <a:rPr lang="he-IL" sz="2000" baseline="0" dirty="0">
                          <a:solidFill>
                            <a:schemeClr val="tx1"/>
                          </a:solidFill>
                          <a:latin typeface="David" panose="020E0502060401010101" pitchFamily="34" charset="-79"/>
                          <a:cs typeface="David" panose="020E0502060401010101" pitchFamily="34" charset="-79"/>
                        </a:rPr>
                        <a:t> המימוש שווי ההטבה כהכנסה פירותית - מס שולי</a:t>
                      </a:r>
                      <a:endParaRPr lang="he-IL" sz="2000" dirty="0">
                        <a:solidFill>
                          <a:schemeClr val="tx1"/>
                        </a:solidFill>
                        <a:latin typeface="David" panose="020E0502060401010101" pitchFamily="34" charset="-79"/>
                        <a:cs typeface="David" panose="020E0502060401010101" pitchFamily="34" charset="-79"/>
                      </a:endParaRPr>
                    </a:p>
                  </a:txBody>
                  <a:tcPr marL="91451" marR="91451" marT="45718" marB="45718"/>
                </a:tc>
                <a:tc>
                  <a:txBody>
                    <a:bodyPr/>
                    <a:lstStyle/>
                    <a:p>
                      <a:pPr algn="r" rtl="1"/>
                      <a:r>
                        <a:rPr lang="he-IL" sz="2000" dirty="0">
                          <a:solidFill>
                            <a:schemeClr val="tx1"/>
                          </a:solidFill>
                          <a:latin typeface="David" panose="020E0502060401010101" pitchFamily="34" charset="-79"/>
                          <a:cs typeface="David" panose="020E0502060401010101" pitchFamily="34" charset="-79"/>
                        </a:rPr>
                        <a:t>תותר</a:t>
                      </a:r>
                    </a:p>
                  </a:txBody>
                  <a:tcPr marL="91451" marR="91451" marT="45718" marB="45718"/>
                </a:tc>
                <a:extLst>
                  <a:ext uri="{0D108BD9-81ED-4DB2-BD59-A6C34878D82A}">
                    <a16:rowId xmlns:a16="http://schemas.microsoft.com/office/drawing/2014/main" val="10001"/>
                  </a:ext>
                </a:extLst>
              </a:tr>
              <a:tr h="2103047">
                <a:tc>
                  <a:txBody>
                    <a:bodyPr/>
                    <a:lstStyle/>
                    <a:p>
                      <a:pPr algn="r" rtl="1"/>
                      <a:r>
                        <a:rPr lang="he-IL" sz="2000" dirty="0">
                          <a:solidFill>
                            <a:schemeClr val="tx1"/>
                          </a:solidFill>
                          <a:latin typeface="David" panose="020E0502060401010101" pitchFamily="34" charset="-79"/>
                          <a:cs typeface="David" panose="020E0502060401010101" pitchFamily="34" charset="-79"/>
                        </a:rPr>
                        <a:t>הקצאה באמצעות נאמן במסלול רווח הון</a:t>
                      </a:r>
                    </a:p>
                  </a:txBody>
                  <a:tcPr marL="91451" marR="91451" marT="45718" marB="45718"/>
                </a:tc>
                <a:tc>
                  <a:txBody>
                    <a:bodyPr/>
                    <a:lstStyle/>
                    <a:p>
                      <a:pPr algn="r" rtl="1"/>
                      <a:r>
                        <a:rPr lang="he-IL" sz="2000" u="sng" dirty="0">
                          <a:solidFill>
                            <a:schemeClr val="tx1"/>
                          </a:solidFill>
                          <a:latin typeface="David" panose="020E0502060401010101" pitchFamily="34" charset="-79"/>
                          <a:cs typeface="David" panose="020E0502060401010101" pitchFamily="34" charset="-79"/>
                        </a:rPr>
                        <a:t>ני"ע בלתי סחיר</a:t>
                      </a:r>
                      <a:r>
                        <a:rPr lang="he-IL" sz="2000" u="none" dirty="0">
                          <a:solidFill>
                            <a:schemeClr val="tx1"/>
                          </a:solidFill>
                          <a:latin typeface="David" panose="020E0502060401010101" pitchFamily="34" charset="-79"/>
                          <a:cs typeface="David" panose="020E0502060401010101" pitchFamily="34" charset="-79"/>
                        </a:rPr>
                        <a:t>: </a:t>
                      </a:r>
                      <a:r>
                        <a:rPr lang="he-IL" sz="2000" dirty="0">
                          <a:solidFill>
                            <a:schemeClr val="tx1"/>
                          </a:solidFill>
                          <a:latin typeface="David" panose="020E0502060401010101" pitchFamily="34" charset="-79"/>
                          <a:cs typeface="David" panose="020E0502060401010101" pitchFamily="34" charset="-79"/>
                        </a:rPr>
                        <a:t>במועד המימוש שווי ההטבה ההונית - 25%</a:t>
                      </a:r>
                    </a:p>
                    <a:p>
                      <a:pPr algn="r" rtl="1"/>
                      <a:r>
                        <a:rPr lang="he-IL" sz="2000" u="sng" dirty="0">
                          <a:solidFill>
                            <a:schemeClr val="tx1"/>
                          </a:solidFill>
                          <a:latin typeface="David" panose="020E0502060401010101" pitchFamily="34" charset="-79"/>
                          <a:cs typeface="David" panose="020E0502060401010101" pitchFamily="34" charset="-79"/>
                        </a:rPr>
                        <a:t>ני"ע סחיר</a:t>
                      </a:r>
                      <a:r>
                        <a:rPr lang="he-IL" sz="2000" u="none" dirty="0">
                          <a:solidFill>
                            <a:schemeClr val="tx1"/>
                          </a:solidFill>
                          <a:latin typeface="David" panose="020E0502060401010101" pitchFamily="34" charset="-79"/>
                          <a:cs typeface="David" panose="020E0502060401010101" pitchFamily="34" charset="-79"/>
                        </a:rPr>
                        <a:t>:</a:t>
                      </a:r>
                      <a:r>
                        <a:rPr lang="he-IL" sz="2000" u="none" baseline="0" dirty="0">
                          <a:solidFill>
                            <a:schemeClr val="tx1"/>
                          </a:solidFill>
                          <a:latin typeface="David" panose="020E0502060401010101" pitchFamily="34" charset="-79"/>
                          <a:cs typeface="David" panose="020E0502060401010101" pitchFamily="34" charset="-79"/>
                        </a:rPr>
                        <a:t> </a:t>
                      </a:r>
                      <a:r>
                        <a:rPr lang="he-IL" sz="2000" u="none" dirty="0">
                          <a:solidFill>
                            <a:schemeClr val="tx1"/>
                          </a:solidFill>
                          <a:latin typeface="David" panose="020E0502060401010101" pitchFamily="34" charset="-79"/>
                          <a:cs typeface="David" panose="020E0502060401010101" pitchFamily="34" charset="-79"/>
                        </a:rPr>
                        <a:t>פיצול</a:t>
                      </a:r>
                      <a:r>
                        <a:rPr lang="he-IL" sz="2000" dirty="0">
                          <a:solidFill>
                            <a:schemeClr val="tx1"/>
                          </a:solidFill>
                          <a:latin typeface="David" panose="020E0502060401010101" pitchFamily="34" charset="-79"/>
                          <a:cs typeface="David" panose="020E0502060401010101" pitchFamily="34" charset="-79"/>
                        </a:rPr>
                        <a:t> שווי</a:t>
                      </a:r>
                      <a:r>
                        <a:rPr lang="he-IL" sz="2000" baseline="0" dirty="0">
                          <a:solidFill>
                            <a:schemeClr val="tx1"/>
                          </a:solidFill>
                          <a:latin typeface="David" panose="020E0502060401010101" pitchFamily="34" charset="-79"/>
                          <a:cs typeface="David" panose="020E0502060401010101" pitchFamily="34" charset="-79"/>
                        </a:rPr>
                        <a:t> ההטבה למרכיב הוני ולמרכיב פירותי</a:t>
                      </a:r>
                      <a:endParaRPr lang="he-IL" sz="2000" dirty="0">
                        <a:solidFill>
                          <a:schemeClr val="tx1"/>
                        </a:solidFill>
                        <a:latin typeface="David" panose="020E0502060401010101" pitchFamily="34" charset="-79"/>
                        <a:cs typeface="David" panose="020E0502060401010101" pitchFamily="34" charset="-79"/>
                      </a:endParaRPr>
                    </a:p>
                  </a:txBody>
                  <a:tcPr marL="91451" marR="91451" marT="45718" marB="45718"/>
                </a:tc>
                <a:tc>
                  <a:txBody>
                    <a:bodyPr/>
                    <a:lstStyle/>
                    <a:p>
                      <a:pPr algn="r" rtl="1"/>
                      <a:r>
                        <a:rPr lang="he-IL" sz="2000" b="0" dirty="0">
                          <a:solidFill>
                            <a:schemeClr val="tx1"/>
                          </a:solidFill>
                          <a:latin typeface="David" panose="020E0502060401010101" pitchFamily="34" charset="-79"/>
                          <a:cs typeface="David" panose="020E0502060401010101" pitchFamily="34" charset="-79"/>
                        </a:rPr>
                        <a:t>-</a:t>
                      </a:r>
                    </a:p>
                    <a:p>
                      <a:pPr algn="r" rtl="1"/>
                      <a:endParaRPr lang="he-IL" sz="2000" b="0" dirty="0">
                        <a:solidFill>
                          <a:schemeClr val="tx1"/>
                        </a:solidFill>
                        <a:latin typeface="David" panose="020E0502060401010101" pitchFamily="34" charset="-79"/>
                        <a:cs typeface="David" panose="020E0502060401010101" pitchFamily="34" charset="-79"/>
                      </a:endParaRPr>
                    </a:p>
                    <a:p>
                      <a:pPr algn="r" rtl="1"/>
                      <a:endParaRPr lang="he-IL" sz="2000" b="0" dirty="0">
                        <a:solidFill>
                          <a:schemeClr val="tx1"/>
                        </a:solidFill>
                        <a:latin typeface="David" panose="020E0502060401010101" pitchFamily="34" charset="-79"/>
                        <a:cs typeface="David" panose="020E0502060401010101" pitchFamily="34" charset="-79"/>
                      </a:endParaRPr>
                    </a:p>
                    <a:p>
                      <a:pPr algn="r" rtl="1"/>
                      <a:r>
                        <a:rPr lang="he-IL" sz="2000" b="0" dirty="0">
                          <a:solidFill>
                            <a:schemeClr val="tx1"/>
                          </a:solidFill>
                          <a:latin typeface="David" panose="020E0502060401010101" pitchFamily="34" charset="-79"/>
                          <a:cs typeface="David" panose="020E0502060401010101" pitchFamily="34" charset="-79"/>
                        </a:rPr>
                        <a:t>תותר בגובה המרכיב הפירותי</a:t>
                      </a:r>
                    </a:p>
                  </a:txBody>
                  <a:tcPr marL="91451" marR="91451" marT="45718" marB="45718"/>
                </a:tc>
                <a:extLst>
                  <a:ext uri="{0D108BD9-81ED-4DB2-BD59-A6C34878D82A}">
                    <a16:rowId xmlns:a16="http://schemas.microsoft.com/office/drawing/2014/main" val="10002"/>
                  </a:ext>
                </a:extLst>
              </a:tr>
              <a:tr h="2225131">
                <a:tc>
                  <a:txBody>
                    <a:bodyPr/>
                    <a:lstStyle/>
                    <a:p>
                      <a:pPr algn="r" rtl="1"/>
                      <a:r>
                        <a:rPr lang="he-IL" sz="2000" dirty="0">
                          <a:solidFill>
                            <a:schemeClr val="tx1"/>
                          </a:solidFill>
                          <a:latin typeface="David" panose="020E0502060401010101" pitchFamily="34" charset="-79"/>
                          <a:cs typeface="David" panose="020E0502060401010101" pitchFamily="34" charset="-79"/>
                        </a:rPr>
                        <a:t>הקצאה ללא נאמן</a:t>
                      </a:r>
                    </a:p>
                  </a:txBody>
                  <a:tcPr marL="91451" marR="91451" marT="45718" marB="45718"/>
                </a:tc>
                <a:tc>
                  <a:txBody>
                    <a:bodyPr/>
                    <a:lstStyle/>
                    <a:p>
                      <a:pPr algn="r" rtl="1"/>
                      <a:r>
                        <a:rPr lang="he-IL" sz="2000" u="sng" dirty="0">
                          <a:solidFill>
                            <a:schemeClr val="tx1"/>
                          </a:solidFill>
                          <a:latin typeface="David" panose="020E0502060401010101" pitchFamily="34" charset="-79"/>
                          <a:cs typeface="David" panose="020E0502060401010101" pitchFamily="34" charset="-79"/>
                        </a:rPr>
                        <a:t>אופציה פרטית</a:t>
                      </a:r>
                      <a:r>
                        <a:rPr lang="he-IL" sz="2000" u="none" baseline="0" dirty="0">
                          <a:solidFill>
                            <a:schemeClr val="tx1"/>
                          </a:solidFill>
                          <a:latin typeface="David" panose="020E0502060401010101" pitchFamily="34" charset="-79"/>
                          <a:cs typeface="David" panose="020E0502060401010101" pitchFamily="34" charset="-79"/>
                        </a:rPr>
                        <a:t>: במועד</a:t>
                      </a:r>
                      <a:r>
                        <a:rPr lang="he-IL" sz="2000" baseline="0" dirty="0">
                          <a:solidFill>
                            <a:schemeClr val="tx1"/>
                          </a:solidFill>
                          <a:latin typeface="David" panose="020E0502060401010101" pitchFamily="34" charset="-79"/>
                          <a:cs typeface="David" panose="020E0502060401010101" pitchFamily="34" charset="-79"/>
                        </a:rPr>
                        <a:t> המכירה, חיוב פירותי בגובה הרווחים</a:t>
                      </a:r>
                    </a:p>
                    <a:p>
                      <a:pPr algn="r" rtl="1"/>
                      <a:r>
                        <a:rPr lang="he-IL" sz="2000" u="sng" baseline="0" dirty="0">
                          <a:solidFill>
                            <a:schemeClr val="tx1"/>
                          </a:solidFill>
                          <a:latin typeface="David" panose="020E0502060401010101" pitchFamily="34" charset="-79"/>
                          <a:cs typeface="David" panose="020E0502060401010101" pitchFamily="34" charset="-79"/>
                        </a:rPr>
                        <a:t>אופציה סחירה או מניה</a:t>
                      </a:r>
                      <a:r>
                        <a:rPr lang="he-IL" sz="2000" u="none" baseline="0" dirty="0">
                          <a:solidFill>
                            <a:schemeClr val="tx1"/>
                          </a:solidFill>
                          <a:latin typeface="David" panose="020E0502060401010101" pitchFamily="34" charset="-79"/>
                          <a:cs typeface="David" panose="020E0502060401010101" pitchFamily="34" charset="-79"/>
                        </a:rPr>
                        <a:t>:</a:t>
                      </a:r>
                      <a:r>
                        <a:rPr lang="he-IL" sz="2000" baseline="0" dirty="0">
                          <a:solidFill>
                            <a:schemeClr val="tx1"/>
                          </a:solidFill>
                          <a:latin typeface="David" panose="020E0502060401010101" pitchFamily="34" charset="-79"/>
                          <a:cs typeface="David" panose="020E0502060401010101" pitchFamily="34" charset="-79"/>
                        </a:rPr>
                        <a:t> במועד ההקצאה, חיוב פירותי בגובה ההטבה + ההכנסה שצמחה עד ליום המכירה - חיוב הוני</a:t>
                      </a:r>
                      <a:endParaRPr lang="he-IL" sz="2000" dirty="0">
                        <a:solidFill>
                          <a:schemeClr val="tx1"/>
                        </a:solidFill>
                        <a:latin typeface="David" panose="020E0502060401010101" pitchFamily="34" charset="-79"/>
                        <a:cs typeface="David" panose="020E0502060401010101" pitchFamily="34" charset="-79"/>
                      </a:endParaRPr>
                    </a:p>
                  </a:txBody>
                  <a:tcPr marL="91451" marR="91451" marT="45718" marB="45718"/>
                </a:tc>
                <a:tc>
                  <a:txBody>
                    <a:bodyPr/>
                    <a:lstStyle/>
                    <a:p>
                      <a:pPr algn="r" rtl="1"/>
                      <a:r>
                        <a:rPr lang="he-IL" sz="2000" b="0" dirty="0">
                          <a:solidFill>
                            <a:schemeClr val="tx1"/>
                          </a:solidFill>
                          <a:latin typeface="David" panose="020E0502060401010101" pitchFamily="34" charset="-79"/>
                          <a:cs typeface="David" panose="020E0502060401010101" pitchFamily="34" charset="-79"/>
                        </a:rPr>
                        <a:t>-</a:t>
                      </a:r>
                    </a:p>
                    <a:p>
                      <a:pPr algn="r" rtl="1"/>
                      <a:endParaRPr lang="he-IL" sz="2000" b="0" dirty="0">
                        <a:solidFill>
                          <a:schemeClr val="tx1"/>
                        </a:solidFill>
                        <a:latin typeface="David" panose="020E0502060401010101" pitchFamily="34" charset="-79"/>
                        <a:cs typeface="David" panose="020E0502060401010101" pitchFamily="34" charset="-79"/>
                      </a:endParaRPr>
                    </a:p>
                    <a:p>
                      <a:pPr algn="r" rtl="1"/>
                      <a:endParaRPr lang="he-IL" sz="2000" b="0" dirty="0">
                        <a:solidFill>
                          <a:schemeClr val="tx1"/>
                        </a:solidFill>
                        <a:latin typeface="David" panose="020E0502060401010101" pitchFamily="34" charset="-79"/>
                        <a:cs typeface="David" panose="020E0502060401010101" pitchFamily="34" charset="-79"/>
                      </a:endParaRPr>
                    </a:p>
                    <a:p>
                      <a:pPr algn="r" rtl="1"/>
                      <a:endParaRPr lang="he-IL" sz="2000" b="0" dirty="0">
                        <a:solidFill>
                          <a:schemeClr val="tx1"/>
                        </a:solidFill>
                        <a:latin typeface="David" panose="020E0502060401010101" pitchFamily="34" charset="-79"/>
                        <a:cs typeface="David" panose="020E0502060401010101" pitchFamily="34" charset="-79"/>
                      </a:endParaRPr>
                    </a:p>
                    <a:p>
                      <a:pPr algn="r" rtl="1"/>
                      <a:r>
                        <a:rPr lang="he-IL" sz="2000" b="0" dirty="0">
                          <a:solidFill>
                            <a:schemeClr val="tx1"/>
                          </a:solidFill>
                          <a:latin typeface="David" panose="020E0502060401010101" pitchFamily="34" charset="-79"/>
                          <a:cs typeface="David" panose="020E0502060401010101" pitchFamily="34" charset="-79"/>
                        </a:rPr>
                        <a:t>תותר</a:t>
                      </a:r>
                    </a:p>
                  </a:txBody>
                  <a:tcPr marL="91451" marR="91451" marT="45718" marB="45718"/>
                </a:tc>
                <a:extLst>
                  <a:ext uri="{0D108BD9-81ED-4DB2-BD59-A6C34878D82A}">
                    <a16:rowId xmlns:a16="http://schemas.microsoft.com/office/drawing/2014/main" val="10003"/>
                  </a:ext>
                </a:extLst>
              </a:tr>
            </a:tbl>
          </a:graphicData>
        </a:graphic>
      </p:graphicFrame>
      <p:sp>
        <p:nvSpPr>
          <p:cNvPr id="45080" name="Slide Number Placeholder 3">
            <a:extLst>
              <a:ext uri="{FF2B5EF4-FFF2-40B4-BE49-F238E27FC236}">
                <a16:creationId xmlns:a16="http://schemas.microsoft.com/office/drawing/2014/main" id="{8B9F718B-8260-A9DE-CA70-4C95EF496D7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25D2997-DFFA-473E-A50A-A3C26D1701CB}" type="slidenum">
              <a:rPr lang="he-IL" altLang="he-IL" sz="1400"/>
              <a:pPr algn="l">
                <a:spcBef>
                  <a:spcPct val="0"/>
                </a:spcBef>
                <a:buFontTx/>
                <a:buNone/>
              </a:pPr>
              <a:t>38</a:t>
            </a:fld>
            <a:endParaRPr lang="en-US" altLang="he-IL" sz="1400"/>
          </a:p>
        </p:txBody>
      </p:sp>
      <p:cxnSp>
        <p:nvCxnSpPr>
          <p:cNvPr id="7" name="Straight Connector 6">
            <a:extLst>
              <a:ext uri="{FF2B5EF4-FFF2-40B4-BE49-F238E27FC236}">
                <a16:creationId xmlns:a16="http://schemas.microsoft.com/office/drawing/2014/main" id="{E455447E-B3AC-5919-47FC-E99CDE32F9D3}"/>
              </a:ext>
            </a:extLst>
          </p:cNvPr>
          <p:cNvCxnSpPr/>
          <p:nvPr/>
        </p:nvCxnSpPr>
        <p:spPr>
          <a:xfrm>
            <a:off x="2916238" y="3716338"/>
            <a:ext cx="302418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5BA1262-BF4A-4463-FD28-8B9D4EE5E3FC}"/>
              </a:ext>
            </a:extLst>
          </p:cNvPr>
          <p:cNvCxnSpPr/>
          <p:nvPr/>
        </p:nvCxnSpPr>
        <p:spPr>
          <a:xfrm>
            <a:off x="900113" y="3716338"/>
            <a:ext cx="302418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4143CD40-B0B6-4E44-5C79-51F092A9D6CB}"/>
              </a:ext>
            </a:extLst>
          </p:cNvPr>
          <p:cNvCxnSpPr/>
          <p:nvPr/>
        </p:nvCxnSpPr>
        <p:spPr>
          <a:xfrm>
            <a:off x="2916238" y="5805488"/>
            <a:ext cx="302418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7959D319-2F2D-2ADF-07F7-289B98965BE2}"/>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סיכום מסלולי המס</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17A5CC92-7999-AC67-35BA-6D4B79C6EE39}"/>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46083" name="Content Placeholder 2">
            <a:extLst>
              <a:ext uri="{FF2B5EF4-FFF2-40B4-BE49-F238E27FC236}">
                <a16:creationId xmlns:a16="http://schemas.microsoft.com/office/drawing/2014/main" id="{85F35915-7DEB-4017-48E2-EBCB2321CAC4}"/>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914400" indent="-914400" algn="ctr">
              <a:lnSpc>
                <a:spcPct val="150000"/>
              </a:lnSpc>
              <a:spcBef>
                <a:spcPct val="0"/>
              </a:spcBef>
              <a:buFont typeface="+mj-lt"/>
              <a:buAutoNum type="arabicPeriod" startAt="4"/>
            </a:pPr>
            <a:r>
              <a:rPr lang="he-IL" altLang="he-IL" sz="5400" b="1" dirty="0">
                <a:latin typeface="David" panose="020E0502060401010101" pitchFamily="34" charset="-79"/>
                <a:cs typeface="David" panose="020E0502060401010101" pitchFamily="34" charset="-79"/>
              </a:rPr>
              <a:t>תחולת סעיף 102</a:t>
            </a:r>
          </a:p>
        </p:txBody>
      </p:sp>
      <p:sp>
        <p:nvSpPr>
          <p:cNvPr id="46084" name="Slide Number Placeholder 3">
            <a:extLst>
              <a:ext uri="{FF2B5EF4-FFF2-40B4-BE49-F238E27FC236}">
                <a16:creationId xmlns:a16="http://schemas.microsoft.com/office/drawing/2014/main" id="{51B83577-0E3E-08EB-FF4A-61E9DC9E2CD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E2AE7E8-1F5B-4A4C-BD57-9FC2DFB8F4B9}" type="slidenum">
              <a:rPr lang="he-IL" altLang="he-IL" sz="1400"/>
              <a:pPr algn="l">
                <a:spcBef>
                  <a:spcPct val="0"/>
                </a:spcBef>
                <a:buFontTx/>
                <a:buNone/>
              </a:pPr>
              <a:t>39</a:t>
            </a:fld>
            <a:endParaRPr lang="en-US" altLang="he-IL"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a:extLst>
              <a:ext uri="{FF2B5EF4-FFF2-40B4-BE49-F238E27FC236}">
                <a16:creationId xmlns:a16="http://schemas.microsoft.com/office/drawing/2014/main" id="{C4D7FAE0-8B07-23CD-7510-3EE9D3082F1F}"/>
              </a:ext>
            </a:extLst>
          </p:cNvPr>
          <p:cNvSpPr>
            <a:spLocks noGrp="1" noChangeArrowheads="1"/>
          </p:cNvSpPr>
          <p:nvPr>
            <p:ph idx="1"/>
          </p:nvPr>
        </p:nvSpPr>
        <p:spPr>
          <a:xfrm>
            <a:off x="457200" y="874713"/>
            <a:ext cx="8229600" cy="4857750"/>
          </a:xfrm>
        </p:spPr>
        <p:txBody>
          <a:bodyPr/>
          <a:lstStyle/>
          <a:p>
            <a:pPr algn="just">
              <a:lnSpc>
                <a:spcPct val="150000"/>
              </a:lnSpc>
              <a:spcBef>
                <a:spcPct val="0"/>
              </a:spcBef>
            </a:pPr>
            <a:r>
              <a:rPr lang="he-IL" altLang="he-IL" sz="2200" u="sng" dirty="0">
                <a:latin typeface="David" panose="020E0502060401010101" pitchFamily="34" charset="-79"/>
                <a:cs typeface="David" panose="020E0502060401010101" pitchFamily="34" charset="-79"/>
              </a:rPr>
              <a:t>מניה</a:t>
            </a:r>
            <a:r>
              <a:rPr lang="he-IL" altLang="he-IL" sz="2200" dirty="0">
                <a:latin typeface="David" panose="020E0502060401010101" pitchFamily="34" charset="-79"/>
                <a:cs typeface="David" panose="020E0502060401010101" pitchFamily="34" charset="-79"/>
              </a:rPr>
              <a:t> - נייר ערך המקנה חלק בבעלות בחברה, ובכלל זה זכות הצבעה, זכות לקבלת דיבידנד וזכויות בפירוק לרבות זכות לרכישת מניה. </a:t>
            </a:r>
          </a:p>
          <a:p>
            <a:pPr algn="just">
              <a:lnSpc>
                <a:spcPct val="150000"/>
              </a:lnSpc>
              <a:spcBef>
                <a:spcPct val="0"/>
              </a:spcBef>
            </a:pPr>
            <a:r>
              <a:rPr lang="he-IL" altLang="he-IL" sz="2200" u="sng" dirty="0">
                <a:latin typeface="David" panose="020E0502060401010101" pitchFamily="34" charset="-79"/>
                <a:cs typeface="David" panose="020E0502060401010101" pitchFamily="34" charset="-79"/>
              </a:rPr>
              <a:t>מניה הרשומה בבורסה</a:t>
            </a:r>
            <a:r>
              <a:rPr lang="he-IL" altLang="he-IL" sz="2200" dirty="0">
                <a:latin typeface="David" panose="020E0502060401010101" pitchFamily="34" charset="-79"/>
                <a:cs typeface="David" panose="020E0502060401010101" pitchFamily="34" charset="-79"/>
              </a:rPr>
              <a:t> - מניה בחברה שמניותיה, כולן או חלקן, רשומות בבורסה בישראל, או מחוץ לישראל.</a:t>
            </a:r>
            <a:endParaRPr lang="he-IL" altLang="he-IL" sz="2200" u="sng" dirty="0">
              <a:latin typeface="David" panose="020E0502060401010101" pitchFamily="34" charset="-79"/>
              <a:cs typeface="David" panose="020E0502060401010101" pitchFamily="34" charset="-79"/>
            </a:endParaRPr>
          </a:p>
          <a:p>
            <a:pPr algn="just">
              <a:lnSpc>
                <a:spcPct val="150000"/>
              </a:lnSpc>
              <a:spcBef>
                <a:spcPct val="0"/>
              </a:spcBef>
            </a:pPr>
            <a:r>
              <a:rPr lang="he-IL" altLang="he-IL" sz="2200" u="sng" dirty="0">
                <a:latin typeface="David" panose="020E0502060401010101" pitchFamily="34" charset="-79"/>
                <a:cs typeface="David" panose="020E0502060401010101" pitchFamily="34" charset="-79"/>
              </a:rPr>
              <a:t>כתב אופציה</a:t>
            </a:r>
            <a:r>
              <a:rPr lang="he-IL" altLang="he-IL" sz="2200" dirty="0">
                <a:latin typeface="David" panose="020E0502060401010101" pitchFamily="34" charset="-79"/>
                <a:cs typeface="David" panose="020E0502060401010101" pitchFamily="34" charset="-79"/>
              </a:rPr>
              <a:t> - נייר ערך המקנה לבעליו זכות לרכישת מניות שהוצאו ע"י החברה תמורת תוספת מימוש במחיר או בתנאים הכתובים בכתב האופציה.</a:t>
            </a:r>
          </a:p>
          <a:p>
            <a:pPr algn="just">
              <a:lnSpc>
                <a:spcPct val="150000"/>
              </a:lnSpc>
              <a:spcBef>
                <a:spcPct val="0"/>
              </a:spcBef>
            </a:pPr>
            <a:r>
              <a:rPr lang="he-IL" altLang="he-IL" sz="2200" u="sng" dirty="0">
                <a:latin typeface="David" panose="020E0502060401010101" pitchFamily="34" charset="-79"/>
                <a:cs typeface="David" panose="020E0502060401010101" pitchFamily="34" charset="-79"/>
              </a:rPr>
              <a:t>תקופת הבשלה</a:t>
            </a:r>
            <a:r>
              <a:rPr lang="he-IL" altLang="he-IL" sz="2200" dirty="0">
                <a:latin typeface="David" panose="020E0502060401010101" pitchFamily="34" charset="-79"/>
                <a:cs typeface="David" panose="020E0502060401010101" pitchFamily="34" charset="-79"/>
              </a:rPr>
              <a:t> - התקופה שחולפת מיום קבלת האופציה ועד ליום שבו המחזיק זכאי למימוש האופציה.</a:t>
            </a:r>
          </a:p>
          <a:p>
            <a:pPr>
              <a:lnSpc>
                <a:spcPct val="150000"/>
              </a:lnSpc>
              <a:spcBef>
                <a:spcPct val="0"/>
              </a:spcBef>
              <a:buFont typeface="Courier New" panose="02070309020205020404" pitchFamily="49" charset="0"/>
              <a:buChar char="o"/>
            </a:pPr>
            <a:endParaRPr lang="he-IL" altLang="he-IL" sz="2100" u="sng" dirty="0">
              <a:latin typeface="David" panose="020E0502060401010101" pitchFamily="34" charset="-79"/>
              <a:cs typeface="David" panose="020E0502060401010101" pitchFamily="34" charset="-79"/>
            </a:endParaRPr>
          </a:p>
        </p:txBody>
      </p:sp>
      <p:sp>
        <p:nvSpPr>
          <p:cNvPr id="10243" name="Slide Number Placeholder 3">
            <a:extLst>
              <a:ext uri="{FF2B5EF4-FFF2-40B4-BE49-F238E27FC236}">
                <a16:creationId xmlns:a16="http://schemas.microsoft.com/office/drawing/2014/main" id="{ECB3131E-AE21-A306-91C6-D486FCFA208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C8AD772-EF02-472F-91CA-FD8D65CA6C22}" type="slidenum">
              <a:rPr lang="he-IL" altLang="he-IL" sz="1400"/>
              <a:pPr algn="l">
                <a:spcBef>
                  <a:spcPct val="0"/>
                </a:spcBef>
                <a:buFontTx/>
                <a:buNone/>
              </a:pPr>
              <a:t>4</a:t>
            </a:fld>
            <a:endParaRPr lang="en-US" altLang="he-IL" sz="1400"/>
          </a:p>
        </p:txBody>
      </p:sp>
      <p:sp>
        <p:nvSpPr>
          <p:cNvPr id="7" name="Title 1">
            <a:extLst>
              <a:ext uri="{FF2B5EF4-FFF2-40B4-BE49-F238E27FC236}">
                <a16:creationId xmlns:a16="http://schemas.microsoft.com/office/drawing/2014/main" id="{F9A9C431-6DD6-C480-A9CC-3A32E3F8C14F}"/>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מושגי יסוד בהקצאת אופציות ומניות</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Content Placeholder 2">
            <a:extLst>
              <a:ext uri="{FF2B5EF4-FFF2-40B4-BE49-F238E27FC236}">
                <a16:creationId xmlns:a16="http://schemas.microsoft.com/office/drawing/2014/main" id="{AEB15B21-A9B7-C727-136C-F48228605745}"/>
              </a:ext>
            </a:extLst>
          </p:cNvPr>
          <p:cNvSpPr>
            <a:spLocks noGrp="1" noChangeArrowheads="1"/>
          </p:cNvSpPr>
          <p:nvPr>
            <p:ph idx="1"/>
          </p:nvPr>
        </p:nvSpPr>
        <p:spPr>
          <a:xfrm>
            <a:off x="457200" y="874713"/>
            <a:ext cx="8229600" cy="4857750"/>
          </a:xfrm>
        </p:spPr>
        <p:txBody>
          <a:bodyPr/>
          <a:lstStyle/>
          <a:p>
            <a:pPr marL="0" indent="0" algn="just">
              <a:lnSpc>
                <a:spcPct val="150000"/>
              </a:lnSpc>
              <a:spcBef>
                <a:spcPct val="0"/>
              </a:spcBef>
              <a:buFontTx/>
              <a:buNone/>
            </a:pPr>
            <a:r>
              <a:rPr lang="he-IL" altLang="he-IL" sz="2400" dirty="0">
                <a:latin typeface="David" panose="020E0502060401010101" pitchFamily="34" charset="-79"/>
                <a:cs typeface="David" panose="020E0502060401010101" pitchFamily="34" charset="-79"/>
              </a:rPr>
              <a:t>סעיף 102 לפקודת מס הכנסה מסדיר את אופן מיסוי הקצאת ניירות הערך לעובדים ולכן סעיף 102(ה) קובע כי הוראות סעיף 3(ט) לא יחולו על הקצאת מניות לעובדים בחברה מעבידה. </a:t>
            </a:r>
          </a:p>
          <a:p>
            <a:pPr marL="0" indent="0" algn="just">
              <a:lnSpc>
                <a:spcPct val="150000"/>
              </a:lnSpc>
              <a:spcBef>
                <a:spcPct val="0"/>
              </a:spcBef>
              <a:buFontTx/>
              <a:buNone/>
            </a:pPr>
            <a:endParaRPr lang="he-IL" altLang="he-IL" sz="2400" u="sng"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r>
              <a:rPr lang="he-IL" altLang="he-IL" sz="2400" u="sng" dirty="0">
                <a:latin typeface="David" panose="020E0502060401010101" pitchFamily="34" charset="-79"/>
                <a:cs typeface="David" panose="020E0502060401010101" pitchFamily="34" charset="-79"/>
              </a:rPr>
              <a:t>חריג</a:t>
            </a:r>
            <a:r>
              <a:rPr lang="he-IL" altLang="he-IL" sz="2400" dirty="0">
                <a:latin typeface="David" panose="020E0502060401010101" pitchFamily="34" charset="-79"/>
                <a:cs typeface="David" panose="020E0502060401010101" pitchFamily="34" charset="-79"/>
              </a:rPr>
              <a:t>: כשמדובר בעובד שהינו בעל השליטה, לעניין קבלת אופציות ומניות במסגרת עבודתו, יחול סעיף 3(ט), כך שהקצאת ניירות הערך לבעל השליטה יחויבו כהכנסה לפי סעיף 2(2). דהיינו, עובד שהינו בעל שליטה </a:t>
            </a:r>
            <a:r>
              <a:rPr lang="he-IL" altLang="he-IL" sz="2400" dirty="0" err="1">
                <a:latin typeface="David" panose="020E0502060401010101" pitchFamily="34" charset="-79"/>
                <a:cs typeface="David" panose="020E0502060401010101" pitchFamily="34" charset="-79"/>
              </a:rPr>
              <a:t>ימוסה</a:t>
            </a:r>
            <a:r>
              <a:rPr lang="he-IL" altLang="he-IL" sz="2400" dirty="0">
                <a:latin typeface="David" panose="020E0502060401010101" pitchFamily="34" charset="-79"/>
                <a:cs typeface="David" panose="020E0502060401010101" pitchFamily="34" charset="-79"/>
              </a:rPr>
              <a:t> על הכנסותיו מניירות הערך כהכנסת עבודה.</a:t>
            </a:r>
          </a:p>
        </p:txBody>
      </p:sp>
      <p:sp>
        <p:nvSpPr>
          <p:cNvPr id="47107" name="Slide Number Placeholder 3">
            <a:extLst>
              <a:ext uri="{FF2B5EF4-FFF2-40B4-BE49-F238E27FC236}">
                <a16:creationId xmlns:a16="http://schemas.microsoft.com/office/drawing/2014/main" id="{CDE13525-C2C9-4385-6D8D-B616AB2F6C3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3BF9E543-0BF1-458E-8852-9FCAA05229E2}" type="slidenum">
              <a:rPr lang="he-IL" altLang="he-IL" sz="1400"/>
              <a:pPr algn="l">
                <a:spcBef>
                  <a:spcPct val="0"/>
                </a:spcBef>
                <a:buFontTx/>
                <a:buNone/>
              </a:pPr>
              <a:t>40</a:t>
            </a:fld>
            <a:endParaRPr lang="en-US" altLang="he-IL" sz="1400"/>
          </a:p>
        </p:txBody>
      </p:sp>
      <p:sp>
        <p:nvSpPr>
          <p:cNvPr id="6" name="Title 1">
            <a:extLst>
              <a:ext uri="{FF2B5EF4-FFF2-40B4-BE49-F238E27FC236}">
                <a16:creationId xmlns:a16="http://schemas.microsoft.com/office/drawing/2014/main" id="{EC5E4AE5-055F-0C30-B2DA-CB0F48A39FE9}"/>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תחולת סעיף 102 – עובד שהינו בעל שליטה</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a:extLst>
              <a:ext uri="{FF2B5EF4-FFF2-40B4-BE49-F238E27FC236}">
                <a16:creationId xmlns:a16="http://schemas.microsoft.com/office/drawing/2014/main" id="{5153999A-BF69-111A-0D8C-7DC40EA7B1DD}"/>
              </a:ext>
            </a:extLst>
          </p:cNvPr>
          <p:cNvSpPr>
            <a:spLocks noGrp="1"/>
          </p:cNvSpPr>
          <p:nvPr>
            <p:ph idx="1"/>
          </p:nvPr>
        </p:nvSpPr>
        <p:spPr>
          <a:xfrm>
            <a:off x="457200" y="874713"/>
            <a:ext cx="8229600" cy="4857750"/>
          </a:xfrm>
        </p:spPr>
        <p:txBody>
          <a:bodyPr/>
          <a:lstStyle/>
          <a:p>
            <a:pPr marL="0" indent="0" algn="just">
              <a:lnSpc>
                <a:spcPct val="150000"/>
              </a:lnSpc>
              <a:spcBef>
                <a:spcPts val="0"/>
              </a:spcBef>
              <a:buFontTx/>
              <a:buNone/>
              <a:defRPr/>
            </a:pPr>
            <a:r>
              <a:rPr lang="he-IL" altLang="he-IL" sz="2400" u="sng" dirty="0">
                <a:latin typeface="David" panose="020E0502060401010101" pitchFamily="34" charset="-79"/>
                <a:cs typeface="David" panose="020E0502060401010101" pitchFamily="34" charset="-79"/>
              </a:rPr>
              <a:t>פס"ד יאיר דר</a:t>
            </a:r>
            <a:r>
              <a:rPr lang="he-IL" altLang="he-IL" sz="2400" dirty="0">
                <a:latin typeface="David" panose="020E0502060401010101" pitchFamily="34" charset="-79"/>
                <a:cs typeface="David" panose="020E0502060401010101" pitchFamily="34" charset="-79"/>
              </a:rPr>
              <a:t>:</a:t>
            </a:r>
            <a:r>
              <a:rPr lang="he-IL" altLang="he-IL" sz="2400" u="sng" dirty="0">
                <a:latin typeface="David" panose="020E0502060401010101" pitchFamily="34" charset="-79"/>
                <a:cs typeface="David" panose="020E0502060401010101" pitchFamily="34" charset="-79"/>
              </a:rPr>
              <a:t> </a:t>
            </a:r>
          </a:p>
          <a:p>
            <a:pPr algn="just">
              <a:lnSpc>
                <a:spcPct val="150000"/>
              </a:lnSpc>
              <a:spcBef>
                <a:spcPts val="0"/>
              </a:spcBef>
              <a:defRPr/>
            </a:pPr>
            <a:r>
              <a:rPr lang="he-IL" altLang="he-IL" sz="2400" dirty="0">
                <a:latin typeface="David" panose="020E0502060401010101" pitchFamily="34" charset="-79"/>
                <a:cs typeface="David" panose="020E0502060401010101" pitchFamily="34" charset="-79"/>
              </a:rPr>
              <a:t>מועד קבלת ההטבה והחיוב במס בהתאם לסעיף 3(ט) ייעשה במועד קבלת האופציות ולא יידחה למועד מימושן. כלומר, יש לזקוף הכנסה בגובה השווי של האופציה שהתקבלה.</a:t>
            </a:r>
          </a:p>
          <a:p>
            <a:pPr algn="just">
              <a:lnSpc>
                <a:spcPct val="150000"/>
              </a:lnSpc>
              <a:spcBef>
                <a:spcPts val="0"/>
              </a:spcBef>
              <a:defRPr/>
            </a:pPr>
            <a:r>
              <a:rPr lang="he-IL" altLang="he-IL" sz="2400" dirty="0">
                <a:latin typeface="David" panose="020E0502060401010101" pitchFamily="34" charset="-79"/>
                <a:cs typeface="David" panose="020E0502060401010101" pitchFamily="34" charset="-79"/>
              </a:rPr>
              <a:t>במקרים בהם קיים קושי בהערכת שווי ההטבה (אופציות לא סחירות, אי ודאות בהאם האופציה תמומש), יידחה אירוע המס למועד המימוש (המרת האופציה למניה או מכירת המניה) ושווי ההטבה </a:t>
            </a:r>
            <a:r>
              <a:rPr lang="he-IL" altLang="he-IL" sz="2400" dirty="0" err="1">
                <a:latin typeface="David" panose="020E0502060401010101" pitchFamily="34" charset="-79"/>
                <a:cs typeface="David" panose="020E0502060401010101" pitchFamily="34" charset="-79"/>
              </a:rPr>
              <a:t>ימוסה</a:t>
            </a:r>
            <a:r>
              <a:rPr lang="he-IL" altLang="he-IL" sz="2400" dirty="0">
                <a:latin typeface="David" panose="020E0502060401010101" pitchFamily="34" charset="-79"/>
                <a:cs typeface="David" panose="020E0502060401010101" pitchFamily="34" charset="-79"/>
              </a:rPr>
              <a:t> במס שולי.</a:t>
            </a:r>
          </a:p>
        </p:txBody>
      </p:sp>
      <p:sp>
        <p:nvSpPr>
          <p:cNvPr id="48131" name="Slide Number Placeholder 3">
            <a:extLst>
              <a:ext uri="{FF2B5EF4-FFF2-40B4-BE49-F238E27FC236}">
                <a16:creationId xmlns:a16="http://schemas.microsoft.com/office/drawing/2014/main" id="{3B62B9BE-0737-498B-9C43-2E9B4C6694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FAA16F78-D6F3-4C91-90C8-FB4D566A18DB}" type="slidenum">
              <a:rPr lang="he-IL" altLang="he-IL" sz="1400"/>
              <a:pPr algn="l">
                <a:spcBef>
                  <a:spcPct val="0"/>
                </a:spcBef>
                <a:buFontTx/>
                <a:buNone/>
              </a:pPr>
              <a:t>41</a:t>
            </a:fld>
            <a:endParaRPr lang="en-US" altLang="he-IL" sz="1400"/>
          </a:p>
        </p:txBody>
      </p:sp>
      <p:sp>
        <p:nvSpPr>
          <p:cNvPr id="6" name="Title 1">
            <a:extLst>
              <a:ext uri="{FF2B5EF4-FFF2-40B4-BE49-F238E27FC236}">
                <a16:creationId xmlns:a16="http://schemas.microsoft.com/office/drawing/2014/main" id="{3C7FE2D0-FFC8-61EE-5ACE-D1AF1C6F767D}"/>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תחולת סעיף 102 - עובד שהינו בעל שליטה</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a:extLst>
              <a:ext uri="{FF2B5EF4-FFF2-40B4-BE49-F238E27FC236}">
                <a16:creationId xmlns:a16="http://schemas.microsoft.com/office/drawing/2014/main" id="{C566E6AC-3589-E529-C791-73201AC63A24}"/>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49155" name="Content Placeholder 2">
            <a:extLst>
              <a:ext uri="{FF2B5EF4-FFF2-40B4-BE49-F238E27FC236}">
                <a16:creationId xmlns:a16="http://schemas.microsoft.com/office/drawing/2014/main" id="{B0F95E02-767B-521D-FE2D-C4AFAD541E2F}"/>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914400" indent="-914400" algn="ctr">
              <a:lnSpc>
                <a:spcPct val="150000"/>
              </a:lnSpc>
              <a:spcBef>
                <a:spcPct val="0"/>
              </a:spcBef>
              <a:buFont typeface="+mj-lt"/>
              <a:buAutoNum type="arabicPeriod" startAt="5"/>
            </a:pPr>
            <a:r>
              <a:rPr lang="he-IL" altLang="he-IL" sz="5400" b="1" dirty="0">
                <a:latin typeface="David" panose="020E0502060401010101" pitchFamily="34" charset="-79"/>
                <a:cs typeface="David" panose="020E0502060401010101" pitchFamily="34" charset="-79"/>
              </a:rPr>
              <a:t>פסיקה בנושא אופציות לעובדים ולנושאי משרה</a:t>
            </a:r>
          </a:p>
        </p:txBody>
      </p:sp>
      <p:sp>
        <p:nvSpPr>
          <p:cNvPr id="49156" name="Slide Number Placeholder 3">
            <a:extLst>
              <a:ext uri="{FF2B5EF4-FFF2-40B4-BE49-F238E27FC236}">
                <a16:creationId xmlns:a16="http://schemas.microsoft.com/office/drawing/2014/main" id="{15484629-591F-AD94-81AE-0FAB50CE34C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3300C754-EB13-46C7-9E2E-6D6E8D7DC025}" type="slidenum">
              <a:rPr lang="he-IL" altLang="he-IL" sz="1400"/>
              <a:pPr algn="l">
                <a:spcBef>
                  <a:spcPct val="0"/>
                </a:spcBef>
                <a:buFontTx/>
                <a:buNone/>
              </a:pPr>
              <a:t>42</a:t>
            </a:fld>
            <a:endParaRPr lang="en-US" altLang="he-IL" sz="14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a:extLst>
              <a:ext uri="{FF2B5EF4-FFF2-40B4-BE49-F238E27FC236}">
                <a16:creationId xmlns:a16="http://schemas.microsoft.com/office/drawing/2014/main" id="{D756C010-EB3E-8F32-8D58-E45C459E45CE}"/>
              </a:ext>
            </a:extLst>
          </p:cNvPr>
          <p:cNvSpPr>
            <a:spLocks noGrp="1"/>
          </p:cNvSpPr>
          <p:nvPr>
            <p:ph idx="1"/>
          </p:nvPr>
        </p:nvSpPr>
        <p:spPr>
          <a:xfrm>
            <a:off x="457200" y="874713"/>
            <a:ext cx="8229600" cy="4857750"/>
          </a:xfrm>
        </p:spPr>
        <p:txBody>
          <a:bodyPr/>
          <a:lstStyle/>
          <a:p>
            <a:pPr marL="0" indent="0" algn="just">
              <a:lnSpc>
                <a:spcPct val="150000"/>
              </a:lnSpc>
              <a:spcBef>
                <a:spcPts val="0"/>
              </a:spcBef>
              <a:buFontTx/>
              <a:buNone/>
              <a:defRPr/>
            </a:pPr>
            <a:r>
              <a:rPr lang="he-IL" altLang="he-IL" sz="1800" b="1" u="sng" dirty="0">
                <a:latin typeface="David" panose="020E0502060401010101" pitchFamily="34" charset="-79"/>
                <a:cs typeface="David" panose="020E0502060401010101" pitchFamily="34" charset="-79"/>
              </a:rPr>
              <a:t>ע"א 6952/15 - </a:t>
            </a:r>
            <a:r>
              <a:rPr lang="he-IL" altLang="he-IL" sz="1800" b="1" u="sng" dirty="0" err="1">
                <a:latin typeface="David" panose="020E0502060401010101" pitchFamily="34" charset="-79"/>
                <a:cs typeface="David" panose="020E0502060401010101" pitchFamily="34" charset="-79"/>
              </a:rPr>
              <a:t>פ"ש</a:t>
            </a:r>
            <a:r>
              <a:rPr lang="he-IL" altLang="he-IL" sz="1800" b="1" u="sng" dirty="0">
                <a:latin typeface="David" panose="020E0502060401010101" pitchFamily="34" charset="-79"/>
                <a:cs typeface="David" panose="020E0502060401010101" pitchFamily="34" charset="-79"/>
              </a:rPr>
              <a:t> נ' גד קרן</a:t>
            </a:r>
          </a:p>
          <a:p>
            <a:pPr algn="just">
              <a:lnSpc>
                <a:spcPct val="150000"/>
              </a:lnSpc>
              <a:defRPr/>
            </a:pPr>
            <a:r>
              <a:rPr lang="he-IL" sz="1800" dirty="0">
                <a:latin typeface="David" panose="020E0502060401010101" pitchFamily="34" charset="-79"/>
                <a:cs typeface="David" panose="020E0502060401010101" pitchFamily="34" charset="-79"/>
              </a:rPr>
              <a:t>המערער, פרופ' גד קרן, הינו רופא מומחה בתחום הקרדיולוגיה, אשר קיבל אופציות לרכישת מניות מחברה ציבורית הנסחרת בניו-יורק בה הוא משמש כדירקטור וביקש להחיל על הרווח מהן מס רווח הון.</a:t>
            </a:r>
          </a:p>
          <a:p>
            <a:pPr algn="just">
              <a:lnSpc>
                <a:spcPct val="150000"/>
              </a:lnSpc>
              <a:defRPr/>
            </a:pPr>
            <a:r>
              <a:rPr lang="he-IL" sz="1800" dirty="0" err="1">
                <a:latin typeface="David" panose="020E0502060401010101" pitchFamily="34" charset="-79"/>
                <a:cs typeface="David" panose="020E0502060401010101" pitchFamily="34" charset="-79"/>
              </a:rPr>
              <a:t>פ"ש</a:t>
            </a:r>
            <a:r>
              <a:rPr lang="he-IL" sz="1800" dirty="0">
                <a:latin typeface="David" panose="020E0502060401010101" pitchFamily="34" charset="-79"/>
                <a:cs typeface="David" panose="020E0502060401010101" pitchFamily="34" charset="-79"/>
              </a:rPr>
              <a:t> ביקש למסות את רווח ההון בגין האופציות לפי סעיף 3(ט)(1)(ב).</a:t>
            </a:r>
          </a:p>
          <a:p>
            <a:pPr algn="just">
              <a:lnSpc>
                <a:spcPct val="150000"/>
              </a:lnSpc>
              <a:defRPr/>
            </a:pPr>
            <a:r>
              <a:rPr lang="he-IL" sz="1800" dirty="0">
                <a:latin typeface="David" panose="020E0502060401010101" pitchFamily="34" charset="-79"/>
                <a:cs typeface="David" panose="020E0502060401010101" pitchFamily="34" charset="-79"/>
              </a:rPr>
              <a:t>ביהמ"ש המחוזי קבע, כי הוראות סעיף 3(ט)(1) לפקודה אינן חלות על עניינו של המערער ויש למסות את האופציות </a:t>
            </a:r>
            <a:r>
              <a:rPr lang="he-IL" sz="1800" u="sng" dirty="0">
                <a:latin typeface="David" panose="020E0502060401010101" pitchFamily="34" charset="-79"/>
                <a:cs typeface="David" panose="020E0502060401010101" pitchFamily="34" charset="-79"/>
              </a:rPr>
              <a:t>במועד הקצאתן</a:t>
            </a:r>
            <a:r>
              <a:rPr lang="he-IL" sz="1800" dirty="0">
                <a:latin typeface="David" panose="020E0502060401010101" pitchFamily="34" charset="-79"/>
                <a:cs typeface="David" panose="020E0502060401010101" pitchFamily="34" charset="-79"/>
              </a:rPr>
              <a:t> כהכנסה </a:t>
            </a:r>
            <a:r>
              <a:rPr lang="he-IL" sz="1800" dirty="0" err="1">
                <a:latin typeface="David" panose="020E0502060401010101" pitchFamily="34" charset="-79"/>
                <a:cs typeface="David" panose="020E0502060401010101" pitchFamily="34" charset="-79"/>
              </a:rPr>
              <a:t>פירותית</a:t>
            </a:r>
            <a:r>
              <a:rPr lang="he-IL" sz="1800" dirty="0">
                <a:latin typeface="David" panose="020E0502060401010101" pitchFamily="34" charset="-79"/>
                <a:cs typeface="David" panose="020E0502060401010101" pitchFamily="34" charset="-79"/>
              </a:rPr>
              <a:t> לפי סעיף 2(10) לפקודה (מכיוון שבמועד ההקצאה תוספת המימוש הייתה שווה למחיר המניה אין חבות במס), ורק במועד המימוש כרווח הון.</a:t>
            </a:r>
          </a:p>
          <a:p>
            <a:pPr algn="just">
              <a:lnSpc>
                <a:spcPct val="150000"/>
              </a:lnSpc>
              <a:defRPr/>
            </a:pPr>
            <a:r>
              <a:rPr lang="he-IL" sz="1800" dirty="0">
                <a:latin typeface="David" panose="020E0502060401010101" pitchFamily="34" charset="-79"/>
                <a:cs typeface="David" panose="020E0502060401010101" pitchFamily="34" charset="-79"/>
              </a:rPr>
              <a:t>בביהמ"ש העליון, התהפכה ההחלטה - נקבע שדירקטור הינו סוג של משלח יד, ולכן יש למסות את האופציות </a:t>
            </a:r>
            <a:r>
              <a:rPr lang="he-IL" sz="1800" u="sng" dirty="0">
                <a:latin typeface="David" panose="020E0502060401010101" pitchFamily="34" charset="-79"/>
                <a:cs typeface="David" panose="020E0502060401010101" pitchFamily="34" charset="-79"/>
              </a:rPr>
              <a:t>במועד המימוש</a:t>
            </a:r>
            <a:r>
              <a:rPr lang="he-IL" sz="1800" dirty="0">
                <a:latin typeface="David" panose="020E0502060401010101" pitchFamily="34" charset="-79"/>
                <a:cs typeface="David" panose="020E0502060401010101" pitchFamily="34" charset="-79"/>
              </a:rPr>
              <a:t> כהכנסה לפי 2(1) ובמועד המכירה כרווח הון.</a:t>
            </a:r>
            <a:endParaRPr lang="en-US" sz="1800" dirty="0">
              <a:latin typeface="David" panose="020E0502060401010101" pitchFamily="34" charset="-79"/>
              <a:cs typeface="David" panose="020E0502060401010101" pitchFamily="34" charset="-79"/>
            </a:endParaRPr>
          </a:p>
        </p:txBody>
      </p:sp>
      <p:sp>
        <p:nvSpPr>
          <p:cNvPr id="50179" name="Slide Number Placeholder 3">
            <a:extLst>
              <a:ext uri="{FF2B5EF4-FFF2-40B4-BE49-F238E27FC236}">
                <a16:creationId xmlns:a16="http://schemas.microsoft.com/office/drawing/2014/main" id="{FB96E55D-E6DC-F492-51EE-0B69C76781B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95C14A59-88FA-4CC8-BD9A-D2DE176E9CEB}" type="slidenum">
              <a:rPr lang="he-IL" altLang="he-IL" sz="1400"/>
              <a:pPr algn="l">
                <a:spcBef>
                  <a:spcPct val="0"/>
                </a:spcBef>
                <a:buFontTx/>
                <a:buNone/>
              </a:pPr>
              <a:t>43</a:t>
            </a:fld>
            <a:endParaRPr lang="en-US" altLang="he-IL" sz="1400"/>
          </a:p>
        </p:txBody>
      </p:sp>
      <p:sp>
        <p:nvSpPr>
          <p:cNvPr id="6" name="Title 1">
            <a:extLst>
              <a:ext uri="{FF2B5EF4-FFF2-40B4-BE49-F238E27FC236}">
                <a16:creationId xmlns:a16="http://schemas.microsoft.com/office/drawing/2014/main" id="{ED9CE4B6-4261-953C-EAF9-26237B9D07BA}"/>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מיסוי אופציות שקיבל דירקטור</a:t>
            </a:r>
            <a:endParaRPr lang="he-IL" altLang="he-IL" sz="2200" b="1" kern="0" dirty="0">
              <a:latin typeface="David" panose="020E0502060401010101" pitchFamily="34" charset="-79"/>
              <a:cs typeface="David" panose="020E0502060401010101" pitchFamily="34" charset="-79"/>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a:extLst>
              <a:ext uri="{FF2B5EF4-FFF2-40B4-BE49-F238E27FC236}">
                <a16:creationId xmlns:a16="http://schemas.microsoft.com/office/drawing/2014/main" id="{731FDC43-CEF8-16EA-875D-D40D629E5F8A}"/>
              </a:ext>
            </a:extLst>
          </p:cNvPr>
          <p:cNvSpPr>
            <a:spLocks noGrp="1"/>
          </p:cNvSpPr>
          <p:nvPr>
            <p:ph idx="1"/>
          </p:nvPr>
        </p:nvSpPr>
        <p:spPr>
          <a:xfrm>
            <a:off x="457200" y="874713"/>
            <a:ext cx="8229600" cy="4857750"/>
          </a:xfrm>
        </p:spPr>
        <p:txBody>
          <a:bodyPr/>
          <a:lstStyle/>
          <a:p>
            <a:pPr marL="0" indent="0" algn="just">
              <a:lnSpc>
                <a:spcPct val="150000"/>
              </a:lnSpc>
              <a:spcBef>
                <a:spcPts val="0"/>
              </a:spcBef>
              <a:buFontTx/>
              <a:buNone/>
              <a:defRPr/>
            </a:pPr>
            <a:r>
              <a:rPr lang="he-IL" altLang="he-IL" sz="2000" b="1" u="sng" dirty="0">
                <a:latin typeface="David" panose="020E0502060401010101" pitchFamily="34" charset="-79"/>
                <a:cs typeface="David" panose="020E0502060401010101" pitchFamily="34" charset="-79"/>
              </a:rPr>
              <a:t>ע"א </a:t>
            </a:r>
            <a:r>
              <a:rPr lang="en-US" altLang="he-IL" sz="2000" b="1" u="sng" dirty="0">
                <a:latin typeface="David" panose="020E0502060401010101" pitchFamily="34" charset="-79"/>
                <a:cs typeface="David" panose="020E0502060401010101" pitchFamily="34" charset="-79"/>
              </a:rPr>
              <a:t>559/16</a:t>
            </a:r>
            <a:r>
              <a:rPr lang="he-IL" altLang="he-IL" sz="2000" b="1" u="sng" dirty="0">
                <a:latin typeface="David" panose="020E0502060401010101" pitchFamily="34" charset="-79"/>
                <a:cs typeface="David" panose="020E0502060401010101" pitchFamily="34" charset="-79"/>
              </a:rPr>
              <a:t> - פרי יעקב שירותי ניהול בע"מ</a:t>
            </a:r>
          </a:p>
          <a:p>
            <a:pPr algn="just">
              <a:lnSpc>
                <a:spcPct val="150000"/>
              </a:lnSpc>
              <a:defRPr/>
            </a:pPr>
            <a:r>
              <a:rPr lang="he-IL" sz="1900" dirty="0">
                <a:latin typeface="David" panose="020E0502060401010101" pitchFamily="34" charset="-79"/>
                <a:cs typeface="David" panose="020E0502060401010101" pitchFamily="34" charset="-79"/>
              </a:rPr>
              <a:t>המערערת, חברה ישראלית, נתנה שירותי ניהול לחברת ליפמן בתמורה לדמי ניהול חודשיים ואופציות.</a:t>
            </a:r>
          </a:p>
          <a:p>
            <a:pPr algn="just">
              <a:lnSpc>
                <a:spcPct val="150000"/>
              </a:lnSpc>
              <a:defRPr/>
            </a:pPr>
            <a:r>
              <a:rPr lang="he-IL" sz="1900" dirty="0">
                <a:latin typeface="David" panose="020E0502060401010101" pitchFamily="34" charset="-79"/>
                <a:cs typeface="David" panose="020E0502060401010101" pitchFamily="34" charset="-79"/>
              </a:rPr>
              <a:t>בעת מימוש האופציות טענה המערערת כי מדובר ברווח הון החייב ב- 25% מס. פקיד שומה טען כי חל סעיף 3(ט) ומשכך מדובר בהכנסה מעסק (החייב במס של 35% דאז).</a:t>
            </a:r>
          </a:p>
          <a:p>
            <a:pPr algn="just">
              <a:lnSpc>
                <a:spcPct val="150000"/>
              </a:lnSpc>
              <a:defRPr/>
            </a:pPr>
            <a:r>
              <a:rPr lang="he-IL" sz="1900" dirty="0">
                <a:latin typeface="David" panose="020E0502060401010101" pitchFamily="34" charset="-79"/>
                <a:cs typeface="David" panose="020E0502060401010101" pitchFamily="34" charset="-79"/>
              </a:rPr>
              <a:t>לאחר עיון בראיות, נקבע, כי המערערת לא הייתה עובדת של חברת ליפמן, אלא מר פרי באופן אישי אשר כיהן כיו"ר הדירקטוריון, ולכן המערערת קיבלה את האופציות תחת הסדר המס של 3(ט) ולא של 102. </a:t>
            </a:r>
          </a:p>
          <a:p>
            <a:pPr>
              <a:lnSpc>
                <a:spcPct val="150000"/>
              </a:lnSpc>
              <a:defRPr/>
            </a:pPr>
            <a:endParaRPr lang="en-US" sz="2100" dirty="0">
              <a:latin typeface="David" panose="020E0502060401010101" pitchFamily="34" charset="-79"/>
              <a:cs typeface="David" panose="020E0502060401010101" pitchFamily="34" charset="-79"/>
            </a:endParaRPr>
          </a:p>
        </p:txBody>
      </p:sp>
      <p:sp>
        <p:nvSpPr>
          <p:cNvPr id="52227" name="Slide Number Placeholder 3">
            <a:extLst>
              <a:ext uri="{FF2B5EF4-FFF2-40B4-BE49-F238E27FC236}">
                <a16:creationId xmlns:a16="http://schemas.microsoft.com/office/drawing/2014/main" id="{6DE7FBFB-F523-C3AF-CD43-DC38E7FD74D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FB501708-E4CC-47A8-8181-ED5A10CCCE01}" type="slidenum">
              <a:rPr lang="he-IL" altLang="he-IL" sz="1400"/>
              <a:pPr algn="l">
                <a:spcBef>
                  <a:spcPct val="0"/>
                </a:spcBef>
                <a:buFontTx/>
                <a:buNone/>
              </a:pPr>
              <a:t>44</a:t>
            </a:fld>
            <a:endParaRPr lang="en-US" altLang="he-IL" sz="1400"/>
          </a:p>
        </p:txBody>
      </p:sp>
      <p:sp>
        <p:nvSpPr>
          <p:cNvPr id="6" name="Title 1">
            <a:extLst>
              <a:ext uri="{FF2B5EF4-FFF2-40B4-BE49-F238E27FC236}">
                <a16:creationId xmlns:a16="http://schemas.microsoft.com/office/drawing/2014/main" id="{E5B16B45-219A-2323-895B-59298B1A95C0}"/>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מיסוי אופציות נסחרות על ידי חברת ניהול</a:t>
            </a:r>
            <a:endParaRPr lang="he-IL" altLang="he-IL" sz="2200" b="1" kern="0" dirty="0">
              <a:latin typeface="David" panose="020E0502060401010101" pitchFamily="34" charset="-79"/>
              <a:cs typeface="David" panose="020E0502060401010101" pitchFamily="34" charset="-79"/>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Content Placeholder 2">
            <a:extLst>
              <a:ext uri="{FF2B5EF4-FFF2-40B4-BE49-F238E27FC236}">
                <a16:creationId xmlns:a16="http://schemas.microsoft.com/office/drawing/2014/main" id="{70C2864B-8DAF-2CE9-7546-18E199CFED49}"/>
              </a:ext>
            </a:extLst>
          </p:cNvPr>
          <p:cNvSpPr>
            <a:spLocks noGrp="1"/>
          </p:cNvSpPr>
          <p:nvPr>
            <p:ph idx="1"/>
          </p:nvPr>
        </p:nvSpPr>
        <p:spPr>
          <a:xfrm>
            <a:off x="457200" y="874713"/>
            <a:ext cx="8229600" cy="4857750"/>
          </a:xfrm>
        </p:spPr>
        <p:txBody>
          <a:bodyPr/>
          <a:lstStyle/>
          <a:p>
            <a:pPr marL="0" indent="0" algn="just">
              <a:lnSpc>
                <a:spcPct val="150000"/>
              </a:lnSpc>
              <a:spcBef>
                <a:spcPts val="0"/>
              </a:spcBef>
              <a:buFontTx/>
              <a:buNone/>
              <a:defRPr/>
            </a:pPr>
            <a:r>
              <a:rPr lang="he-IL" altLang="he-IL" sz="2000" b="1" u="sng" dirty="0">
                <a:latin typeface="David" panose="020E0502060401010101" pitchFamily="34" charset="-79"/>
                <a:cs typeface="David" panose="020E0502060401010101" pitchFamily="34" charset="-79"/>
              </a:rPr>
              <a:t>ע"מ 1300-09 - </a:t>
            </a:r>
            <a:r>
              <a:rPr lang="he-IL" altLang="he-IL" sz="2000" b="1" u="sng" dirty="0" err="1">
                <a:latin typeface="David" panose="020E0502060401010101" pitchFamily="34" charset="-79"/>
                <a:cs typeface="David" panose="020E0502060401010101" pitchFamily="34" charset="-79"/>
              </a:rPr>
              <a:t>פיניסאר</a:t>
            </a:r>
            <a:r>
              <a:rPr lang="he-IL" altLang="he-IL" sz="2000" b="1" u="sng" dirty="0">
                <a:latin typeface="David" panose="020E0502060401010101" pitchFamily="34" charset="-79"/>
                <a:cs typeface="David" panose="020E0502060401010101" pitchFamily="34" charset="-79"/>
              </a:rPr>
              <a:t> ישראל; ע"מ 40433-11-12 - </a:t>
            </a:r>
            <a:r>
              <a:rPr lang="he-IL" altLang="he-IL" sz="2000" b="1" u="sng" dirty="0" err="1">
                <a:latin typeface="David" panose="020E0502060401010101" pitchFamily="34" charset="-79"/>
                <a:cs typeface="David" panose="020E0502060401010101" pitchFamily="34" charset="-79"/>
              </a:rPr>
              <a:t>קונטירה</a:t>
            </a:r>
            <a:r>
              <a:rPr lang="he-IL" altLang="he-IL" sz="2000" b="1" u="sng" dirty="0">
                <a:latin typeface="David" panose="020E0502060401010101" pitchFamily="34" charset="-79"/>
                <a:cs typeface="David" panose="020E0502060401010101" pitchFamily="34" charset="-79"/>
              </a:rPr>
              <a:t> טכנולוגיות</a:t>
            </a:r>
          </a:p>
          <a:p>
            <a:pPr algn="just">
              <a:lnSpc>
                <a:spcPct val="150000"/>
              </a:lnSpc>
              <a:defRPr/>
            </a:pPr>
            <a:r>
              <a:rPr lang="he-IL" sz="1900" dirty="0">
                <a:latin typeface="David" panose="020E0502060401010101" pitchFamily="34" charset="-79"/>
                <a:cs typeface="David" panose="020E0502060401010101" pitchFamily="34" charset="-79"/>
              </a:rPr>
              <a:t>שתי המערערות עסקו במחקר ופיתוח עבור חברות האם שלהן, שהינן חברות זרות.</a:t>
            </a:r>
          </a:p>
          <a:p>
            <a:pPr algn="just">
              <a:lnSpc>
                <a:spcPct val="150000"/>
              </a:lnSpc>
              <a:defRPr/>
            </a:pPr>
            <a:r>
              <a:rPr lang="he-IL" sz="1900" dirty="0">
                <a:latin typeface="David" panose="020E0502060401010101" pitchFamily="34" charset="-79"/>
                <a:cs typeface="David" panose="020E0502060401010101" pitchFamily="34" charset="-79"/>
              </a:rPr>
              <a:t>תמורת השירותים נקבעה לפי שיטת ה- </a:t>
            </a:r>
            <a:r>
              <a:rPr lang="en-US" sz="1900" dirty="0">
                <a:latin typeface="David" panose="020E0502060401010101" pitchFamily="34" charset="-79"/>
                <a:cs typeface="David" panose="020E0502060401010101" pitchFamily="34" charset="-79"/>
              </a:rPr>
              <a:t>Cost +</a:t>
            </a:r>
            <a:r>
              <a:rPr lang="he-IL" sz="1900" dirty="0">
                <a:latin typeface="David" panose="020E0502060401010101" pitchFamily="34" charset="-79"/>
                <a:cs typeface="David" panose="020E0502060401010101" pitchFamily="34" charset="-79"/>
              </a:rPr>
              <a:t>.</a:t>
            </a:r>
          </a:p>
          <a:p>
            <a:pPr algn="just">
              <a:lnSpc>
                <a:spcPct val="150000"/>
              </a:lnSpc>
              <a:defRPr/>
            </a:pPr>
            <a:r>
              <a:rPr lang="he-IL" sz="1900" dirty="0">
                <a:latin typeface="David" panose="020E0502060401010101" pitchFamily="34" charset="-79"/>
                <a:cs typeface="David" panose="020E0502060401010101" pitchFamily="34" charset="-79"/>
              </a:rPr>
              <a:t>המערערות העניקו לעובדיהן אופציות הניתנות למימוש מניות חברת האם במסלול רווח הון.</a:t>
            </a:r>
          </a:p>
          <a:p>
            <a:pPr algn="just">
              <a:lnSpc>
                <a:spcPct val="150000"/>
              </a:lnSpc>
              <a:defRPr/>
            </a:pPr>
            <a:r>
              <a:rPr lang="he-IL" sz="1900" dirty="0">
                <a:latin typeface="David" panose="020E0502060401010101" pitchFamily="34" charset="-79"/>
                <a:cs typeface="David" panose="020E0502060401010101" pitchFamily="34" charset="-79"/>
              </a:rPr>
              <a:t>בשני המקרים, קבע ביהמ"ש המחוזי, כי  אף אם בפועל לא הוציאה המערערות כל תשלום מכיסן בקשר עם הקצאת האופציות, הרי שלצורך חישוב הרווח מההוצאות יש לראוֹת בשווי האופציות הוצאה שתכנס לחישוב ה- </a:t>
            </a:r>
            <a:r>
              <a:rPr lang="en-US" sz="1900" dirty="0">
                <a:latin typeface="David" panose="020E0502060401010101" pitchFamily="34" charset="-79"/>
                <a:cs typeface="David" panose="020E0502060401010101" pitchFamily="34" charset="-79"/>
              </a:rPr>
              <a:t>Cost +</a:t>
            </a:r>
            <a:r>
              <a:rPr lang="he-IL" sz="1900" dirty="0">
                <a:latin typeface="David" panose="020E0502060401010101" pitchFamily="34" charset="-79"/>
                <a:cs typeface="David" panose="020E0502060401010101" pitchFamily="34" charset="-79"/>
              </a:rPr>
              <a:t>.</a:t>
            </a:r>
          </a:p>
          <a:p>
            <a:pPr algn="just">
              <a:lnSpc>
                <a:spcPct val="150000"/>
              </a:lnSpc>
              <a:defRPr/>
            </a:pPr>
            <a:r>
              <a:rPr lang="he-IL" sz="1900" dirty="0">
                <a:latin typeface="David" panose="020E0502060401010101" pitchFamily="34" charset="-79"/>
                <a:cs typeface="David" panose="020E0502060401010101" pitchFamily="34" charset="-79"/>
              </a:rPr>
              <a:t>על פסק-הדין הגישו המערערות ערעור לבית-המשפט העליון אשר השאיר את קביעת ביהמ"ש המחוזי על כנה תוך ביטול קנסות הגירעון.</a:t>
            </a:r>
          </a:p>
          <a:p>
            <a:pPr marL="0" indent="0">
              <a:lnSpc>
                <a:spcPct val="150000"/>
              </a:lnSpc>
              <a:buFontTx/>
              <a:buNone/>
              <a:defRPr/>
            </a:pPr>
            <a:endParaRPr lang="en-US" sz="2000" dirty="0">
              <a:latin typeface="David" panose="020E0502060401010101" pitchFamily="34" charset="-79"/>
              <a:cs typeface="David" panose="020E0502060401010101" pitchFamily="34" charset="-79"/>
            </a:endParaRPr>
          </a:p>
        </p:txBody>
      </p:sp>
      <p:sp>
        <p:nvSpPr>
          <p:cNvPr id="54275" name="Slide Number Placeholder 3">
            <a:extLst>
              <a:ext uri="{FF2B5EF4-FFF2-40B4-BE49-F238E27FC236}">
                <a16:creationId xmlns:a16="http://schemas.microsoft.com/office/drawing/2014/main" id="{0EC0A059-206A-2114-4C47-1A0E18956BC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029D780-53D8-4391-9427-E361B4E92FB6}" type="slidenum">
              <a:rPr lang="he-IL" altLang="he-IL" sz="1400"/>
              <a:pPr algn="l">
                <a:spcBef>
                  <a:spcPct val="0"/>
                </a:spcBef>
                <a:buFontTx/>
                <a:buNone/>
              </a:pPr>
              <a:t>45</a:t>
            </a:fld>
            <a:endParaRPr lang="en-US" altLang="he-IL" sz="1400"/>
          </a:p>
        </p:txBody>
      </p:sp>
      <p:sp>
        <p:nvSpPr>
          <p:cNvPr id="6" name="Title 1">
            <a:extLst>
              <a:ext uri="{FF2B5EF4-FFF2-40B4-BE49-F238E27FC236}">
                <a16:creationId xmlns:a16="http://schemas.microsoft.com/office/drawing/2014/main" id="{51D1E09A-F1E0-B60C-966C-5569FB3541B5}"/>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הכללת אופציות לעובדים בחישוב ה- </a:t>
            </a:r>
            <a:r>
              <a:rPr lang="en-US" altLang="he-IL" sz="3000" b="1" kern="0" dirty="0">
                <a:latin typeface="David" panose="020E0502060401010101" pitchFamily="34" charset="-79"/>
                <a:cs typeface="David" panose="020E0502060401010101" pitchFamily="34" charset="-79"/>
              </a:rPr>
              <a:t>Cost +</a:t>
            </a:r>
            <a:endParaRPr lang="he-IL" altLang="he-IL" sz="2200" b="1" kern="0" dirty="0">
              <a:latin typeface="David" panose="020E0502060401010101" pitchFamily="34" charset="-79"/>
              <a:cs typeface="David" panose="020E0502060401010101" pitchFamily="34" charset="-79"/>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a:extLst>
              <a:ext uri="{FF2B5EF4-FFF2-40B4-BE49-F238E27FC236}">
                <a16:creationId xmlns:a16="http://schemas.microsoft.com/office/drawing/2014/main" id="{A722F182-5483-C77B-D800-967730022E93}"/>
              </a:ext>
            </a:extLst>
          </p:cNvPr>
          <p:cNvSpPr>
            <a:spLocks noGrp="1" noChangeArrowheads="1"/>
          </p:cNvSpPr>
          <p:nvPr>
            <p:ph idx="1"/>
          </p:nvPr>
        </p:nvSpPr>
        <p:spPr>
          <a:xfrm>
            <a:off x="457200" y="874713"/>
            <a:ext cx="8229600" cy="4857750"/>
          </a:xfrm>
        </p:spPr>
        <p:txBody>
          <a:bodyPr/>
          <a:lstStyle/>
          <a:p>
            <a:pPr marL="0" indent="0" algn="just">
              <a:lnSpc>
                <a:spcPct val="150000"/>
              </a:lnSpc>
              <a:spcBef>
                <a:spcPct val="0"/>
              </a:spcBef>
              <a:buFontTx/>
              <a:buNone/>
            </a:pPr>
            <a:r>
              <a:rPr lang="he-IL" altLang="he-IL" sz="2000" b="1" u="sng" dirty="0">
                <a:latin typeface="David" panose="020E0502060401010101" pitchFamily="34" charset="-79"/>
                <a:cs typeface="David" panose="020E0502060401010101" pitchFamily="34" charset="-79"/>
              </a:rPr>
              <a:t>עמדה חייבת בדיווח 51/2017</a:t>
            </a:r>
          </a:p>
          <a:p>
            <a:pPr marL="0" indent="0" algn="just">
              <a:lnSpc>
                <a:spcPct val="150000"/>
              </a:lnSpc>
              <a:buFontTx/>
              <a:buNone/>
            </a:pPr>
            <a:r>
              <a:rPr lang="he-IL" altLang="he-IL" sz="1900" dirty="0">
                <a:latin typeface="David" panose="020E0502060401010101" pitchFamily="34" charset="-79"/>
                <a:cs typeface="David" panose="020E0502060401010101" pitchFamily="34" charset="-79"/>
              </a:rPr>
              <a:t>חברות המדווחות בשיטת כיסוי עלויות בתוספת מרווח </a:t>
            </a:r>
            <a:r>
              <a:rPr lang="en-US" altLang="he-IL" sz="1900" dirty="0">
                <a:latin typeface="David" panose="020E0502060401010101" pitchFamily="34" charset="-79"/>
                <a:cs typeface="David" panose="020E0502060401010101" pitchFamily="34" charset="-79"/>
              </a:rPr>
              <a:t>COST+</a:t>
            </a:r>
            <a:r>
              <a:rPr lang="he-IL" altLang="he-IL" sz="1900" dirty="0">
                <a:latin typeface="David" panose="020E0502060401010101" pitchFamily="34" charset="-79"/>
                <a:cs typeface="David" panose="020E0502060401010101" pitchFamily="34" charset="-79"/>
              </a:rPr>
              <a:t> בעסקה בינלאומית, עליהם לכלול הכנסות לפי שיטת כיסוי עלויות בתוספת מרווח גם בגין עלויות מבוססות אופציות.</a:t>
            </a:r>
          </a:p>
          <a:p>
            <a:pPr marL="0" indent="0" algn="just">
              <a:lnSpc>
                <a:spcPct val="150000"/>
              </a:lnSpc>
              <a:buFontTx/>
              <a:buNone/>
            </a:pPr>
            <a:r>
              <a:rPr lang="he-IL" altLang="he-IL" sz="1900" dirty="0">
                <a:latin typeface="David" panose="020E0502060401010101" pitchFamily="34" charset="-79"/>
                <a:cs typeface="David" panose="020E0502060401010101" pitchFamily="34" charset="-79"/>
              </a:rPr>
              <a:t>(עמדה 51/2017 החליפה את עמדה 29/2016 שהייתה התקפה לדוחות שנת 2016). </a:t>
            </a:r>
            <a:endParaRPr lang="en-US" altLang="he-IL" sz="1900" dirty="0">
              <a:latin typeface="David" panose="020E0502060401010101" pitchFamily="34" charset="-79"/>
              <a:cs typeface="David" panose="020E0502060401010101" pitchFamily="34" charset="-79"/>
            </a:endParaRPr>
          </a:p>
        </p:txBody>
      </p:sp>
      <p:sp>
        <p:nvSpPr>
          <p:cNvPr id="56323" name="Slide Number Placeholder 3">
            <a:extLst>
              <a:ext uri="{FF2B5EF4-FFF2-40B4-BE49-F238E27FC236}">
                <a16:creationId xmlns:a16="http://schemas.microsoft.com/office/drawing/2014/main" id="{BFFEA67C-44B4-0FA5-4C59-1ECD0B08332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970014D1-5A3F-4853-AA8E-CA84B42D5CBC}" type="slidenum">
              <a:rPr lang="he-IL" altLang="he-IL" sz="1400"/>
              <a:pPr algn="l">
                <a:spcBef>
                  <a:spcPct val="0"/>
                </a:spcBef>
                <a:buFontTx/>
                <a:buNone/>
              </a:pPr>
              <a:t>46</a:t>
            </a:fld>
            <a:endParaRPr lang="en-US" altLang="he-IL" sz="1400"/>
          </a:p>
        </p:txBody>
      </p:sp>
      <p:sp>
        <p:nvSpPr>
          <p:cNvPr id="6" name="Title 1">
            <a:extLst>
              <a:ext uri="{FF2B5EF4-FFF2-40B4-BE49-F238E27FC236}">
                <a16:creationId xmlns:a16="http://schemas.microsoft.com/office/drawing/2014/main" id="{DA9266FF-EB11-C65C-48D0-562527E467A7}"/>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הכללת אופציות לעובדים בחישוב ה- </a:t>
            </a:r>
            <a:r>
              <a:rPr lang="en-US" altLang="he-IL" sz="3000" b="1" kern="0" dirty="0">
                <a:latin typeface="David" panose="020E0502060401010101" pitchFamily="34" charset="-79"/>
                <a:cs typeface="David" panose="020E0502060401010101" pitchFamily="34" charset="-79"/>
              </a:rPr>
              <a:t>Cost +</a:t>
            </a:r>
            <a:endParaRPr lang="he-IL" altLang="he-IL" sz="2200" b="1" kern="0" dirty="0">
              <a:latin typeface="David" panose="020E0502060401010101" pitchFamily="34" charset="-79"/>
              <a:cs typeface="David" panose="020E0502060401010101" pitchFamily="34" charset="-79"/>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a:extLst>
              <a:ext uri="{FF2B5EF4-FFF2-40B4-BE49-F238E27FC236}">
                <a16:creationId xmlns:a16="http://schemas.microsoft.com/office/drawing/2014/main" id="{FC758753-36C2-1A2A-899D-96C96B8246DB}"/>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58371" name="Content Placeholder 2">
            <a:extLst>
              <a:ext uri="{FF2B5EF4-FFF2-40B4-BE49-F238E27FC236}">
                <a16:creationId xmlns:a16="http://schemas.microsoft.com/office/drawing/2014/main" id="{3D0E3A14-E33A-8685-059A-0F9926FADBF8}"/>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1143000" indent="-1143000" algn="ctr">
              <a:lnSpc>
                <a:spcPct val="150000"/>
              </a:lnSpc>
              <a:spcBef>
                <a:spcPct val="0"/>
              </a:spcBef>
              <a:buFont typeface="+mj-lt"/>
              <a:buAutoNum type="arabicPeriod" startAt="6"/>
            </a:pPr>
            <a:r>
              <a:rPr lang="he-IL" altLang="he-IL" sz="6000" b="1" dirty="0">
                <a:latin typeface="David" panose="020E0502060401010101" pitchFamily="34" charset="-79"/>
                <a:cs typeface="David" panose="020E0502060401010101" pitchFamily="34" charset="-79"/>
              </a:rPr>
              <a:t>החלטות מיסוי</a:t>
            </a:r>
          </a:p>
        </p:txBody>
      </p:sp>
      <p:sp>
        <p:nvSpPr>
          <p:cNvPr id="58372" name="Slide Number Placeholder 3">
            <a:extLst>
              <a:ext uri="{FF2B5EF4-FFF2-40B4-BE49-F238E27FC236}">
                <a16:creationId xmlns:a16="http://schemas.microsoft.com/office/drawing/2014/main" id="{0152E021-C38F-9C6C-C302-37C25134E5D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4480132-EF1E-436E-87E4-B57B63992950}" type="slidenum">
              <a:rPr lang="he-IL" altLang="he-IL" sz="1400"/>
              <a:pPr algn="l">
                <a:spcBef>
                  <a:spcPct val="0"/>
                </a:spcBef>
                <a:buFontTx/>
                <a:buNone/>
              </a:pPr>
              <a:t>47</a:t>
            </a:fld>
            <a:endParaRPr lang="en-US" altLang="he-IL" sz="14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8A363BBD-1315-0294-CB82-9EF05AEA37E4}"/>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59395" name="Content Placeholder 2">
            <a:extLst>
              <a:ext uri="{FF2B5EF4-FFF2-40B4-BE49-F238E27FC236}">
                <a16:creationId xmlns:a16="http://schemas.microsoft.com/office/drawing/2014/main" id="{309BC472-511C-826A-6415-C122FB460748}"/>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r>
              <a:rPr lang="he-IL" altLang="he-IL" sz="5400" b="1" dirty="0">
                <a:latin typeface="David" panose="020E0502060401010101" pitchFamily="34" charset="-79"/>
                <a:cs typeface="David" panose="020E0502060401010101" pitchFamily="34" charset="-79"/>
              </a:rPr>
              <a:t>החלטת מיסוי - אופציית רכש ומכר בחברה פרטית</a:t>
            </a: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p:txBody>
      </p:sp>
      <p:sp>
        <p:nvSpPr>
          <p:cNvPr id="59396" name="Slide Number Placeholder 3">
            <a:extLst>
              <a:ext uri="{FF2B5EF4-FFF2-40B4-BE49-F238E27FC236}">
                <a16:creationId xmlns:a16="http://schemas.microsoft.com/office/drawing/2014/main" id="{C66E8B63-222C-9180-8CB7-98164450A2C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D374A75-17CC-4159-A35B-32983999FFE7}" type="slidenum">
              <a:rPr lang="he-IL" altLang="he-IL" sz="1400"/>
              <a:pPr algn="l">
                <a:spcBef>
                  <a:spcPct val="0"/>
                </a:spcBef>
                <a:buFontTx/>
                <a:buNone/>
              </a:pPr>
              <a:t>48</a:t>
            </a:fld>
            <a:endParaRPr lang="en-US" altLang="he-IL" sz="140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E9B6BD73-5378-9EF4-159F-DFCFD17CF41A}"/>
              </a:ext>
            </a:extLst>
          </p:cNvPr>
          <p:cNvSpPr>
            <a:spLocks noGrp="1"/>
          </p:cNvSpPr>
          <p:nvPr>
            <p:ph idx="1"/>
          </p:nvPr>
        </p:nvSpPr>
        <p:spPr>
          <a:xfrm>
            <a:off x="457200" y="874713"/>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מיסוי 3269/16</a:t>
            </a:r>
            <a:r>
              <a:rPr lang="he-IL" altLang="he-IL" sz="2400" b="1" dirty="0">
                <a:latin typeface="David" panose="020E0502060401010101" pitchFamily="34" charset="-79"/>
                <a:cs typeface="David" panose="020E0502060401010101" pitchFamily="34" charset="-79"/>
              </a:rPr>
              <a:t>:</a:t>
            </a:r>
          </a:p>
          <a:p>
            <a:pPr algn="just">
              <a:lnSpc>
                <a:spcPct val="150000"/>
              </a:lnSpc>
              <a:spcBef>
                <a:spcPts val="0"/>
              </a:spcBef>
              <a:defRPr/>
            </a:pPr>
            <a:r>
              <a:rPr lang="he-IL" altLang="he-IL" sz="2200" dirty="0">
                <a:latin typeface="David" panose="020E0502060401010101" pitchFamily="34" charset="-79"/>
                <a:cs typeface="David" panose="020E0502060401010101" pitchFamily="34" charset="-79"/>
              </a:rPr>
              <a:t>ההחלטה נסובה אודות הקצאת מניות חברה פרטית זרה באמצעות נאמן במסלול רווח הון לעובדי חברות הבנות תושבות ישראל.</a:t>
            </a:r>
          </a:p>
          <a:p>
            <a:pPr algn="just">
              <a:lnSpc>
                <a:spcPct val="150000"/>
              </a:lnSpc>
              <a:spcBef>
                <a:spcPts val="0"/>
              </a:spcBef>
              <a:defRPr/>
            </a:pPr>
            <a:r>
              <a:rPr lang="he-IL" altLang="he-IL" sz="2200" dirty="0">
                <a:latin typeface="David" panose="020E0502060401010101" pitchFamily="34" charset="-79"/>
                <a:cs typeface="David" panose="020E0502060401010101" pitchFamily="34" charset="-79"/>
              </a:rPr>
              <a:t>הקצאת המניות נעשתה בכפוף להסכם בעלי מניות חברת האם, לפיו, כל עוד מניות החברה לא רשומות למסחר בבורסה, קמה לבעל השליטה בחברת האם אפשרות רכש לאופציות במחיר השוק, וזאת בתוך 3 חודשים ממועד סיום העסקת העובדים בחברה. </a:t>
            </a:r>
          </a:p>
          <a:p>
            <a:pPr algn="just">
              <a:lnSpc>
                <a:spcPct val="150000"/>
              </a:lnSpc>
              <a:spcBef>
                <a:spcPts val="0"/>
              </a:spcBef>
              <a:defRPr/>
            </a:pPr>
            <a:r>
              <a:rPr lang="he-IL" altLang="he-IL" sz="2200" dirty="0">
                <a:latin typeface="David" panose="020E0502060401010101" pitchFamily="34" charset="-79"/>
                <a:cs typeface="David" panose="020E0502060401010101" pitchFamily="34" charset="-79"/>
              </a:rPr>
              <a:t>לעובד תקום אופציית מכר למלוא מניותיו לחברות אחרות בקבוצה במקרה שסיום היחסים הינו בשל מחלה קשה, נכות, או מוות.</a:t>
            </a:r>
          </a:p>
          <a:p>
            <a:pPr algn="just">
              <a:lnSpc>
                <a:spcPct val="150000"/>
              </a:lnSpc>
              <a:spcBef>
                <a:spcPts val="0"/>
              </a:spcBef>
              <a:defRPr/>
            </a:pPr>
            <a:endParaRPr lang="he-IL" altLang="he-IL" sz="2400" dirty="0">
              <a:latin typeface="David" panose="020E0502060401010101" pitchFamily="34" charset="-79"/>
              <a:cs typeface="David" panose="020E0502060401010101" pitchFamily="34" charset="-79"/>
            </a:endParaRPr>
          </a:p>
        </p:txBody>
      </p:sp>
      <p:sp>
        <p:nvSpPr>
          <p:cNvPr id="60419" name="Slide Number Placeholder 3">
            <a:extLst>
              <a:ext uri="{FF2B5EF4-FFF2-40B4-BE49-F238E27FC236}">
                <a16:creationId xmlns:a16="http://schemas.microsoft.com/office/drawing/2014/main" id="{DD4B86BE-85C9-C04F-D83A-DC9C5767D68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53CB7F98-BA03-4678-8648-420BE419BF22}" type="slidenum">
              <a:rPr lang="he-IL" altLang="he-IL" sz="1400"/>
              <a:pPr algn="l">
                <a:spcBef>
                  <a:spcPct val="0"/>
                </a:spcBef>
                <a:buFontTx/>
                <a:buNone/>
              </a:pPr>
              <a:t>49</a:t>
            </a:fld>
            <a:endParaRPr lang="en-US" altLang="he-IL" sz="1400"/>
          </a:p>
        </p:txBody>
      </p:sp>
      <p:sp>
        <p:nvSpPr>
          <p:cNvPr id="6" name="Title 1">
            <a:extLst>
              <a:ext uri="{FF2B5EF4-FFF2-40B4-BE49-F238E27FC236}">
                <a16:creationId xmlns:a16="http://schemas.microsoft.com/office/drawing/2014/main" id="{B8971DBE-51B3-9D2E-A32A-E4AC54732475}"/>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 </a:t>
            </a:r>
          </a:p>
          <a:p>
            <a:pPr>
              <a:defRPr/>
            </a:pPr>
            <a:r>
              <a:rPr lang="he-IL" altLang="he-IL" sz="2200" b="1" kern="0" dirty="0">
                <a:latin typeface="David" panose="020E0502060401010101" pitchFamily="34" charset="-79"/>
                <a:cs typeface="David" panose="020E0502060401010101" pitchFamily="34" charset="-79"/>
              </a:rPr>
              <a:t>אופציית רכש ומכר בחברה פרטית</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a:extLst>
              <a:ext uri="{FF2B5EF4-FFF2-40B4-BE49-F238E27FC236}">
                <a16:creationId xmlns:a16="http://schemas.microsoft.com/office/drawing/2014/main" id="{E179C022-DC0E-BD0A-D442-51D979523DE1}"/>
              </a:ext>
            </a:extLst>
          </p:cNvPr>
          <p:cNvSpPr>
            <a:spLocks noGrp="1" noChangeArrowheads="1"/>
          </p:cNvSpPr>
          <p:nvPr>
            <p:ph idx="1"/>
          </p:nvPr>
        </p:nvSpPr>
        <p:spPr>
          <a:xfrm>
            <a:off x="323850" y="876300"/>
            <a:ext cx="8362950" cy="5216525"/>
          </a:xfrm>
        </p:spPr>
        <p:txBody>
          <a:bodyPr/>
          <a:lstStyle/>
          <a:p>
            <a:pPr algn="just">
              <a:lnSpc>
                <a:spcPct val="150000"/>
              </a:lnSpc>
              <a:spcBef>
                <a:spcPct val="0"/>
              </a:spcBef>
              <a:defRPr/>
            </a:pPr>
            <a:r>
              <a:rPr lang="he-IL" altLang="he-IL" sz="2000" u="sng" dirty="0">
                <a:latin typeface="David" panose="020E0502060401010101" pitchFamily="34" charset="-79"/>
                <a:cs typeface="David" panose="020E0502060401010101" pitchFamily="34" charset="-79"/>
              </a:rPr>
              <a:t>עובד</a:t>
            </a:r>
            <a:r>
              <a:rPr lang="he-IL" altLang="he-IL" sz="2000" dirty="0">
                <a:latin typeface="David" panose="020E0502060401010101" pitchFamily="34" charset="-79"/>
                <a:cs typeface="David" panose="020E0502060401010101" pitchFamily="34" charset="-79"/>
              </a:rPr>
              <a:t> - העובד הוגדר על ידי המחוקק באופן רחב ואין הוראה מפורשת למשמעות המונח לעניין הקצאת אופציות. מכאן, שתחול המשמעות הרגילה, דהיינו, יחסי עובד מעביד בין העובד לחברה המעבידה אותו. </a:t>
            </a:r>
          </a:p>
          <a:p>
            <a:pPr marL="0" indent="0" algn="just">
              <a:lnSpc>
                <a:spcPct val="150000"/>
              </a:lnSpc>
              <a:spcBef>
                <a:spcPct val="0"/>
              </a:spcBef>
              <a:buFontTx/>
              <a:buNone/>
              <a:defRPr/>
            </a:pPr>
            <a:r>
              <a:rPr lang="he-IL" altLang="he-IL" sz="2000" b="1" dirty="0">
                <a:latin typeface="David" panose="020E0502060401010101" pitchFamily="34" charset="-79"/>
                <a:cs typeface="David" panose="020E0502060401010101" pitchFamily="34" charset="-79"/>
              </a:rPr>
              <a:t>"עובד" – לרבות נושא משרה, </a:t>
            </a:r>
            <a:r>
              <a:rPr lang="he-IL" altLang="he-IL" sz="2000" dirty="0">
                <a:latin typeface="David" panose="020E0502060401010101" pitchFamily="34" charset="-79"/>
                <a:cs typeface="David" panose="020E0502060401010101" pitchFamily="34" charset="-79"/>
              </a:rPr>
              <a:t>דירקטור יחשב כעובד למרות שאינו שכיר בחברה.</a:t>
            </a:r>
          </a:p>
          <a:p>
            <a:pPr marL="0" indent="0" algn="just">
              <a:lnSpc>
                <a:spcPct val="150000"/>
              </a:lnSpc>
              <a:spcBef>
                <a:spcPct val="0"/>
              </a:spcBef>
              <a:buFontTx/>
              <a:buNone/>
              <a:defRPr/>
            </a:pPr>
            <a:r>
              <a:rPr lang="he-IL" altLang="he-IL" sz="2000" u="sng" dirty="0">
                <a:latin typeface="David" panose="020E0502060401010101" pitchFamily="34" charset="-79"/>
                <a:cs typeface="David" panose="020E0502060401010101" pitchFamily="34" charset="-79"/>
              </a:rPr>
              <a:t>חריג</a:t>
            </a:r>
            <a:r>
              <a:rPr lang="he-IL" altLang="he-IL" sz="2000" dirty="0">
                <a:latin typeface="David" panose="020E0502060401010101" pitchFamily="34" charset="-79"/>
                <a:cs typeface="David" panose="020E0502060401010101" pitchFamily="34" charset="-79"/>
              </a:rPr>
              <a:t>:</a:t>
            </a:r>
          </a:p>
          <a:p>
            <a:pPr marL="0" indent="0" algn="just">
              <a:lnSpc>
                <a:spcPct val="150000"/>
              </a:lnSpc>
              <a:spcBef>
                <a:spcPct val="0"/>
              </a:spcBef>
              <a:buFontTx/>
              <a:buNone/>
              <a:defRPr/>
            </a:pPr>
            <a:r>
              <a:rPr lang="he-IL" altLang="he-IL" sz="2000" dirty="0">
                <a:latin typeface="David" panose="020E0502060401010101" pitchFamily="34" charset="-79"/>
                <a:cs typeface="David" panose="020E0502060401010101" pitchFamily="34" charset="-79"/>
              </a:rPr>
              <a:t>בעל שליטה בחברה לא ייחשב כעובד, אף במידה ומשמש כעובד בפועל. על בעל השליטה יוחל ההסדר הקבוע במסגרת סעיף 3(ט). לעניין זה, עובד ייחשב כבעל שליטה במידה ומחזיק בשיעור של כ-10% מאמצעי השליטה בחברה במועד ההקצאה.</a:t>
            </a:r>
          </a:p>
        </p:txBody>
      </p:sp>
      <p:sp>
        <p:nvSpPr>
          <p:cNvPr id="11267" name="Slide Number Placeholder 3">
            <a:extLst>
              <a:ext uri="{FF2B5EF4-FFF2-40B4-BE49-F238E27FC236}">
                <a16:creationId xmlns:a16="http://schemas.microsoft.com/office/drawing/2014/main" id="{50F1372D-C02D-5A49-7AAB-1D58E0E20CD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A4449A9-1669-40EC-A4B4-2237A461FA78}" type="slidenum">
              <a:rPr lang="he-IL" altLang="he-IL" sz="1400"/>
              <a:pPr algn="l">
                <a:spcBef>
                  <a:spcPct val="0"/>
                </a:spcBef>
                <a:buFontTx/>
                <a:buNone/>
              </a:pPr>
              <a:t>5</a:t>
            </a:fld>
            <a:endParaRPr lang="en-US" altLang="he-IL" sz="1400"/>
          </a:p>
        </p:txBody>
      </p:sp>
      <p:sp>
        <p:nvSpPr>
          <p:cNvPr id="6" name="Title 1">
            <a:extLst>
              <a:ext uri="{FF2B5EF4-FFF2-40B4-BE49-F238E27FC236}">
                <a16:creationId xmlns:a16="http://schemas.microsoft.com/office/drawing/2014/main" id="{9E89C778-A142-4BB3-73C7-6B747CF535B4}"/>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מושגי יסוד בהקצאת אופציות ומניות</a:t>
            </a:r>
          </a:p>
          <a:p>
            <a:pPr>
              <a:defRPr/>
            </a:pPr>
            <a:r>
              <a:rPr lang="he-IL" altLang="he-IL" sz="2400" b="1" kern="0" dirty="0">
                <a:latin typeface="David" panose="020E0502060401010101" pitchFamily="34" charset="-79"/>
                <a:cs typeface="David" panose="020E0502060401010101" pitchFamily="34" charset="-79"/>
              </a:rPr>
              <a:t>הגדרת עובד</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9A6AA134-3454-5C1F-BA0C-6A2477E426F5}"/>
              </a:ext>
            </a:extLst>
          </p:cNvPr>
          <p:cNvSpPr>
            <a:spLocks noGrp="1"/>
          </p:cNvSpPr>
          <p:nvPr>
            <p:ph idx="1"/>
          </p:nvPr>
        </p:nvSpPr>
        <p:spPr>
          <a:xfrm>
            <a:off x="457200" y="874713"/>
            <a:ext cx="8229600" cy="4857750"/>
          </a:xfrm>
        </p:spPr>
        <p:txBody>
          <a:bodyPr/>
          <a:lstStyle/>
          <a:p>
            <a:pPr marL="0" indent="0" algn="just">
              <a:lnSpc>
                <a:spcPct val="150000"/>
              </a:lnSpc>
              <a:spcBef>
                <a:spcPct val="0"/>
              </a:spcBef>
              <a:buFontTx/>
              <a:buNone/>
              <a:defRPr/>
            </a:pPr>
            <a:r>
              <a:rPr lang="he-IL" altLang="he-IL" sz="2200" dirty="0">
                <a:latin typeface="David" panose="020E0502060401010101" pitchFamily="34" charset="-79"/>
                <a:cs typeface="David" panose="020E0502060401010101" pitchFamily="34" charset="-79"/>
              </a:rPr>
              <a:t>נקבע שהוראות סעיף 102 יחולו על מתן האופציות בהתקיים התנאים כדלקמן:</a:t>
            </a:r>
          </a:p>
          <a:p>
            <a:pPr algn="just">
              <a:lnSpc>
                <a:spcPct val="150000"/>
              </a:lnSpc>
              <a:spcBef>
                <a:spcPct val="0"/>
              </a:spcBef>
              <a:defRPr/>
            </a:pPr>
            <a:r>
              <a:rPr lang="he-IL" altLang="he-IL" sz="2200" dirty="0">
                <a:latin typeface="David" panose="020E0502060401010101" pitchFamily="34" charset="-79"/>
                <a:cs typeface="David" panose="020E0502060401010101" pitchFamily="34" charset="-79"/>
              </a:rPr>
              <a:t>מימוש אופציית הרכש ו/או אופציות המכר תהא בשל עזיבת העובד את החברות הבנות באופן סופי ומוחלט, לרבות אי המשך התקשרות במסגרת מתן שירותים, או באמצעות צד קרוב.</a:t>
            </a:r>
          </a:p>
          <a:p>
            <a:pPr algn="just">
              <a:lnSpc>
                <a:spcPct val="150000"/>
              </a:lnSpc>
              <a:spcBef>
                <a:spcPct val="0"/>
              </a:spcBef>
              <a:defRPr/>
            </a:pPr>
            <a:r>
              <a:rPr lang="he-IL" altLang="he-IL" sz="2200" dirty="0">
                <a:latin typeface="David" panose="020E0502060401010101" pitchFamily="34" charset="-79"/>
                <a:cs typeface="David" panose="020E0502060401010101" pitchFamily="34" charset="-79"/>
              </a:rPr>
              <a:t>מימוש אופציית הרכש יתאפשר רק במידה ובאותו מועד מניות חברת האם </a:t>
            </a:r>
            <a:r>
              <a:rPr lang="he-IL" altLang="he-IL" sz="2200" u="sng" dirty="0">
                <a:latin typeface="David" panose="020E0502060401010101" pitchFamily="34" charset="-79"/>
                <a:cs typeface="David" panose="020E0502060401010101" pitchFamily="34" charset="-79"/>
              </a:rPr>
              <a:t>טרם</a:t>
            </a:r>
            <a:r>
              <a:rPr lang="he-IL" altLang="he-IL" sz="2200" dirty="0">
                <a:latin typeface="David" panose="020E0502060401010101" pitchFamily="34" charset="-79"/>
                <a:cs typeface="David" panose="020E0502060401010101" pitchFamily="34" charset="-79"/>
              </a:rPr>
              <a:t> נרשמה למסחר.</a:t>
            </a:r>
          </a:p>
          <a:p>
            <a:pPr algn="just">
              <a:lnSpc>
                <a:spcPct val="150000"/>
              </a:lnSpc>
              <a:spcBef>
                <a:spcPct val="0"/>
              </a:spcBef>
              <a:defRPr/>
            </a:pPr>
            <a:r>
              <a:rPr lang="he-IL" altLang="he-IL" sz="2200" dirty="0">
                <a:latin typeface="David" panose="020E0502060401010101" pitchFamily="34" charset="-79"/>
                <a:cs typeface="David" panose="020E0502060401010101" pitchFamily="34" charset="-79"/>
              </a:rPr>
              <a:t>תוספת המימוש שנקבעה באופציות הינה בהתאם לשווי החברה הידוע במועד ההענקה.</a:t>
            </a:r>
          </a:p>
          <a:p>
            <a:pPr algn="just">
              <a:lnSpc>
                <a:spcPct val="150000"/>
              </a:lnSpc>
              <a:spcBef>
                <a:spcPct val="0"/>
              </a:spcBef>
              <a:defRPr/>
            </a:pPr>
            <a:endParaRPr lang="he-IL" altLang="he-IL" sz="2400" dirty="0">
              <a:latin typeface="David" panose="020E0502060401010101" pitchFamily="34" charset="-79"/>
              <a:cs typeface="David" panose="020E0502060401010101" pitchFamily="34" charset="-79"/>
            </a:endParaRPr>
          </a:p>
        </p:txBody>
      </p:sp>
      <p:sp>
        <p:nvSpPr>
          <p:cNvPr id="62467" name="Slide Number Placeholder 3">
            <a:extLst>
              <a:ext uri="{FF2B5EF4-FFF2-40B4-BE49-F238E27FC236}">
                <a16:creationId xmlns:a16="http://schemas.microsoft.com/office/drawing/2014/main" id="{1DE13760-A882-740B-BAA0-66BE2F1CB1D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26BA85D4-E5EF-45DF-ADE5-168B525E467A}" type="slidenum">
              <a:rPr lang="he-IL" altLang="he-IL" sz="1400"/>
              <a:pPr algn="l">
                <a:spcBef>
                  <a:spcPct val="0"/>
                </a:spcBef>
                <a:buFontTx/>
                <a:buNone/>
              </a:pPr>
              <a:t>50</a:t>
            </a:fld>
            <a:endParaRPr lang="en-US" altLang="he-IL" sz="1400"/>
          </a:p>
        </p:txBody>
      </p:sp>
      <p:sp>
        <p:nvSpPr>
          <p:cNvPr id="6" name="Title 1">
            <a:extLst>
              <a:ext uri="{FF2B5EF4-FFF2-40B4-BE49-F238E27FC236}">
                <a16:creationId xmlns:a16="http://schemas.microsoft.com/office/drawing/2014/main" id="{77623D50-E26F-9604-3432-D3B4D5F1E1B4}"/>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a:t>
            </a:r>
          </a:p>
          <a:p>
            <a:pPr>
              <a:defRPr/>
            </a:pPr>
            <a:r>
              <a:rPr lang="he-IL" altLang="he-IL" sz="2200" b="1" kern="0" dirty="0">
                <a:latin typeface="David" panose="020E0502060401010101" pitchFamily="34" charset="-79"/>
                <a:cs typeface="David" panose="020E0502060401010101" pitchFamily="34" charset="-79"/>
              </a:rPr>
              <a:t>אופציית רכש ומכר בחברה פרטית</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D699DA5F-3DCC-3975-D16B-D518A4B5F31C}"/>
              </a:ext>
            </a:extLst>
          </p:cNvPr>
          <p:cNvSpPr>
            <a:spLocks noGrp="1"/>
          </p:cNvSpPr>
          <p:nvPr>
            <p:ph idx="1"/>
          </p:nvPr>
        </p:nvSpPr>
        <p:spPr>
          <a:xfrm>
            <a:off x="468313" y="836613"/>
            <a:ext cx="8229600" cy="4857750"/>
          </a:xfrm>
        </p:spPr>
        <p:txBody>
          <a:bodyPr/>
          <a:lstStyle/>
          <a:p>
            <a:pPr marL="0" indent="0" algn="just">
              <a:lnSpc>
                <a:spcPct val="150000"/>
              </a:lnSpc>
              <a:spcBef>
                <a:spcPts val="0"/>
              </a:spcBef>
              <a:buFontTx/>
              <a:buNone/>
              <a:defRPr/>
            </a:pPr>
            <a:r>
              <a:rPr lang="he-IL" altLang="he-IL" sz="2200" dirty="0">
                <a:latin typeface="David" panose="020E0502060401010101" pitchFamily="34" charset="-79"/>
                <a:cs typeface="David" panose="020E0502060401010101" pitchFamily="34" charset="-79"/>
              </a:rPr>
              <a:t>תמורת מכירת המניות תחושב בגובה שווי השוק של חברת האם, במועד מימוש אופציות, שייקבע על ידי מעריך שווי חיצוני. </a:t>
            </a:r>
          </a:p>
          <a:p>
            <a:pPr marL="0" indent="0" algn="just">
              <a:lnSpc>
                <a:spcPct val="150000"/>
              </a:lnSpc>
              <a:spcBef>
                <a:spcPts val="0"/>
              </a:spcBef>
              <a:buFontTx/>
              <a:buNone/>
              <a:defRPr/>
            </a:pPr>
            <a:r>
              <a:rPr lang="he-IL" altLang="he-IL" sz="2200" dirty="0">
                <a:latin typeface="David" panose="020E0502060401010101" pitchFamily="34" charset="-79"/>
                <a:cs typeface="David" panose="020E0502060401010101" pitchFamily="34" charset="-79"/>
              </a:rPr>
              <a:t>התמורה תחולק לשניים:</a:t>
            </a:r>
          </a:p>
          <a:p>
            <a:pPr marL="457200" indent="-457200" algn="just">
              <a:lnSpc>
                <a:spcPct val="150000"/>
              </a:lnSpc>
              <a:spcBef>
                <a:spcPts val="0"/>
              </a:spcBef>
              <a:buFontTx/>
              <a:buAutoNum type="arabicPeriod"/>
              <a:defRPr/>
            </a:pPr>
            <a:r>
              <a:rPr lang="he-IL" altLang="he-IL" sz="2200" u="sng" dirty="0">
                <a:latin typeface="David" panose="020E0502060401010101" pitchFamily="34" charset="-79"/>
                <a:cs typeface="David" panose="020E0502060401010101" pitchFamily="34" charset="-79"/>
              </a:rPr>
              <a:t>המרכיב הפירותי</a:t>
            </a:r>
            <a:r>
              <a:rPr lang="he-IL" altLang="he-IL" sz="2200" dirty="0">
                <a:latin typeface="David" panose="020E0502060401010101" pitchFamily="34" charset="-79"/>
                <a:cs typeface="David" panose="020E0502060401010101" pitchFamily="34" charset="-79"/>
              </a:rPr>
              <a:t> – הפער בין שווי שוק מניות חברת האם במועד ההקצאה לבין תוספת המימוש הנקובה באופציות, מוכפל בסך המניות שהוקצו לעובד. מרכיב זה ימוסה כהכנסת עבודה.</a:t>
            </a:r>
          </a:p>
          <a:p>
            <a:pPr marL="457200" indent="-457200" algn="just">
              <a:lnSpc>
                <a:spcPct val="150000"/>
              </a:lnSpc>
              <a:spcBef>
                <a:spcPts val="0"/>
              </a:spcBef>
              <a:buFontTx/>
              <a:buAutoNum type="arabicPeriod"/>
              <a:defRPr/>
            </a:pPr>
            <a:r>
              <a:rPr lang="he-IL" altLang="he-IL" sz="2200" u="sng" dirty="0">
                <a:latin typeface="David" panose="020E0502060401010101" pitchFamily="34" charset="-79"/>
                <a:cs typeface="David" panose="020E0502060401010101" pitchFamily="34" charset="-79"/>
              </a:rPr>
              <a:t>המרכיב ההוני</a:t>
            </a:r>
            <a:r>
              <a:rPr lang="he-IL" altLang="he-IL" sz="2200" dirty="0">
                <a:latin typeface="David" panose="020E0502060401010101" pitchFamily="34" charset="-79"/>
                <a:cs typeface="David" panose="020E0502060401010101" pitchFamily="34" charset="-79"/>
              </a:rPr>
              <a:t> – סך שווי ההטבה בניכוי המרכיב הפירותי. </a:t>
            </a:r>
          </a:p>
          <a:p>
            <a:pPr algn="just">
              <a:lnSpc>
                <a:spcPct val="150000"/>
              </a:lnSpc>
              <a:spcBef>
                <a:spcPts val="0"/>
              </a:spcBef>
              <a:defRPr/>
            </a:pPr>
            <a:r>
              <a:rPr lang="he-IL" altLang="he-IL" sz="2200" dirty="0">
                <a:latin typeface="David" panose="020E0502060401010101" pitchFamily="34" charset="-79"/>
                <a:cs typeface="David" panose="020E0502060401010101" pitchFamily="34" charset="-79"/>
              </a:rPr>
              <a:t>לחברות הבנות לא תותר כל הוצאה, לרבות ביחס לגובה המרכיב הפירותי.</a:t>
            </a:r>
          </a:p>
        </p:txBody>
      </p:sp>
      <p:sp>
        <p:nvSpPr>
          <p:cNvPr id="64515" name="Slide Number Placeholder 3">
            <a:extLst>
              <a:ext uri="{FF2B5EF4-FFF2-40B4-BE49-F238E27FC236}">
                <a16:creationId xmlns:a16="http://schemas.microsoft.com/office/drawing/2014/main" id="{8B0DF0B6-B2A1-5A51-115F-E9B2116BE9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8ECDAA72-7542-4FDE-B680-12056435B8BB}" type="slidenum">
              <a:rPr lang="he-IL" altLang="he-IL" sz="1400"/>
              <a:pPr algn="l">
                <a:spcBef>
                  <a:spcPct val="0"/>
                </a:spcBef>
                <a:buFontTx/>
                <a:buNone/>
              </a:pPr>
              <a:t>51</a:t>
            </a:fld>
            <a:endParaRPr lang="en-US" altLang="he-IL" sz="1400"/>
          </a:p>
        </p:txBody>
      </p:sp>
      <p:sp>
        <p:nvSpPr>
          <p:cNvPr id="6" name="Title 1">
            <a:extLst>
              <a:ext uri="{FF2B5EF4-FFF2-40B4-BE49-F238E27FC236}">
                <a16:creationId xmlns:a16="http://schemas.microsoft.com/office/drawing/2014/main" id="{6F85B861-812C-3423-2E8E-F67D39F5A760}"/>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a:t>
            </a:r>
          </a:p>
          <a:p>
            <a:pPr>
              <a:defRPr/>
            </a:pPr>
            <a:r>
              <a:rPr lang="he-IL" altLang="he-IL" sz="2200" b="1" kern="0" dirty="0">
                <a:latin typeface="David" panose="020E0502060401010101" pitchFamily="34" charset="-79"/>
                <a:cs typeface="David" panose="020E0502060401010101" pitchFamily="34" charset="-79"/>
              </a:rPr>
              <a:t>אופציית רכש ומכר בחברה פרטית</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a:extLst>
              <a:ext uri="{FF2B5EF4-FFF2-40B4-BE49-F238E27FC236}">
                <a16:creationId xmlns:a16="http://schemas.microsoft.com/office/drawing/2014/main" id="{E9814BDF-4A39-25C6-9A3F-9DE683442BF2}"/>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66563" name="Content Placeholder 2">
            <a:extLst>
              <a:ext uri="{FF2B5EF4-FFF2-40B4-BE49-F238E27FC236}">
                <a16:creationId xmlns:a16="http://schemas.microsoft.com/office/drawing/2014/main" id="{5FE98650-5A6F-1C07-E328-5083BB528A21}"/>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r>
              <a:rPr lang="he-IL" altLang="he-IL" sz="5400" b="1" dirty="0">
                <a:latin typeface="David" panose="020E0502060401010101" pitchFamily="34" charset="-79"/>
                <a:cs typeface="David" panose="020E0502060401010101" pitchFamily="34" charset="-79"/>
              </a:rPr>
              <a:t>החלטת מיסוי שלא בהסכם - החלפת מסלול המס לנותן שירותים</a:t>
            </a: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p:txBody>
      </p:sp>
      <p:sp>
        <p:nvSpPr>
          <p:cNvPr id="66564" name="Slide Number Placeholder 3">
            <a:extLst>
              <a:ext uri="{FF2B5EF4-FFF2-40B4-BE49-F238E27FC236}">
                <a16:creationId xmlns:a16="http://schemas.microsoft.com/office/drawing/2014/main" id="{0F9E38A2-9B5F-E4BE-5E63-470B0D799E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D6A20394-4D7B-483D-8A22-75E914637D92}" type="slidenum">
              <a:rPr lang="he-IL" altLang="he-IL" sz="1400"/>
              <a:pPr algn="l">
                <a:spcBef>
                  <a:spcPct val="0"/>
                </a:spcBef>
                <a:buFontTx/>
                <a:buNone/>
              </a:pPr>
              <a:t>52</a:t>
            </a:fld>
            <a:endParaRPr lang="en-US" altLang="he-IL" sz="14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D0AB91CD-65ED-88FE-A922-AE8471E08AA4}"/>
              </a:ext>
            </a:extLst>
          </p:cNvPr>
          <p:cNvSpPr>
            <a:spLocks noGrp="1"/>
          </p:cNvSpPr>
          <p:nvPr>
            <p:ph idx="1"/>
          </p:nvPr>
        </p:nvSpPr>
        <p:spPr>
          <a:xfrm>
            <a:off x="446088" y="731838"/>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מיסוי 5561/18</a:t>
            </a:r>
            <a:r>
              <a:rPr lang="he-IL" altLang="he-IL" sz="2400" b="1" dirty="0">
                <a:latin typeface="David" panose="020E0502060401010101" pitchFamily="34" charset="-79"/>
                <a:cs typeface="David" panose="020E0502060401010101" pitchFamily="34" charset="-79"/>
              </a:rPr>
              <a:t>:</a:t>
            </a:r>
          </a:p>
          <a:p>
            <a:pPr algn="just">
              <a:lnSpc>
                <a:spcPct val="150000"/>
              </a:lnSpc>
              <a:spcBef>
                <a:spcPts val="0"/>
              </a:spcBef>
              <a:defRPr/>
            </a:pPr>
            <a:r>
              <a:rPr lang="he-IL" sz="2200" dirty="0">
                <a:latin typeface="David" panose="020E0502060401010101" pitchFamily="34" charset="-79"/>
                <a:cs typeface="David" panose="020E0502060401010101" pitchFamily="34" charset="-79"/>
              </a:rPr>
              <a:t>חברה פרטית תושבת ישראל העניקה אופציות לנותן שירותים בתמורה לשירותים שנתן לחברה. האופציות ניתנו לפי סעיף 3ט לפקודה אשר מסווגת כהכנסה ממשלח יד וחייבות במס שולי. בשנת 2017 נותן השירותים החל לעבוד בחברה כשכיר.</a:t>
            </a:r>
          </a:p>
          <a:p>
            <a:pPr algn="just">
              <a:lnSpc>
                <a:spcPct val="150000"/>
              </a:lnSpc>
              <a:spcBef>
                <a:spcPts val="0"/>
              </a:spcBef>
              <a:defRPr/>
            </a:pPr>
            <a:r>
              <a:rPr lang="he-IL" sz="2200" dirty="0">
                <a:latin typeface="David" panose="020E0502060401010101" pitchFamily="34" charset="-79"/>
                <a:cs typeface="David" panose="020E0502060401010101" pitchFamily="34" charset="-79"/>
              </a:rPr>
              <a:t>החברה ביקשה לשנות את סיווג האופציות שהוקצו לנותן השירותים לאופציות במסלול ההוני על פי הוראות סעיף 102 לפקודה.</a:t>
            </a:r>
          </a:p>
          <a:p>
            <a:pPr algn="just">
              <a:lnSpc>
                <a:spcPct val="150000"/>
              </a:lnSpc>
              <a:spcBef>
                <a:spcPts val="0"/>
              </a:spcBef>
              <a:defRPr/>
            </a:pPr>
            <a:r>
              <a:rPr lang="he-IL" altLang="he-IL" sz="2200" dirty="0">
                <a:latin typeface="David" panose="020E0502060401010101" pitchFamily="34" charset="-79"/>
                <a:cs typeface="David" panose="020E0502060401010101" pitchFamily="34" charset="-79"/>
              </a:rPr>
              <a:t>בהחלטת המיסוי נקבע, כי על האופציות ימשיכו לח</a:t>
            </a:r>
            <a:r>
              <a:rPr lang="he-IL" sz="2200" dirty="0">
                <a:latin typeface="David" panose="020E0502060401010101" pitchFamily="34" charset="-79"/>
                <a:cs typeface="David" panose="020E0502060401010101" pitchFamily="34" charset="-79"/>
              </a:rPr>
              <a:t>ול הוראות סעיף 3(ט) לפקודה, ולא הוראות סעיף 102 לפקודה.</a:t>
            </a:r>
            <a:r>
              <a:rPr lang="he-IL" altLang="he-IL" sz="2200" dirty="0">
                <a:latin typeface="David" panose="020E0502060401010101" pitchFamily="34" charset="-79"/>
                <a:cs typeface="David" panose="020E0502060401010101" pitchFamily="34" charset="-79"/>
              </a:rPr>
              <a:t> </a:t>
            </a:r>
          </a:p>
        </p:txBody>
      </p:sp>
      <p:sp>
        <p:nvSpPr>
          <p:cNvPr id="67587" name="Slide Number Placeholder 3">
            <a:extLst>
              <a:ext uri="{FF2B5EF4-FFF2-40B4-BE49-F238E27FC236}">
                <a16:creationId xmlns:a16="http://schemas.microsoft.com/office/drawing/2014/main" id="{81C30CD7-2684-0C65-D487-60CE4E8FA5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DCC03F5E-8C9A-45B3-A80B-A5DD75C6FCFF}" type="slidenum">
              <a:rPr lang="he-IL" altLang="he-IL" sz="1400"/>
              <a:pPr algn="l">
                <a:spcBef>
                  <a:spcPct val="0"/>
                </a:spcBef>
                <a:buFontTx/>
                <a:buNone/>
              </a:pPr>
              <a:t>53</a:t>
            </a:fld>
            <a:endParaRPr lang="en-US" altLang="he-IL" sz="1400"/>
          </a:p>
        </p:txBody>
      </p:sp>
      <p:sp>
        <p:nvSpPr>
          <p:cNvPr id="6" name="Title 1">
            <a:extLst>
              <a:ext uri="{FF2B5EF4-FFF2-40B4-BE49-F238E27FC236}">
                <a16:creationId xmlns:a16="http://schemas.microsoft.com/office/drawing/2014/main" id="{64A4E933-B112-0546-962C-9C1888F0D31E}"/>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 שלא בהסכם</a:t>
            </a:r>
          </a:p>
          <a:p>
            <a:pPr>
              <a:defRPr/>
            </a:pPr>
            <a:r>
              <a:rPr lang="he-IL" sz="2200" b="1" dirty="0">
                <a:latin typeface="David" panose="020E0502060401010101" pitchFamily="34" charset="-79"/>
                <a:cs typeface="David" panose="020E0502060401010101" pitchFamily="34" charset="-79"/>
              </a:rPr>
              <a:t>החלפת מסלול המס לנותן שירותים</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itle 1">
            <a:extLst>
              <a:ext uri="{FF2B5EF4-FFF2-40B4-BE49-F238E27FC236}">
                <a16:creationId xmlns:a16="http://schemas.microsoft.com/office/drawing/2014/main" id="{3D075A67-307B-FBFB-EF0A-BFEDCC6CC973}"/>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69635" name="Content Placeholder 2">
            <a:extLst>
              <a:ext uri="{FF2B5EF4-FFF2-40B4-BE49-F238E27FC236}">
                <a16:creationId xmlns:a16="http://schemas.microsoft.com/office/drawing/2014/main" id="{8A334200-0A38-8DA9-47BB-09EA237B318A}"/>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r>
              <a:rPr lang="he-IL" altLang="he-IL" sz="5400" b="1" dirty="0">
                <a:latin typeface="David" panose="020E0502060401010101" pitchFamily="34" charset="-79"/>
                <a:cs typeface="David" panose="020E0502060401010101" pitchFamily="34" charset="-79"/>
              </a:rPr>
              <a:t>החלטת מיסוי - הסכם אופציה לרכישת כל הון מניות החברה</a:t>
            </a: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p:txBody>
      </p:sp>
      <p:sp>
        <p:nvSpPr>
          <p:cNvPr id="69636" name="Slide Number Placeholder 3">
            <a:extLst>
              <a:ext uri="{FF2B5EF4-FFF2-40B4-BE49-F238E27FC236}">
                <a16:creationId xmlns:a16="http://schemas.microsoft.com/office/drawing/2014/main" id="{7B8731C4-FDA6-CDA6-571E-0493E4F2F2A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6EC99778-4180-4E12-A370-2B846DF7C083}" type="slidenum">
              <a:rPr lang="he-IL" altLang="he-IL" sz="1400"/>
              <a:pPr algn="l">
                <a:spcBef>
                  <a:spcPct val="0"/>
                </a:spcBef>
                <a:buFontTx/>
                <a:buNone/>
              </a:pPr>
              <a:t>54</a:t>
            </a:fld>
            <a:endParaRPr lang="en-US" altLang="he-IL" sz="140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684E8725-ED8C-F3D3-0A35-0AF22CEE3BAB}"/>
              </a:ext>
            </a:extLst>
          </p:cNvPr>
          <p:cNvSpPr>
            <a:spLocks noGrp="1"/>
          </p:cNvSpPr>
          <p:nvPr>
            <p:ph idx="1"/>
          </p:nvPr>
        </p:nvSpPr>
        <p:spPr>
          <a:xfrm>
            <a:off x="446088" y="731838"/>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מיסוי 9165/18</a:t>
            </a:r>
            <a:r>
              <a:rPr lang="he-IL" altLang="he-IL" sz="2400" b="1" dirty="0">
                <a:latin typeface="David" panose="020E0502060401010101" pitchFamily="34" charset="-79"/>
                <a:cs typeface="David" panose="020E0502060401010101" pitchFamily="34" charset="-79"/>
              </a:rPr>
              <a:t>:</a:t>
            </a:r>
          </a:p>
          <a:p>
            <a:pPr algn="just">
              <a:lnSpc>
                <a:spcPct val="150000"/>
              </a:lnSpc>
              <a:spcBef>
                <a:spcPts val="0"/>
              </a:spcBef>
              <a:defRPr/>
            </a:pPr>
            <a:r>
              <a:rPr lang="he-IL" sz="2200" dirty="0">
                <a:latin typeface="David" panose="020E0502060401010101" pitchFamily="34" charset="-79"/>
                <a:cs typeface="David" panose="020E0502060401010101" pitchFamily="34" charset="-79"/>
              </a:rPr>
              <a:t>עניינה בחברה פרטית שהקצתה כתבי אופציה לרכישת מניותיה הן לעובדים ודירקטורים </a:t>
            </a:r>
            <a:r>
              <a:rPr lang="he-IL" sz="2000" dirty="0">
                <a:latin typeface="David" panose="020E0502060401010101" pitchFamily="34" charset="-79"/>
                <a:cs typeface="David" panose="020E0502060401010101" pitchFamily="34" charset="-79"/>
              </a:rPr>
              <a:t>(במסלול רווח הון שבסעיף 102 לפקודה)</a:t>
            </a:r>
            <a:r>
              <a:rPr lang="he-IL" sz="2200" dirty="0">
                <a:latin typeface="David" panose="020E0502060401010101" pitchFamily="34" charset="-79"/>
                <a:cs typeface="David" panose="020E0502060401010101" pitchFamily="34" charset="-79"/>
              </a:rPr>
              <a:t> והן ליועצים</a:t>
            </a:r>
            <a:r>
              <a:rPr lang="he-IL" sz="2000" dirty="0">
                <a:latin typeface="David" panose="020E0502060401010101" pitchFamily="34" charset="-79"/>
                <a:cs typeface="David" panose="020E0502060401010101" pitchFamily="34" charset="-79"/>
              </a:rPr>
              <a:t> (במסלול סעיף 3(ט) לפקודה) </a:t>
            </a:r>
            <a:r>
              <a:rPr lang="he-IL" sz="2200" dirty="0">
                <a:latin typeface="David" panose="020E0502060401010101" pitchFamily="34" charset="-79"/>
                <a:cs typeface="David" panose="020E0502060401010101" pitchFamily="34" charset="-79"/>
              </a:rPr>
              <a:t>ואשר התקשרה בהסכם השקעה עם חברה פרטית תושבת-חוץ לפיו תוקצינה למשקיעה 20% ממניות החברה תוך שבמקביל להסכם ההשקעה האמור נחתם בין הצדדים הסכם אופציה לפיו למשקיעה תהיה זכות לרכוש את כל יתרת הון המניות של החברה (הן מבעלי המניות בחברה והן מהעובדים והיועצים) בתמורה שנקבעה מראש. </a:t>
            </a:r>
          </a:p>
        </p:txBody>
      </p:sp>
      <p:sp>
        <p:nvSpPr>
          <p:cNvPr id="70659" name="Slide Number Placeholder 3">
            <a:extLst>
              <a:ext uri="{FF2B5EF4-FFF2-40B4-BE49-F238E27FC236}">
                <a16:creationId xmlns:a16="http://schemas.microsoft.com/office/drawing/2014/main" id="{E4DB4FFE-FD2C-DA3F-780B-0E346F93D89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8129443-49A7-4557-A4A1-24DFA6962156}" type="slidenum">
              <a:rPr lang="he-IL" altLang="he-IL" sz="1400"/>
              <a:pPr algn="l">
                <a:spcBef>
                  <a:spcPct val="0"/>
                </a:spcBef>
                <a:buFontTx/>
                <a:buNone/>
              </a:pPr>
              <a:t>55</a:t>
            </a:fld>
            <a:endParaRPr lang="en-US" altLang="he-IL" sz="1400"/>
          </a:p>
        </p:txBody>
      </p:sp>
      <p:sp>
        <p:nvSpPr>
          <p:cNvPr id="6" name="Title 1">
            <a:extLst>
              <a:ext uri="{FF2B5EF4-FFF2-40B4-BE49-F238E27FC236}">
                <a16:creationId xmlns:a16="http://schemas.microsoft.com/office/drawing/2014/main" id="{F8B68B53-5855-51C2-DBE3-2BF12B2D410F}"/>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 </a:t>
            </a:r>
          </a:p>
          <a:p>
            <a:pPr>
              <a:defRPr/>
            </a:pPr>
            <a:r>
              <a:rPr lang="he-IL" sz="2200" b="1" dirty="0">
                <a:latin typeface="David" panose="020E0502060401010101" pitchFamily="34" charset="-79"/>
                <a:cs typeface="David" panose="020E0502060401010101" pitchFamily="34" charset="-79"/>
              </a:rPr>
              <a:t>הסכם לרכישת כל הון מניות החברה</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BBCF3798-F5A5-EC9F-6E03-58ECB685BB7C}"/>
              </a:ext>
            </a:extLst>
          </p:cNvPr>
          <p:cNvSpPr>
            <a:spLocks noGrp="1"/>
          </p:cNvSpPr>
          <p:nvPr>
            <p:ph idx="1"/>
          </p:nvPr>
        </p:nvSpPr>
        <p:spPr>
          <a:xfrm>
            <a:off x="446088" y="731838"/>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מיסוי 9165/18 – </a:t>
            </a:r>
            <a:r>
              <a:rPr lang="he-IL" sz="2400" b="1" u="sng" dirty="0">
                <a:latin typeface="David" panose="020E0502060401010101" pitchFamily="34" charset="-79"/>
                <a:cs typeface="David" panose="020E0502060401010101" pitchFamily="34" charset="-79"/>
              </a:rPr>
              <a:t>המשך</a:t>
            </a:r>
            <a:r>
              <a:rPr lang="he-IL" altLang="he-IL" sz="2400" b="1" dirty="0">
                <a:latin typeface="David" panose="020E0502060401010101" pitchFamily="34" charset="-79"/>
                <a:cs typeface="David" panose="020E0502060401010101" pitchFamily="34" charset="-79"/>
              </a:rPr>
              <a:t>:</a:t>
            </a:r>
          </a:p>
          <a:p>
            <a:pPr algn="just">
              <a:lnSpc>
                <a:spcPct val="150000"/>
              </a:lnSpc>
              <a:spcBef>
                <a:spcPts val="0"/>
              </a:spcBef>
              <a:defRPr/>
            </a:pPr>
            <a:r>
              <a:rPr lang="he-IL" sz="2200" dirty="0">
                <a:latin typeface="David" panose="020E0502060401010101" pitchFamily="34" charset="-79"/>
                <a:cs typeface="David" panose="020E0502060401010101" pitchFamily="34" charset="-79"/>
              </a:rPr>
              <a:t>במסגרת ההחלטה נקבע, כי ככלל מתן אופציית הרכישה על-ידי העובדים והיועצים למשקיעה, לשם רכישת זכויותיהם בחברה, מסווגת כאירוע מכירה לכל דבר ועניין, אך מועד אירוע המס, חישוב שווי ההטבה הנצמח לעובדים וליועצים וכן ניכוי המס הימנו יידחו ל"מועד המימוש" כהגדרת מונח זה בסעיף 102(א) לפקודה או בהתאם לאמור בסעיף 3(ט) לפקודה, לפי העניין.</a:t>
            </a:r>
          </a:p>
        </p:txBody>
      </p:sp>
      <p:sp>
        <p:nvSpPr>
          <p:cNvPr id="72707" name="Slide Number Placeholder 3">
            <a:extLst>
              <a:ext uri="{FF2B5EF4-FFF2-40B4-BE49-F238E27FC236}">
                <a16:creationId xmlns:a16="http://schemas.microsoft.com/office/drawing/2014/main" id="{9CC4928D-D960-65D8-E2F8-238E5F9DC80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A80DAF9C-D45C-4142-B7F5-8878B3E05336}" type="slidenum">
              <a:rPr lang="he-IL" altLang="he-IL" sz="1400"/>
              <a:pPr algn="l">
                <a:spcBef>
                  <a:spcPct val="0"/>
                </a:spcBef>
                <a:buFontTx/>
                <a:buNone/>
              </a:pPr>
              <a:t>56</a:t>
            </a:fld>
            <a:endParaRPr lang="en-US" altLang="he-IL" sz="1400"/>
          </a:p>
        </p:txBody>
      </p:sp>
      <p:sp>
        <p:nvSpPr>
          <p:cNvPr id="6" name="Title 1">
            <a:extLst>
              <a:ext uri="{FF2B5EF4-FFF2-40B4-BE49-F238E27FC236}">
                <a16:creationId xmlns:a16="http://schemas.microsoft.com/office/drawing/2014/main" id="{65FE5C74-199F-D30F-FA42-0E1BAEC1F809}"/>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 </a:t>
            </a:r>
          </a:p>
          <a:p>
            <a:pPr>
              <a:defRPr/>
            </a:pPr>
            <a:r>
              <a:rPr lang="he-IL" sz="2200" b="1" dirty="0">
                <a:latin typeface="David" panose="020E0502060401010101" pitchFamily="34" charset="-79"/>
                <a:cs typeface="David" panose="020E0502060401010101" pitchFamily="34" charset="-79"/>
              </a:rPr>
              <a:t>הסכם לרכישת כל הון מניות החברה</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a:extLst>
              <a:ext uri="{FF2B5EF4-FFF2-40B4-BE49-F238E27FC236}">
                <a16:creationId xmlns:a16="http://schemas.microsoft.com/office/drawing/2014/main" id="{7A3FF40D-49B0-526C-2789-4F7C5CE83E0C}"/>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74755" name="Content Placeholder 2">
            <a:extLst>
              <a:ext uri="{FF2B5EF4-FFF2-40B4-BE49-F238E27FC236}">
                <a16:creationId xmlns:a16="http://schemas.microsoft.com/office/drawing/2014/main" id="{EE6FB5F0-840B-BF30-59A1-060D50DA5332}"/>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r>
              <a:rPr lang="he-IL" altLang="he-IL" sz="5000" b="1" dirty="0">
                <a:latin typeface="David" panose="020E0502060401010101" pitchFamily="34" charset="-79"/>
                <a:cs typeface="David" panose="020E0502060401010101" pitchFamily="34" charset="-79"/>
              </a:rPr>
              <a:t>החלטת מיסוי - מיסוי אופציות ויחידות השתתפות למניה לעובדי </a:t>
            </a:r>
            <a:r>
              <a:rPr lang="he-IL" altLang="he-IL" sz="5000" b="1" dirty="0" err="1">
                <a:latin typeface="David" panose="020E0502060401010101" pitchFamily="34" charset="-79"/>
                <a:cs typeface="David" panose="020E0502060401010101" pitchFamily="34" charset="-79"/>
              </a:rPr>
              <a:t>רילוקיישן</a:t>
            </a:r>
            <a:r>
              <a:rPr lang="he-IL" altLang="he-IL" sz="5000" b="1" dirty="0">
                <a:latin typeface="David" panose="020E0502060401010101" pitchFamily="34" charset="-79"/>
                <a:cs typeface="David" panose="020E0502060401010101" pitchFamily="34" charset="-79"/>
              </a:rPr>
              <a:t> </a:t>
            </a: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p:txBody>
      </p:sp>
      <p:sp>
        <p:nvSpPr>
          <p:cNvPr id="74756" name="Slide Number Placeholder 3">
            <a:extLst>
              <a:ext uri="{FF2B5EF4-FFF2-40B4-BE49-F238E27FC236}">
                <a16:creationId xmlns:a16="http://schemas.microsoft.com/office/drawing/2014/main" id="{B8D46969-9108-62FD-D69E-342C50BE9A8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72B0B46A-51D5-4429-A06B-6B2BC6F9EBB2}" type="slidenum">
              <a:rPr lang="he-IL" altLang="he-IL" sz="1400"/>
              <a:pPr algn="l">
                <a:spcBef>
                  <a:spcPct val="0"/>
                </a:spcBef>
                <a:buFontTx/>
                <a:buNone/>
              </a:pPr>
              <a:t>57</a:t>
            </a:fld>
            <a:endParaRPr lang="en-US" altLang="he-IL" sz="14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6B325940-DB3D-48FA-F000-A9CF015DBED2}"/>
              </a:ext>
            </a:extLst>
          </p:cNvPr>
          <p:cNvSpPr>
            <a:spLocks noGrp="1"/>
          </p:cNvSpPr>
          <p:nvPr>
            <p:ph idx="1"/>
          </p:nvPr>
        </p:nvSpPr>
        <p:spPr>
          <a:xfrm>
            <a:off x="446088" y="731838"/>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מיסוי 6539/17</a:t>
            </a:r>
            <a:r>
              <a:rPr lang="he-IL" altLang="he-IL" sz="2400" b="1" dirty="0">
                <a:latin typeface="David" panose="020E0502060401010101" pitchFamily="34" charset="-79"/>
                <a:cs typeface="David" panose="020E0502060401010101" pitchFamily="34" charset="-79"/>
              </a:rPr>
              <a:t>:</a:t>
            </a:r>
          </a:p>
          <a:p>
            <a:pPr algn="just">
              <a:lnSpc>
                <a:spcPct val="150000"/>
              </a:lnSpc>
              <a:spcBef>
                <a:spcPts val="0"/>
              </a:spcBef>
              <a:defRPr/>
            </a:pPr>
            <a:r>
              <a:rPr lang="he-IL" sz="2100" dirty="0">
                <a:latin typeface="David" panose="020E0502060401010101" pitchFamily="34" charset="-79"/>
                <a:cs typeface="David" panose="020E0502060401010101" pitchFamily="34" charset="-79"/>
              </a:rPr>
              <a:t>עניינה בחברה תושבת ישראל אשר מניותיה רשומות למסחר בבורסת</a:t>
            </a:r>
            <a:r>
              <a:rPr lang="en-US" sz="2100" dirty="0">
                <a:latin typeface="David" panose="020E0502060401010101" pitchFamily="34" charset="-79"/>
                <a:cs typeface="David" panose="020E0502060401010101" pitchFamily="34" charset="-79"/>
              </a:rPr>
              <a:t>NASDAQ </a:t>
            </a:r>
            <a:r>
              <a:rPr lang="he-IL" sz="2100" dirty="0">
                <a:latin typeface="David" panose="020E0502060401010101" pitchFamily="34" charset="-79"/>
                <a:cs typeface="David" panose="020E0502060401010101" pitchFamily="34" charset="-79"/>
              </a:rPr>
              <a:t> שבארה"ב. החברה הקצתה לעובדים ישראלים אופציות ויחידות השתתפות </a:t>
            </a:r>
            <a:r>
              <a:rPr lang="en-US" sz="2100" dirty="0">
                <a:latin typeface="David" panose="020E0502060401010101" pitchFamily="34" charset="-79"/>
                <a:cs typeface="David" panose="020E0502060401010101" pitchFamily="34" charset="-79"/>
              </a:rPr>
              <a:t>(RSU)</a:t>
            </a:r>
            <a:r>
              <a:rPr lang="he-IL" sz="2100" dirty="0">
                <a:latin typeface="David" panose="020E0502060401010101" pitchFamily="34" charset="-79"/>
                <a:cs typeface="David" panose="020E0502060401010101" pitchFamily="34" charset="-79"/>
              </a:rPr>
              <a:t> בהתאם להוראות סעיף 102 לפקודה במסלול רווח הון.</a:t>
            </a:r>
          </a:p>
          <a:p>
            <a:pPr algn="just">
              <a:lnSpc>
                <a:spcPct val="150000"/>
              </a:lnSpc>
              <a:spcBef>
                <a:spcPts val="0"/>
              </a:spcBef>
              <a:defRPr/>
            </a:pPr>
            <a:r>
              <a:rPr lang="he-IL" sz="2100" dirty="0">
                <a:latin typeface="David" panose="020E0502060401010101" pitchFamily="34" charset="-79"/>
                <a:cs typeface="David" panose="020E0502060401010101" pitchFamily="34" charset="-79"/>
              </a:rPr>
              <a:t>בתור חברה גלובלית ישנם עובדים המחזיקים באופציות אשר ניתנו להם בהיותם מועסקים בחברה בישראל, ועברו לעבוד בחברות הקבוצה שאינן תושבות ישראל. כמו כן, חלק מהעובדים של החברה, קיבלו את האופציות כאשר עבדו מחוץ לישראל בחברות הקבוצה שאינן תושבות ישראל.</a:t>
            </a:r>
          </a:p>
        </p:txBody>
      </p:sp>
      <p:sp>
        <p:nvSpPr>
          <p:cNvPr id="75779" name="Slide Number Placeholder 3">
            <a:extLst>
              <a:ext uri="{FF2B5EF4-FFF2-40B4-BE49-F238E27FC236}">
                <a16:creationId xmlns:a16="http://schemas.microsoft.com/office/drawing/2014/main" id="{00157C58-913A-276E-93D7-649D7BDBE6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685DE5D6-318F-41B0-8083-2D939423B096}" type="slidenum">
              <a:rPr lang="he-IL" altLang="he-IL" sz="1400"/>
              <a:pPr algn="l">
                <a:spcBef>
                  <a:spcPct val="0"/>
                </a:spcBef>
                <a:buFontTx/>
                <a:buNone/>
              </a:pPr>
              <a:t>58</a:t>
            </a:fld>
            <a:endParaRPr lang="en-US" altLang="he-IL" sz="1400"/>
          </a:p>
        </p:txBody>
      </p:sp>
      <p:sp>
        <p:nvSpPr>
          <p:cNvPr id="6" name="Title 1">
            <a:extLst>
              <a:ext uri="{FF2B5EF4-FFF2-40B4-BE49-F238E27FC236}">
                <a16:creationId xmlns:a16="http://schemas.microsoft.com/office/drawing/2014/main" id="{003CB59F-A65C-9B75-D4B8-29CBCCD06D42}"/>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 </a:t>
            </a:r>
          </a:p>
          <a:p>
            <a:pPr>
              <a:defRPr/>
            </a:pPr>
            <a:r>
              <a:rPr lang="he-IL" sz="2000" b="1" dirty="0">
                <a:latin typeface="David" panose="020E0502060401010101" pitchFamily="34" charset="-79"/>
                <a:cs typeface="David" panose="020E0502060401010101" pitchFamily="34" charset="-79"/>
              </a:rPr>
              <a:t>מיסוי אופציות ויחידות השתתפות למניה לעובדי </a:t>
            </a:r>
            <a:r>
              <a:rPr lang="he-IL" sz="2000" b="1" dirty="0" err="1">
                <a:latin typeface="David" panose="020E0502060401010101" pitchFamily="34" charset="-79"/>
                <a:cs typeface="David" panose="020E0502060401010101" pitchFamily="34" charset="-79"/>
              </a:rPr>
              <a:t>רילוקיישן</a:t>
            </a:r>
            <a:endParaRPr lang="he-IL" sz="2000" b="1" dirty="0">
              <a:latin typeface="David" panose="020E0502060401010101" pitchFamily="34" charset="-79"/>
              <a:cs typeface="David" panose="020E0502060401010101" pitchFamily="34" charset="-79"/>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EB719CA9-F33C-C62F-5351-0C2710B1DA51}"/>
              </a:ext>
            </a:extLst>
          </p:cNvPr>
          <p:cNvSpPr>
            <a:spLocks noGrp="1"/>
          </p:cNvSpPr>
          <p:nvPr>
            <p:ph idx="1"/>
          </p:nvPr>
        </p:nvSpPr>
        <p:spPr>
          <a:xfrm>
            <a:off x="590550" y="765175"/>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מיסוי 6539/17 - </a:t>
            </a:r>
            <a:r>
              <a:rPr lang="he-IL" sz="2400" b="1" u="sng" dirty="0">
                <a:latin typeface="David" panose="020E0502060401010101" pitchFamily="34" charset="-79"/>
                <a:cs typeface="David" panose="020E0502060401010101" pitchFamily="34" charset="-79"/>
              </a:rPr>
              <a:t>המשך</a:t>
            </a:r>
            <a:r>
              <a:rPr lang="he-IL" altLang="he-IL" sz="2400" b="1" dirty="0">
                <a:latin typeface="David" panose="020E0502060401010101" pitchFamily="34" charset="-79"/>
                <a:cs typeface="David" panose="020E0502060401010101" pitchFamily="34" charset="-79"/>
              </a:rPr>
              <a:t>:</a:t>
            </a:r>
          </a:p>
          <a:p>
            <a:pPr marL="0" indent="0" algn="just">
              <a:lnSpc>
                <a:spcPct val="150000"/>
              </a:lnSpc>
              <a:spcBef>
                <a:spcPts val="0"/>
              </a:spcBef>
              <a:buFontTx/>
              <a:buNone/>
              <a:defRPr/>
            </a:pPr>
            <a:r>
              <a:rPr lang="he-IL" sz="2100" dirty="0">
                <a:latin typeface="David" panose="020E0502060401010101" pitchFamily="34" charset="-79"/>
                <a:cs typeface="David" panose="020E0502060401010101" pitchFamily="34" charset="-79"/>
              </a:rPr>
              <a:t>בהחלטת המיסוי נקבע כדלקמן: </a:t>
            </a:r>
          </a:p>
          <a:p>
            <a:pPr marL="0" indent="0" algn="just">
              <a:lnSpc>
                <a:spcPct val="150000"/>
              </a:lnSpc>
              <a:spcBef>
                <a:spcPts val="0"/>
              </a:spcBef>
              <a:buFontTx/>
              <a:buNone/>
              <a:defRPr/>
            </a:pPr>
            <a:r>
              <a:rPr lang="he-IL" sz="2100" b="1" u="sng" dirty="0">
                <a:latin typeface="David" panose="020E0502060401010101" pitchFamily="34" charset="-79"/>
                <a:cs typeface="David" panose="020E0502060401010101" pitchFamily="34" charset="-79"/>
              </a:rPr>
              <a:t>לגבי עובדים היוצאים מישראל</a:t>
            </a:r>
            <a:r>
              <a:rPr lang="he-IL" sz="2100" b="1" dirty="0">
                <a:latin typeface="David" panose="020E0502060401010101" pitchFamily="34" charset="-79"/>
                <a:cs typeface="David" panose="020E0502060401010101" pitchFamily="34" charset="-79"/>
              </a:rPr>
              <a:t> </a:t>
            </a:r>
            <a:r>
              <a:rPr lang="he-IL" sz="2100" dirty="0">
                <a:latin typeface="David" panose="020E0502060401010101" pitchFamily="34" charset="-79"/>
                <a:cs typeface="David" panose="020E0502060401010101" pitchFamily="34" charset="-79"/>
              </a:rPr>
              <a:t>- בגין חלק התקופה מיום ההקצאה של נכס ההון עד ליום העזיבה ("הרווח הישראלי") ישראל היא מדינת </a:t>
            </a:r>
            <a:r>
              <a:rPr lang="he-IL" sz="2100" u="sng" dirty="0">
                <a:latin typeface="David" panose="020E0502060401010101" pitchFamily="34" charset="-79"/>
                <a:cs typeface="David" panose="020E0502060401010101" pitchFamily="34" charset="-79"/>
              </a:rPr>
              <a:t>המקור</a:t>
            </a:r>
            <a:r>
              <a:rPr lang="he-IL" sz="2100" dirty="0">
                <a:latin typeface="David" panose="020E0502060401010101" pitchFamily="34" charset="-79"/>
                <a:cs typeface="David" panose="020E0502060401010101" pitchFamily="34" charset="-79"/>
              </a:rPr>
              <a:t> ועל המעביד לנכות מס בשיעור של 25% לפי מסלול רווח הון - ללא מתן כל הקלות של עולים ולרבות </a:t>
            </a:r>
            <a:r>
              <a:rPr lang="he-IL" sz="2100" u="sng" dirty="0">
                <a:latin typeface="David" panose="020E0502060401010101" pitchFamily="34" charset="-79"/>
                <a:cs typeface="David" panose="020E0502060401010101" pitchFamily="34" charset="-79"/>
              </a:rPr>
              <a:t>אי מתן זיכוי מס חוץ</a:t>
            </a:r>
            <a:r>
              <a:rPr lang="he-IL" sz="2100" dirty="0">
                <a:latin typeface="David" panose="020E0502060401010101" pitchFamily="34" charset="-79"/>
                <a:cs typeface="David" panose="020E0502060401010101" pitchFamily="34" charset="-79"/>
              </a:rPr>
              <a:t>.</a:t>
            </a:r>
          </a:p>
          <a:p>
            <a:pPr marL="0" lvl="1" indent="0" algn="just">
              <a:lnSpc>
                <a:spcPct val="150000"/>
              </a:lnSpc>
              <a:spcBef>
                <a:spcPts val="0"/>
              </a:spcBef>
              <a:buFontTx/>
              <a:buNone/>
              <a:defRPr/>
            </a:pPr>
            <a:r>
              <a:rPr lang="he-IL" sz="2100" dirty="0">
                <a:latin typeface="David" panose="020E0502060401010101" pitchFamily="34" charset="-79"/>
                <a:ea typeface="+mn-ea"/>
                <a:cs typeface="David" panose="020E0502060401010101" pitchFamily="34" charset="-79"/>
              </a:rPr>
              <a:t>בגין חלק התקופה מיום העזיבה ועד לתום תקופת ההבשלה ("יתרת הרווח"), ישראל מהווה את מדינת התושבות ולפיכך ינוכה מס ע”י המעביד/הנאמן אך יותרו זיכויי מיסי חוץ - כבר בשלב הניכוי במקור. בהחלטה נקבע כי לא יותרו עודפי זיכוי בגין חלק זה.</a:t>
            </a:r>
          </a:p>
          <a:p>
            <a:pPr algn="just">
              <a:lnSpc>
                <a:spcPct val="150000"/>
              </a:lnSpc>
              <a:spcBef>
                <a:spcPts val="0"/>
              </a:spcBef>
              <a:defRPr/>
            </a:pPr>
            <a:endParaRPr lang="he-IL" altLang="he-IL" sz="2200" dirty="0">
              <a:latin typeface="David" panose="020E0502060401010101" pitchFamily="34" charset="-79"/>
              <a:cs typeface="David" panose="020E0502060401010101" pitchFamily="34" charset="-79"/>
            </a:endParaRPr>
          </a:p>
        </p:txBody>
      </p:sp>
      <p:sp>
        <p:nvSpPr>
          <p:cNvPr id="79875" name="Slide Number Placeholder 3">
            <a:extLst>
              <a:ext uri="{FF2B5EF4-FFF2-40B4-BE49-F238E27FC236}">
                <a16:creationId xmlns:a16="http://schemas.microsoft.com/office/drawing/2014/main" id="{1F1AC69C-CC29-B81F-D558-3D5AE55BE87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57FB6541-C55B-4DFA-B9E6-B762D3F55E7E}" type="slidenum">
              <a:rPr lang="he-IL" altLang="he-IL" sz="1400"/>
              <a:pPr algn="l">
                <a:spcBef>
                  <a:spcPct val="0"/>
                </a:spcBef>
                <a:buFontTx/>
                <a:buNone/>
              </a:pPr>
              <a:t>59</a:t>
            </a:fld>
            <a:endParaRPr lang="en-US" altLang="he-IL" sz="1400"/>
          </a:p>
        </p:txBody>
      </p:sp>
      <p:sp>
        <p:nvSpPr>
          <p:cNvPr id="6" name="Title 1">
            <a:extLst>
              <a:ext uri="{FF2B5EF4-FFF2-40B4-BE49-F238E27FC236}">
                <a16:creationId xmlns:a16="http://schemas.microsoft.com/office/drawing/2014/main" id="{0B1D2745-4143-24CB-8BE2-842B58E91B6D}"/>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 </a:t>
            </a:r>
          </a:p>
          <a:p>
            <a:pPr>
              <a:defRPr/>
            </a:pPr>
            <a:r>
              <a:rPr lang="he-IL" sz="2000" b="1" dirty="0">
                <a:latin typeface="David" panose="020E0502060401010101" pitchFamily="34" charset="-79"/>
                <a:cs typeface="David" panose="020E0502060401010101" pitchFamily="34" charset="-79"/>
              </a:rPr>
              <a:t>מיסוי אופציות ויחידות השתתפות למניה לעובדי </a:t>
            </a:r>
            <a:r>
              <a:rPr lang="he-IL" sz="2000" b="1" dirty="0" err="1">
                <a:latin typeface="David" panose="020E0502060401010101" pitchFamily="34" charset="-79"/>
                <a:cs typeface="David" panose="020E0502060401010101" pitchFamily="34" charset="-79"/>
              </a:rPr>
              <a:t>רילוקיישן</a:t>
            </a:r>
            <a:endParaRPr lang="he-IL" sz="2000" b="1" dirty="0">
              <a:latin typeface="David" panose="020E0502060401010101" pitchFamily="34" charset="-79"/>
              <a:cs typeface="David" panose="020E0502060401010101" pitchFamily="34" charset="-79"/>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a:extLst>
              <a:ext uri="{FF2B5EF4-FFF2-40B4-BE49-F238E27FC236}">
                <a16:creationId xmlns:a16="http://schemas.microsoft.com/office/drawing/2014/main" id="{4A748097-7F67-236A-CA0F-E7E5497AE702}"/>
              </a:ext>
            </a:extLst>
          </p:cNvPr>
          <p:cNvSpPr>
            <a:spLocks noGrp="1" noChangeArrowheads="1"/>
          </p:cNvSpPr>
          <p:nvPr>
            <p:ph idx="1"/>
          </p:nvPr>
        </p:nvSpPr>
        <p:spPr>
          <a:xfrm>
            <a:off x="457200" y="836613"/>
            <a:ext cx="8229600" cy="4857750"/>
          </a:xfrm>
        </p:spPr>
        <p:txBody>
          <a:bodyPr/>
          <a:lstStyle/>
          <a:p>
            <a:pPr marL="0" indent="0" algn="just">
              <a:lnSpc>
                <a:spcPct val="150000"/>
              </a:lnSpc>
              <a:spcBef>
                <a:spcPct val="0"/>
              </a:spcBef>
              <a:buFontTx/>
              <a:buNone/>
            </a:pPr>
            <a:r>
              <a:rPr lang="he-IL" altLang="he-IL" sz="2000" dirty="0">
                <a:latin typeface="David" panose="020E0502060401010101" pitchFamily="34" charset="-79"/>
                <a:cs typeface="David" panose="020E0502060401010101" pitchFamily="34" charset="-79"/>
              </a:rPr>
              <a:t>בהחלטת מיסוי 1815/09 נקבעו המבחנים לסיווג עובד (ובכלל יחיד) כבעל שליטה במידה והינו עומד באחד המבחנים הבאים:</a:t>
            </a:r>
          </a:p>
          <a:p>
            <a:pPr marL="457200" indent="-457200" algn="just">
              <a:lnSpc>
                <a:spcPct val="150000"/>
              </a:lnSpc>
              <a:spcBef>
                <a:spcPct val="0"/>
              </a:spcBef>
              <a:buFont typeface="+mj-lt"/>
              <a:buAutoNum type="arabicPeriod"/>
            </a:pPr>
            <a:r>
              <a:rPr lang="he-IL" altLang="he-IL" sz="2000" b="1" dirty="0">
                <a:latin typeface="David" panose="020E0502060401010101" pitchFamily="34" charset="-79"/>
                <a:cs typeface="David" panose="020E0502060401010101" pitchFamily="34" charset="-79"/>
              </a:rPr>
              <a:t>מבחן הון מניות </a:t>
            </a:r>
            <a:r>
              <a:rPr lang="he-IL" altLang="he-IL" sz="2000" dirty="0">
                <a:latin typeface="David" panose="020E0502060401010101" pitchFamily="34" charset="-79"/>
                <a:cs typeface="David" panose="020E0502060401010101" pitchFamily="34" charset="-79"/>
              </a:rPr>
              <a:t>- ההכרעה במבחן תהא על פי היחס בין שיעור החזקת העובד בהון מניות החברה, לסך הון מניות החברה.</a:t>
            </a:r>
            <a:endParaRPr lang="he-IL" altLang="he-IL" sz="2000" u="sng" dirty="0">
              <a:latin typeface="David" panose="020E0502060401010101" pitchFamily="34" charset="-79"/>
              <a:cs typeface="David" panose="020E0502060401010101" pitchFamily="34" charset="-79"/>
            </a:endParaRPr>
          </a:p>
          <a:p>
            <a:pPr marL="457200" indent="-457200" algn="just">
              <a:lnSpc>
                <a:spcPct val="150000"/>
              </a:lnSpc>
              <a:spcBef>
                <a:spcPct val="0"/>
              </a:spcBef>
              <a:buFont typeface="+mj-lt"/>
              <a:buAutoNum type="arabicPeriod"/>
            </a:pPr>
            <a:r>
              <a:rPr lang="he-IL" altLang="he-IL" sz="2000" b="1" dirty="0">
                <a:latin typeface="David" panose="020E0502060401010101" pitchFamily="34" charset="-79"/>
                <a:cs typeface="David" panose="020E0502060401010101" pitchFamily="34" charset="-79"/>
              </a:rPr>
              <a:t>מבחן הדילול המלא </a:t>
            </a:r>
            <a:r>
              <a:rPr lang="he-IL" altLang="he-IL" sz="2000" dirty="0">
                <a:latin typeface="David" panose="020E0502060401010101" pitchFamily="34" charset="-79"/>
                <a:cs typeface="David" panose="020E0502060401010101" pitchFamily="34" charset="-79"/>
              </a:rPr>
              <a:t>- שיעור החזקת העובד בהון מניות החברה ובאופציות למניות החברה, ביחס לסך הון המניות המונפק וסך האופציות שהוקצו על ידי החברה.</a:t>
            </a:r>
          </a:p>
          <a:p>
            <a:pPr marL="457200" indent="-457200" algn="just">
              <a:lnSpc>
                <a:spcPct val="150000"/>
              </a:lnSpc>
              <a:spcBef>
                <a:spcPct val="0"/>
              </a:spcBef>
              <a:buFont typeface="+mj-lt"/>
              <a:buAutoNum type="arabicPeriod"/>
            </a:pPr>
            <a:r>
              <a:rPr lang="he-IL" altLang="he-IL" sz="2000" b="1" dirty="0">
                <a:latin typeface="David" panose="020E0502060401010101" pitchFamily="34" charset="-79"/>
                <a:cs typeface="David" panose="020E0502060401010101" pitchFamily="34" charset="-79"/>
              </a:rPr>
              <a:t>המבחן הכלכלי </a:t>
            </a:r>
            <a:r>
              <a:rPr lang="he-IL" altLang="he-IL" sz="2000" dirty="0">
                <a:latin typeface="David" panose="020E0502060401010101" pitchFamily="34" charset="-79"/>
                <a:cs typeface="David" panose="020E0502060401010101" pitchFamily="34" charset="-79"/>
              </a:rPr>
              <a:t>- ייבחן שיעור ההחזקה בהון מניות החברה ובאופציות למניות החברה, ביחס לסך הון המניות והאופציות אשר תוספת המימוש הנקובה בהן שווה או נמוכה לזו הנקובה באופציות שהוקצו לעובד.</a:t>
            </a:r>
          </a:p>
        </p:txBody>
      </p:sp>
      <p:sp>
        <p:nvSpPr>
          <p:cNvPr id="12291" name="Slide Number Placeholder 3">
            <a:extLst>
              <a:ext uri="{FF2B5EF4-FFF2-40B4-BE49-F238E27FC236}">
                <a16:creationId xmlns:a16="http://schemas.microsoft.com/office/drawing/2014/main" id="{DDAE4DAA-77D6-3D29-5FF6-588B79E757B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65DFD2D-9147-4B90-B8E3-28359BABC1BA}" type="slidenum">
              <a:rPr lang="he-IL" altLang="he-IL" sz="1400"/>
              <a:pPr algn="l">
                <a:spcBef>
                  <a:spcPct val="0"/>
                </a:spcBef>
                <a:buFontTx/>
                <a:buNone/>
              </a:pPr>
              <a:t>6</a:t>
            </a:fld>
            <a:endParaRPr lang="en-US" altLang="he-IL" sz="1400"/>
          </a:p>
        </p:txBody>
      </p:sp>
      <p:sp>
        <p:nvSpPr>
          <p:cNvPr id="5" name="Title 1">
            <a:extLst>
              <a:ext uri="{FF2B5EF4-FFF2-40B4-BE49-F238E27FC236}">
                <a16:creationId xmlns:a16="http://schemas.microsoft.com/office/drawing/2014/main" id="{8AB6F54B-9C36-F112-E338-38CB70196ED9}"/>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מושגי יסוד בהקצאת אופציות ומניות</a:t>
            </a:r>
          </a:p>
          <a:p>
            <a:pPr>
              <a:defRPr/>
            </a:pPr>
            <a:r>
              <a:rPr lang="he-IL" altLang="he-IL" sz="2400" b="1" kern="0" dirty="0">
                <a:latin typeface="David" panose="020E0502060401010101" pitchFamily="34" charset="-79"/>
                <a:cs typeface="David" panose="020E0502060401010101" pitchFamily="34" charset="-79"/>
              </a:rPr>
              <a:t>סיווג עובד כבעל שליטה</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081A81CE-FD05-7A18-DA2E-2A73C6BB72D8}"/>
              </a:ext>
            </a:extLst>
          </p:cNvPr>
          <p:cNvSpPr>
            <a:spLocks noGrp="1"/>
          </p:cNvSpPr>
          <p:nvPr>
            <p:ph idx="1"/>
          </p:nvPr>
        </p:nvSpPr>
        <p:spPr>
          <a:xfrm>
            <a:off x="590550" y="765175"/>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מיסוי 6539/17 - </a:t>
            </a:r>
            <a:r>
              <a:rPr lang="he-IL" sz="2400" b="1" u="sng" dirty="0">
                <a:latin typeface="David" panose="020E0502060401010101" pitchFamily="34" charset="-79"/>
                <a:cs typeface="David" panose="020E0502060401010101" pitchFamily="34" charset="-79"/>
              </a:rPr>
              <a:t>המשך</a:t>
            </a:r>
            <a:r>
              <a:rPr lang="he-IL" altLang="he-IL" sz="2400" b="1" dirty="0">
                <a:latin typeface="David" panose="020E0502060401010101" pitchFamily="34" charset="-79"/>
                <a:cs typeface="David" panose="020E0502060401010101" pitchFamily="34" charset="-79"/>
              </a:rPr>
              <a:t>:</a:t>
            </a:r>
          </a:p>
          <a:p>
            <a:pPr marL="0" indent="0" algn="just">
              <a:lnSpc>
                <a:spcPct val="150000"/>
              </a:lnSpc>
              <a:spcBef>
                <a:spcPts val="0"/>
              </a:spcBef>
              <a:buFontTx/>
              <a:buNone/>
              <a:defRPr/>
            </a:pPr>
            <a:r>
              <a:rPr lang="he-IL" sz="2100" b="1" u="sng" dirty="0">
                <a:latin typeface="David" panose="020E0502060401010101" pitchFamily="34" charset="-79"/>
                <a:cs typeface="David" panose="020E0502060401010101" pitchFamily="34" charset="-79"/>
              </a:rPr>
              <a:t>לגבי עובדים השבים לישראל</a:t>
            </a:r>
            <a:r>
              <a:rPr lang="he-IL" sz="2100" b="1" dirty="0">
                <a:latin typeface="David" panose="020E0502060401010101" pitchFamily="34" charset="-79"/>
                <a:cs typeface="David" panose="020E0502060401010101" pitchFamily="34" charset="-79"/>
              </a:rPr>
              <a:t> </a:t>
            </a:r>
            <a:r>
              <a:rPr lang="he-IL" sz="2100" dirty="0">
                <a:latin typeface="David" panose="020E0502060401010101" pitchFamily="34" charset="-79"/>
                <a:cs typeface="David" panose="020E0502060401010101" pitchFamily="34" charset="-79"/>
              </a:rPr>
              <a:t>- על הכנסת עובדים מהאופציות אשר הוקצו להם בהיותם מועסקים באחת מחברות הבנות מחוץ לישראל ושבו לישראל, יחולו הוראות סעיף 3(ט) לפקודה, לכל דבר ועניין. לעניין זה מועד ה"מימוש" הינו מועד המרת האופציות למניות ובמועד זה יחויב העובד </a:t>
            </a:r>
            <a:r>
              <a:rPr lang="he-IL" sz="2100" b="1" u="sng" dirty="0">
                <a:latin typeface="David" panose="020E0502060401010101" pitchFamily="34" charset="-79"/>
                <a:cs typeface="David" panose="020E0502060401010101" pitchFamily="34" charset="-79"/>
              </a:rPr>
              <a:t>במס שולי</a:t>
            </a:r>
            <a:r>
              <a:rPr lang="he-IL" sz="2100" b="1" dirty="0">
                <a:latin typeface="David" panose="020E0502060401010101" pitchFamily="34" charset="-79"/>
                <a:cs typeface="David" panose="020E0502060401010101" pitchFamily="34" charset="-79"/>
              </a:rPr>
              <a:t> </a:t>
            </a:r>
            <a:r>
              <a:rPr lang="he-IL" sz="2100" dirty="0">
                <a:latin typeface="David" panose="020E0502060401010101" pitchFamily="34" charset="-79"/>
                <a:cs typeface="David" panose="020E0502060401010101" pitchFamily="34" charset="-79"/>
              </a:rPr>
              <a:t>לפי סעיף 2(1) לפקודה או 2(2) לפקודה, לפי העניין. </a:t>
            </a:r>
          </a:p>
          <a:p>
            <a:pPr marL="0" indent="0" algn="just">
              <a:lnSpc>
                <a:spcPct val="150000"/>
              </a:lnSpc>
              <a:spcBef>
                <a:spcPts val="0"/>
              </a:spcBef>
              <a:buFontTx/>
              <a:buNone/>
              <a:defRPr/>
            </a:pPr>
            <a:r>
              <a:rPr lang="he-IL" sz="2100" dirty="0">
                <a:latin typeface="David" panose="020E0502060401010101" pitchFamily="34" charset="-79"/>
                <a:cs typeface="David" panose="020E0502060401010101" pitchFamily="34" charset="-79"/>
              </a:rPr>
              <a:t>במקרה זה, ה"רווח הישראלי" (חלק הרווח שמיום החזרה ועד לתום תקופת ההבשלה) </a:t>
            </a:r>
            <a:r>
              <a:rPr lang="he-IL" sz="2100" dirty="0" err="1">
                <a:latin typeface="David" panose="020E0502060401010101" pitchFamily="34" charset="-79"/>
                <a:cs typeface="David" panose="020E0502060401010101" pitchFamily="34" charset="-79"/>
              </a:rPr>
              <a:t>ימוסה</a:t>
            </a:r>
            <a:r>
              <a:rPr lang="he-IL" sz="2100" dirty="0">
                <a:latin typeface="David" panose="020E0502060401010101" pitchFamily="34" charset="-79"/>
                <a:cs typeface="David" panose="020E0502060401010101" pitchFamily="34" charset="-79"/>
              </a:rPr>
              <a:t> כאמור לעיל, כלומר - ללא מתן הקלות לרבות אי מתן זיכויים ממסי חוץ.</a:t>
            </a:r>
          </a:p>
          <a:p>
            <a:pPr algn="just">
              <a:lnSpc>
                <a:spcPct val="150000"/>
              </a:lnSpc>
              <a:spcBef>
                <a:spcPts val="0"/>
              </a:spcBef>
              <a:defRPr/>
            </a:pPr>
            <a:endParaRPr lang="he-IL" altLang="he-IL" sz="2200" dirty="0">
              <a:latin typeface="David" panose="020E0502060401010101" pitchFamily="34" charset="-79"/>
              <a:cs typeface="David" panose="020E0502060401010101" pitchFamily="34" charset="-79"/>
            </a:endParaRPr>
          </a:p>
        </p:txBody>
      </p:sp>
      <p:sp>
        <p:nvSpPr>
          <p:cNvPr id="81923" name="Slide Number Placeholder 3">
            <a:extLst>
              <a:ext uri="{FF2B5EF4-FFF2-40B4-BE49-F238E27FC236}">
                <a16:creationId xmlns:a16="http://schemas.microsoft.com/office/drawing/2014/main" id="{A59ABD89-E9F2-DE54-E78F-D3F050ADDCD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C2F8703-66B2-416D-B07B-74BB32D6FE47}" type="slidenum">
              <a:rPr lang="he-IL" altLang="he-IL" sz="1400"/>
              <a:pPr algn="l">
                <a:spcBef>
                  <a:spcPct val="0"/>
                </a:spcBef>
                <a:buFontTx/>
                <a:buNone/>
              </a:pPr>
              <a:t>60</a:t>
            </a:fld>
            <a:endParaRPr lang="en-US" altLang="he-IL" sz="1400"/>
          </a:p>
        </p:txBody>
      </p:sp>
      <p:sp>
        <p:nvSpPr>
          <p:cNvPr id="6" name="Title 1">
            <a:extLst>
              <a:ext uri="{FF2B5EF4-FFF2-40B4-BE49-F238E27FC236}">
                <a16:creationId xmlns:a16="http://schemas.microsoft.com/office/drawing/2014/main" id="{3C0344E8-AA8F-D714-1274-F1C0D0F9F569}"/>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 </a:t>
            </a:r>
          </a:p>
          <a:p>
            <a:pPr>
              <a:defRPr/>
            </a:pPr>
            <a:r>
              <a:rPr lang="he-IL" sz="2000" b="1" dirty="0">
                <a:latin typeface="David" panose="020E0502060401010101" pitchFamily="34" charset="-79"/>
                <a:cs typeface="David" panose="020E0502060401010101" pitchFamily="34" charset="-79"/>
              </a:rPr>
              <a:t>מיסוי אופציות ויחידות השתתפות למניה לעובדי </a:t>
            </a:r>
            <a:r>
              <a:rPr lang="he-IL" sz="2000" b="1" dirty="0" err="1">
                <a:latin typeface="David" panose="020E0502060401010101" pitchFamily="34" charset="-79"/>
                <a:cs typeface="David" panose="020E0502060401010101" pitchFamily="34" charset="-79"/>
              </a:rPr>
              <a:t>רילוקיישן</a:t>
            </a:r>
            <a:endParaRPr lang="he-IL" sz="2000" b="1" dirty="0">
              <a:latin typeface="David" panose="020E0502060401010101" pitchFamily="34" charset="-79"/>
              <a:cs typeface="David" panose="020E0502060401010101" pitchFamily="34" charset="-79"/>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כותרת 1">
            <a:extLst>
              <a:ext uri="{FF2B5EF4-FFF2-40B4-BE49-F238E27FC236}">
                <a16:creationId xmlns:a16="http://schemas.microsoft.com/office/drawing/2014/main" id="{A8813524-2A93-4854-B009-7D70475A9E5C}"/>
              </a:ext>
            </a:extLst>
          </p:cNvPr>
          <p:cNvSpPr>
            <a:spLocks noGrp="1" noChangeArrowheads="1"/>
          </p:cNvSpPr>
          <p:nvPr>
            <p:ph type="title"/>
          </p:nvPr>
        </p:nvSpPr>
        <p:spPr>
          <a:xfrm>
            <a:off x="457200" y="0"/>
            <a:ext cx="8229600" cy="765175"/>
          </a:xfrm>
        </p:spPr>
        <p:txBody>
          <a:bodyPr/>
          <a:lstStyle/>
          <a:p>
            <a:r>
              <a:rPr lang="he-IL" altLang="he-IL" sz="2800" b="1" kern="0" dirty="0">
                <a:latin typeface="David" panose="020E0502060401010101" pitchFamily="34" charset="-79"/>
                <a:cs typeface="David" panose="020E0502060401010101" pitchFamily="34" charset="-79"/>
              </a:rPr>
              <a:t>החלטת מיסוי </a:t>
            </a:r>
            <a:br>
              <a:rPr lang="he-IL" altLang="he-IL" sz="2800" b="1" kern="0" dirty="0">
                <a:latin typeface="David" panose="020E0502060401010101" pitchFamily="34" charset="-79"/>
                <a:cs typeface="David" panose="020E0502060401010101" pitchFamily="34" charset="-79"/>
              </a:rPr>
            </a:br>
            <a:r>
              <a:rPr lang="he-IL" altLang="he-IL" sz="2800" b="1" dirty="0" err="1">
                <a:latin typeface="David" panose="020E0502060401010101" pitchFamily="34" charset="-79"/>
                <a:cs typeface="David" panose="020E0502060401010101" pitchFamily="34" charset="-79"/>
              </a:rPr>
              <a:t>מיסוי</a:t>
            </a:r>
            <a:r>
              <a:rPr lang="he-IL" altLang="he-IL" sz="2800" b="1" dirty="0">
                <a:latin typeface="David" panose="020E0502060401010101" pitchFamily="34" charset="-79"/>
                <a:cs typeface="David" panose="020E0502060401010101" pitchFamily="34" charset="-79"/>
              </a:rPr>
              <a:t> אופציות לעובדי </a:t>
            </a:r>
            <a:r>
              <a:rPr lang="he-IL" altLang="he-IL" sz="2800" b="1" dirty="0" err="1">
                <a:latin typeface="David" panose="020E0502060401010101" pitchFamily="34" charset="-79"/>
                <a:cs typeface="David" panose="020E0502060401010101" pitchFamily="34" charset="-79"/>
              </a:rPr>
              <a:t>רילוקיישן</a:t>
            </a:r>
            <a:r>
              <a:rPr lang="he-IL" altLang="he-IL" sz="2800" b="1" dirty="0">
                <a:latin typeface="David" panose="020E0502060401010101" pitchFamily="34" charset="-79"/>
                <a:cs typeface="David" panose="020E0502060401010101" pitchFamily="34" charset="-79"/>
              </a:rPr>
              <a:t> לאחר חזרתם לישראל</a:t>
            </a:r>
            <a:endParaRPr lang="he-IL" altLang="he-IL" sz="2200" b="1" dirty="0">
              <a:latin typeface="David" panose="020E0502060401010101" pitchFamily="34" charset="-79"/>
              <a:cs typeface="David" panose="020E0502060401010101" pitchFamily="34" charset="-79"/>
            </a:endParaRPr>
          </a:p>
        </p:txBody>
      </p:sp>
      <p:sp>
        <p:nvSpPr>
          <p:cNvPr id="3" name="מציין מיקום תוכן 2">
            <a:extLst>
              <a:ext uri="{FF2B5EF4-FFF2-40B4-BE49-F238E27FC236}">
                <a16:creationId xmlns:a16="http://schemas.microsoft.com/office/drawing/2014/main" id="{E309FC28-DC66-4A87-8A4A-E49B9D965CB3}"/>
              </a:ext>
            </a:extLst>
          </p:cNvPr>
          <p:cNvSpPr>
            <a:spLocks noGrp="1"/>
          </p:cNvSpPr>
          <p:nvPr>
            <p:ph idx="1"/>
          </p:nvPr>
        </p:nvSpPr>
        <p:spPr>
          <a:xfrm>
            <a:off x="477441" y="1000125"/>
            <a:ext cx="8229600" cy="4857750"/>
          </a:xfrm>
        </p:spPr>
        <p:txBody>
          <a:bodyPr/>
          <a:lstStyle/>
          <a:p>
            <a:pPr marL="0" indent="0" algn="just">
              <a:lnSpc>
                <a:spcPct val="150000"/>
              </a:lnSpc>
              <a:buNone/>
              <a:defRPr/>
            </a:pPr>
            <a:r>
              <a:rPr lang="he-IL" altLang="he-IL" sz="2200" b="1" u="sng" dirty="0">
                <a:latin typeface="David" panose="020E0502060401010101" pitchFamily="34" charset="-79"/>
                <a:cs typeface="David" panose="020E0502060401010101" pitchFamily="34" charset="-79"/>
              </a:rPr>
              <a:t>החלטת מיסוי 989/18</a:t>
            </a:r>
            <a:r>
              <a:rPr lang="he-IL" altLang="he-IL" sz="2200" b="1" dirty="0">
                <a:latin typeface="David" panose="020E0502060401010101" pitchFamily="34" charset="-79"/>
                <a:cs typeface="David" panose="020E0502060401010101" pitchFamily="34" charset="-79"/>
              </a:rPr>
              <a:t>:</a:t>
            </a:r>
          </a:p>
          <a:p>
            <a:pPr algn="just">
              <a:lnSpc>
                <a:spcPct val="150000"/>
              </a:lnSpc>
              <a:defRPr/>
            </a:pPr>
            <a:r>
              <a:rPr lang="he-IL" sz="2200" dirty="0">
                <a:latin typeface="David" panose="020E0502060401010101" pitchFamily="34" charset="-79"/>
                <a:cs typeface="David" panose="020E0502060401010101" pitchFamily="34" charset="-79"/>
              </a:rPr>
              <a:t>בדומה להחלטת המיסוי דלעיל, גם בהחלטת מיסוי 989/18 נקטה רשות המיסים בגישה זהה, לפיה אופציות אשר התקבלו בידי עובדים בתקופת היותם תושבי חוץ ומומשו לאחר חזרתם לישראל יחויבו </a:t>
            </a:r>
            <a:r>
              <a:rPr lang="he-IL" sz="2200" b="1" dirty="0">
                <a:latin typeface="David" panose="020E0502060401010101" pitchFamily="34" charset="-79"/>
                <a:cs typeface="David" panose="020E0502060401010101" pitchFamily="34" charset="-79"/>
              </a:rPr>
              <a:t>במס בישראל גם בגין תקופת ההבשלה בה היו העובדים תושבי חוץ</a:t>
            </a:r>
            <a:r>
              <a:rPr lang="he-IL" sz="2200" dirty="0">
                <a:latin typeface="David" panose="020E0502060401010101" pitchFamily="34" charset="-79"/>
                <a:cs typeface="David" panose="020E0502060401010101" pitchFamily="34" charset="-79"/>
              </a:rPr>
              <a:t> תוך קבלת זיכוי כנגד המס הזר </a:t>
            </a:r>
            <a:r>
              <a:rPr lang="he-IL" sz="2200">
                <a:latin typeface="David" panose="020E0502060401010101" pitchFamily="34" charset="-79"/>
                <a:cs typeface="David" panose="020E0502060401010101" pitchFamily="34" charset="-79"/>
              </a:rPr>
              <a:t>ששולם בחו"ל.</a:t>
            </a:r>
          </a:p>
          <a:p>
            <a:pPr algn="just">
              <a:lnSpc>
                <a:spcPct val="150000"/>
              </a:lnSpc>
              <a:defRPr/>
            </a:pPr>
            <a:r>
              <a:rPr lang="he-IL" sz="2200">
                <a:latin typeface="David" panose="020E0502060401010101" pitchFamily="34" charset="-79"/>
                <a:cs typeface="David" panose="020E0502060401010101" pitchFamily="34" charset="-79"/>
              </a:rPr>
              <a:t>בהקשר </a:t>
            </a:r>
            <a:r>
              <a:rPr lang="he-IL" sz="2200" dirty="0">
                <a:latin typeface="David" panose="020E0502060401010101" pitchFamily="34" charset="-79"/>
                <a:cs typeface="David" panose="020E0502060401010101" pitchFamily="34" charset="-79"/>
              </a:rPr>
              <a:t>זה יצוין, כי במסגרת דוח הוועדה לרפורמה במיסוי בינלאומי, הומלץ לקבוע הוראת שעה, כי הכנסה שהופקה בתקופה בה מפיק הכנסה היה תושב חוץ </a:t>
            </a:r>
            <a:r>
              <a:rPr lang="he-IL" sz="2200" u="sng" dirty="0">
                <a:latin typeface="David" panose="020E0502060401010101" pitchFamily="34" charset="-79"/>
                <a:cs typeface="David" panose="020E0502060401010101" pitchFamily="34" charset="-79"/>
              </a:rPr>
              <a:t>תהיה פטורה ממס בישראל</a:t>
            </a:r>
            <a:r>
              <a:rPr lang="he-IL" sz="2200" dirty="0">
                <a:latin typeface="David" panose="020E0502060401010101" pitchFamily="34" charset="-79"/>
                <a:cs typeface="David" panose="020E0502060401010101" pitchFamily="34" charset="-79"/>
              </a:rPr>
              <a:t> אף אם התקבלה לאחר מועד החזרה.</a:t>
            </a:r>
          </a:p>
          <a:p>
            <a:pPr algn="just">
              <a:lnSpc>
                <a:spcPct val="150000"/>
              </a:lnSpc>
              <a:defRPr/>
            </a:pPr>
            <a:endParaRPr lang="he-IL" sz="2800" dirty="0">
              <a:latin typeface="David" panose="020E0502060401010101" pitchFamily="34" charset="-79"/>
              <a:cs typeface="David" panose="020E0502060401010101" pitchFamily="34" charset="-79"/>
            </a:endParaRPr>
          </a:p>
        </p:txBody>
      </p:sp>
      <p:sp>
        <p:nvSpPr>
          <p:cNvPr id="12292" name="מציין מיקום של מספר שקופית 1">
            <a:extLst>
              <a:ext uri="{FF2B5EF4-FFF2-40B4-BE49-F238E27FC236}">
                <a16:creationId xmlns:a16="http://schemas.microsoft.com/office/drawing/2014/main" id="{7E4C18C7-A0C9-4E2C-BD7F-DDD9A7BAD13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614A6CBE-F6AE-4912-B1E4-D1A314AC3A29}" type="slidenum">
              <a:rPr lang="he-IL" altLang="he-IL" sz="1400" smtClean="0"/>
              <a:pPr algn="l">
                <a:spcBef>
                  <a:spcPct val="0"/>
                </a:spcBef>
                <a:buFontTx/>
                <a:buNone/>
              </a:pPr>
              <a:t>61</a:t>
            </a:fld>
            <a:endParaRPr lang="en-US" altLang="he-IL" sz="1400"/>
          </a:p>
        </p:txBody>
      </p:sp>
    </p:spTree>
    <p:extLst>
      <p:ext uri="{BB962C8B-B14F-4D97-AF65-F5344CB8AC3E}">
        <p14:creationId xmlns:p14="http://schemas.microsoft.com/office/powerpoint/2010/main" val="36928958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itle 1">
            <a:extLst>
              <a:ext uri="{FF2B5EF4-FFF2-40B4-BE49-F238E27FC236}">
                <a16:creationId xmlns:a16="http://schemas.microsoft.com/office/drawing/2014/main" id="{A1E20E39-2E05-024E-41B3-4906657E8EB4}"/>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54275" name="Content Placeholder 2">
            <a:extLst>
              <a:ext uri="{FF2B5EF4-FFF2-40B4-BE49-F238E27FC236}">
                <a16:creationId xmlns:a16="http://schemas.microsoft.com/office/drawing/2014/main" id="{5751A942-80B8-4810-AE9D-3FDE61C6F06D}"/>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defRPr/>
            </a:pPr>
            <a:endParaRPr lang="he-IL" altLang="he-IL" sz="2300" b="1" dirty="0">
              <a:latin typeface="David" panose="020E0502060401010101" pitchFamily="34" charset="-79"/>
              <a:cs typeface="David" panose="020E0502060401010101" pitchFamily="34" charset="-79"/>
            </a:endParaRPr>
          </a:p>
          <a:p>
            <a:pPr marL="0" indent="0" algn="ctr">
              <a:lnSpc>
                <a:spcPct val="150000"/>
              </a:lnSpc>
              <a:spcBef>
                <a:spcPct val="0"/>
              </a:spcBef>
              <a:buFontTx/>
              <a:buNone/>
              <a:defRPr/>
            </a:pPr>
            <a:r>
              <a:rPr lang="he-IL" altLang="he-IL" sz="4500" b="1" dirty="0">
                <a:latin typeface="David" panose="020E0502060401010101" pitchFamily="34" charset="-79"/>
                <a:cs typeface="David" panose="020E0502060401010101" pitchFamily="34" charset="-79"/>
              </a:rPr>
              <a:t>החלטת מיסוי - </a:t>
            </a:r>
            <a:r>
              <a:rPr lang="he-IL" sz="4500" b="1" cap="all" dirty="0">
                <a:latin typeface="David" panose="020E0502060401010101" pitchFamily="34" charset="-79"/>
                <a:cs typeface="David" panose="020E0502060401010101" pitchFamily="34" charset="-79"/>
              </a:rPr>
              <a:t>הארכת תקופת מימוש אופציות של עובד לאחר סיום יחסי עובד-מעביד</a:t>
            </a:r>
          </a:p>
          <a:p>
            <a:pPr marL="0" indent="0" algn="ctr">
              <a:lnSpc>
                <a:spcPct val="150000"/>
              </a:lnSpc>
              <a:spcBef>
                <a:spcPct val="0"/>
              </a:spcBef>
              <a:buFontTx/>
              <a:buNone/>
              <a:defRPr/>
            </a:pPr>
            <a:r>
              <a:rPr lang="he-IL" sz="5000" b="1" dirty="0">
                <a:latin typeface="David" panose="020E0502060401010101" pitchFamily="34" charset="-79"/>
                <a:cs typeface="David" panose="020E0502060401010101" pitchFamily="34" charset="-79"/>
              </a:rPr>
              <a:t> </a:t>
            </a:r>
          </a:p>
          <a:p>
            <a:pPr marL="0" indent="0" algn="ctr">
              <a:lnSpc>
                <a:spcPct val="150000"/>
              </a:lnSpc>
              <a:spcBef>
                <a:spcPct val="0"/>
              </a:spcBef>
              <a:buFontTx/>
              <a:buNone/>
              <a:defRPr/>
            </a:pPr>
            <a:endParaRPr lang="he-IL" sz="5400" b="1" dirty="0">
              <a:latin typeface="David" panose="020E0502060401010101" pitchFamily="34" charset="-79"/>
              <a:cs typeface="David" panose="020E0502060401010101" pitchFamily="34" charset="-79"/>
            </a:endParaRPr>
          </a:p>
          <a:p>
            <a:pPr marL="0" indent="0" algn="ctr">
              <a:lnSpc>
                <a:spcPct val="150000"/>
              </a:lnSpc>
              <a:spcBef>
                <a:spcPct val="0"/>
              </a:spcBef>
              <a:buFontTx/>
              <a:buNone/>
              <a:defRPr/>
            </a:pPr>
            <a:endParaRPr lang="he-IL" altLang="he-IL" sz="5400" b="1" dirty="0">
              <a:latin typeface="David" panose="020E0502060401010101" pitchFamily="34" charset="-79"/>
              <a:cs typeface="David" panose="020E0502060401010101" pitchFamily="34" charset="-79"/>
            </a:endParaRPr>
          </a:p>
          <a:p>
            <a:pPr marL="0" indent="0" algn="ctr">
              <a:lnSpc>
                <a:spcPct val="150000"/>
              </a:lnSpc>
              <a:spcBef>
                <a:spcPct val="0"/>
              </a:spcBef>
              <a:buFontTx/>
              <a:buNone/>
              <a:defRPr/>
            </a:pPr>
            <a:endParaRPr lang="he-IL" altLang="he-IL" sz="5400" b="1" dirty="0">
              <a:latin typeface="David" panose="020E0502060401010101" pitchFamily="34" charset="-79"/>
              <a:cs typeface="David" panose="020E0502060401010101" pitchFamily="34" charset="-79"/>
            </a:endParaRPr>
          </a:p>
        </p:txBody>
      </p:sp>
      <p:sp>
        <p:nvSpPr>
          <p:cNvPr id="83972" name="Slide Number Placeholder 3">
            <a:extLst>
              <a:ext uri="{FF2B5EF4-FFF2-40B4-BE49-F238E27FC236}">
                <a16:creationId xmlns:a16="http://schemas.microsoft.com/office/drawing/2014/main" id="{FEF09829-F844-9188-90C5-106B6A874C8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AE196C13-59FC-42A4-AC8A-3980740D6735}" type="slidenum">
              <a:rPr lang="he-IL" altLang="he-IL" sz="1400"/>
              <a:pPr algn="l">
                <a:spcBef>
                  <a:spcPct val="0"/>
                </a:spcBef>
                <a:buFontTx/>
                <a:buNone/>
              </a:pPr>
              <a:t>62</a:t>
            </a:fld>
            <a:endParaRPr lang="en-US" altLang="he-IL" sz="140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3EC5E46A-D21E-1158-341E-657B0E2CC860}"/>
              </a:ext>
            </a:extLst>
          </p:cNvPr>
          <p:cNvSpPr>
            <a:spLocks noGrp="1"/>
          </p:cNvSpPr>
          <p:nvPr>
            <p:ph idx="1"/>
          </p:nvPr>
        </p:nvSpPr>
        <p:spPr>
          <a:xfrm>
            <a:off x="446088" y="803275"/>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מיסוי 8597/17</a:t>
            </a:r>
            <a:r>
              <a:rPr lang="he-IL" sz="2400" b="1" dirty="0">
                <a:latin typeface="David" panose="020E0502060401010101" pitchFamily="34" charset="-79"/>
                <a:cs typeface="David" panose="020E0502060401010101" pitchFamily="34" charset="-79"/>
              </a:rPr>
              <a:t>:</a:t>
            </a:r>
          </a:p>
          <a:p>
            <a:pPr algn="just">
              <a:lnSpc>
                <a:spcPct val="150000"/>
              </a:lnSpc>
              <a:spcBef>
                <a:spcPts val="0"/>
              </a:spcBef>
              <a:defRPr/>
            </a:pPr>
            <a:r>
              <a:rPr lang="he-IL" sz="2200" dirty="0">
                <a:latin typeface="David" panose="020E0502060401010101" pitchFamily="34" charset="-79"/>
                <a:cs typeface="David" panose="020E0502060401010101" pitchFamily="34" charset="-79"/>
              </a:rPr>
              <a:t>חברה ישראלית פרטית, הקצתה לעובדיה אופציות הניתנות למימוש למניות רגילות. בהתאם לתכנית האופציות נקבעה תקופה של עד </a:t>
            </a:r>
            <a:r>
              <a:rPr lang="he-IL" sz="2200" b="1" u="sng" dirty="0">
                <a:latin typeface="David" panose="020E0502060401010101" pitchFamily="34" charset="-79"/>
                <a:cs typeface="David" panose="020E0502060401010101" pitchFamily="34" charset="-79"/>
              </a:rPr>
              <a:t>שלושה חודשים</a:t>
            </a:r>
            <a:r>
              <a:rPr lang="he-IL" sz="2200" dirty="0">
                <a:latin typeface="David" panose="020E0502060401010101" pitchFamily="34" charset="-79"/>
                <a:cs typeface="David" panose="020E0502060401010101" pitchFamily="34" charset="-79"/>
              </a:rPr>
              <a:t> שתחילתה במועד סיום יחסי עובד-מעביד בין החברה לכל אחד מעובדיה, במסגרתה יכול עובד לממש את זכותו להמיר את האופציות.</a:t>
            </a:r>
          </a:p>
          <a:p>
            <a:pPr algn="just">
              <a:lnSpc>
                <a:spcPct val="150000"/>
              </a:lnSpc>
              <a:spcBef>
                <a:spcPts val="0"/>
              </a:spcBef>
              <a:defRPr/>
            </a:pPr>
            <a:r>
              <a:rPr lang="he-IL" sz="2200" dirty="0">
                <a:latin typeface="David" panose="020E0502060401010101" pitchFamily="34" charset="-79"/>
                <a:cs typeface="David" panose="020E0502060401010101" pitchFamily="34" charset="-79"/>
              </a:rPr>
              <a:t>במסגרת המקרה האמור שונו תנאי האופציות ואושרה תקופת מימוש מוארכת של 12 חודשים, יתר התנאים לא השתנו.</a:t>
            </a:r>
          </a:p>
        </p:txBody>
      </p:sp>
      <p:sp>
        <p:nvSpPr>
          <p:cNvPr id="84995" name="Slide Number Placeholder 3">
            <a:extLst>
              <a:ext uri="{FF2B5EF4-FFF2-40B4-BE49-F238E27FC236}">
                <a16:creationId xmlns:a16="http://schemas.microsoft.com/office/drawing/2014/main" id="{2FD62BB3-9F51-EDF3-6097-2EDD8B47BF4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27886EAA-375D-4026-898E-8B4C62DD98A7}" type="slidenum">
              <a:rPr lang="he-IL" altLang="he-IL" sz="1400"/>
              <a:pPr algn="l">
                <a:spcBef>
                  <a:spcPct val="0"/>
                </a:spcBef>
                <a:buFontTx/>
                <a:buNone/>
              </a:pPr>
              <a:t>63</a:t>
            </a:fld>
            <a:endParaRPr lang="en-US" altLang="he-IL" sz="1400"/>
          </a:p>
        </p:txBody>
      </p:sp>
      <p:sp>
        <p:nvSpPr>
          <p:cNvPr id="6" name="Title 1">
            <a:extLst>
              <a:ext uri="{FF2B5EF4-FFF2-40B4-BE49-F238E27FC236}">
                <a16:creationId xmlns:a16="http://schemas.microsoft.com/office/drawing/2014/main" id="{6042CF5F-C2E6-BA97-46C0-C79902297E4D}"/>
              </a:ext>
            </a:extLst>
          </p:cNvPr>
          <p:cNvSpPr txBox="1">
            <a:spLocks noChangeArrowheads="1"/>
          </p:cNvSpPr>
          <p:nvPr/>
        </p:nvSpPr>
        <p:spPr bwMode="auto">
          <a:xfrm>
            <a:off x="179388" y="-2698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a:t>
            </a:r>
          </a:p>
          <a:p>
            <a:pPr>
              <a:lnSpc>
                <a:spcPct val="150000"/>
              </a:lnSpc>
              <a:defRPr/>
            </a:pPr>
            <a:r>
              <a:rPr lang="he-IL" sz="2000" b="1" cap="all" dirty="0">
                <a:latin typeface="David" panose="020E0502060401010101" pitchFamily="34" charset="-79"/>
                <a:cs typeface="David" panose="020E0502060401010101" pitchFamily="34" charset="-79"/>
              </a:rPr>
              <a:t>הארכת תקופת מימוש אופציות של עובד לאחר סיום יחסי עובד-מעביד</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5B392FAF-848D-268D-E53B-B9FA85288300}"/>
              </a:ext>
            </a:extLst>
          </p:cNvPr>
          <p:cNvSpPr>
            <a:spLocks noGrp="1"/>
          </p:cNvSpPr>
          <p:nvPr>
            <p:ph idx="1"/>
          </p:nvPr>
        </p:nvSpPr>
        <p:spPr>
          <a:xfrm>
            <a:off x="446088" y="731838"/>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מיסוי 8597/17 - </a:t>
            </a:r>
            <a:r>
              <a:rPr lang="he-IL" sz="2400" b="1" u="sng" dirty="0">
                <a:latin typeface="David" panose="020E0502060401010101" pitchFamily="34" charset="-79"/>
                <a:cs typeface="David" panose="020E0502060401010101" pitchFamily="34" charset="-79"/>
              </a:rPr>
              <a:t>המשך</a:t>
            </a:r>
            <a:r>
              <a:rPr lang="he-IL" sz="2400" b="1" dirty="0">
                <a:latin typeface="David" panose="020E0502060401010101" pitchFamily="34" charset="-79"/>
                <a:cs typeface="David" panose="020E0502060401010101" pitchFamily="34" charset="-79"/>
              </a:rPr>
              <a:t>:</a:t>
            </a:r>
          </a:p>
          <a:p>
            <a:pPr algn="just">
              <a:lnSpc>
                <a:spcPct val="150000"/>
              </a:lnSpc>
              <a:spcBef>
                <a:spcPts val="0"/>
              </a:spcBef>
              <a:defRPr/>
            </a:pPr>
            <a:r>
              <a:rPr lang="he-IL" sz="2200" dirty="0">
                <a:latin typeface="David" panose="020E0502060401010101" pitchFamily="34" charset="-79"/>
                <a:cs typeface="David" panose="020E0502060401010101" pitchFamily="34" charset="-79"/>
              </a:rPr>
              <a:t>נקבע כי שינוי תנאי אופציות במסגרת סיום יחסי עובד-מעביד, ובתוך כך </a:t>
            </a:r>
            <a:r>
              <a:rPr lang="he-IL" sz="2200" u="sng" dirty="0">
                <a:latin typeface="David" panose="020E0502060401010101" pitchFamily="34" charset="-79"/>
                <a:cs typeface="David" panose="020E0502060401010101" pitchFamily="34" charset="-79"/>
              </a:rPr>
              <a:t>גם הארכת תקופת המימוש</a:t>
            </a:r>
            <a:r>
              <a:rPr lang="he-IL" sz="2200" dirty="0">
                <a:latin typeface="David" panose="020E0502060401010101" pitchFamily="34" charset="-79"/>
                <a:cs typeface="David" panose="020E0502060401010101" pitchFamily="34" charset="-79"/>
              </a:rPr>
              <a:t>, יהוו אירוע מס הן לעניין חבות ניכוי מס במקור ביחס לחברה, והן ביחס לעובד. על האופציות האמורות יחולו סעיף 3(ט) לפקודה, כך שהמס בגין האופציות יחושב, ינוכה במקור, וישולם רק במועד המרת האופציות למניות. במועד אירוע המס, תסווג הכנסתו של העובד כהכנסת עבודה מכוח סעיף 2(2) לפקודה ולא רווח הון.</a:t>
            </a:r>
            <a:endParaRPr lang="he-IL" altLang="he-IL" sz="2200" dirty="0">
              <a:latin typeface="David" panose="020E0502060401010101" pitchFamily="34" charset="-79"/>
              <a:cs typeface="David" panose="020E0502060401010101" pitchFamily="34" charset="-79"/>
            </a:endParaRPr>
          </a:p>
        </p:txBody>
      </p:sp>
      <p:sp>
        <p:nvSpPr>
          <p:cNvPr id="87043" name="Slide Number Placeholder 3">
            <a:extLst>
              <a:ext uri="{FF2B5EF4-FFF2-40B4-BE49-F238E27FC236}">
                <a16:creationId xmlns:a16="http://schemas.microsoft.com/office/drawing/2014/main" id="{9A797FEF-BCF8-3A6C-D9D4-FD2585B10FF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E92A95B5-E034-455C-9BD5-3CD4BE1BB67E}" type="slidenum">
              <a:rPr lang="he-IL" altLang="he-IL" sz="1400"/>
              <a:pPr algn="l">
                <a:spcBef>
                  <a:spcPct val="0"/>
                </a:spcBef>
                <a:buFontTx/>
                <a:buNone/>
              </a:pPr>
              <a:t>64</a:t>
            </a:fld>
            <a:endParaRPr lang="en-US" altLang="he-IL" sz="1400"/>
          </a:p>
        </p:txBody>
      </p:sp>
      <p:sp>
        <p:nvSpPr>
          <p:cNvPr id="6" name="Title 1">
            <a:extLst>
              <a:ext uri="{FF2B5EF4-FFF2-40B4-BE49-F238E27FC236}">
                <a16:creationId xmlns:a16="http://schemas.microsoft.com/office/drawing/2014/main" id="{1F0DC44F-86A6-1122-6F51-ED98EFA97F26}"/>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 </a:t>
            </a:r>
          </a:p>
          <a:p>
            <a:pPr>
              <a:defRPr/>
            </a:pPr>
            <a:r>
              <a:rPr lang="he-IL" sz="2200" b="1" cap="all" dirty="0">
                <a:latin typeface="David" panose="020E0502060401010101" pitchFamily="34" charset="-79"/>
                <a:cs typeface="David" panose="020E0502060401010101" pitchFamily="34" charset="-79"/>
              </a:rPr>
              <a:t>הארכת תקופת מימוש אופציות של עובד לאחר סיום יחסי עובד-מעביד</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itle 1">
            <a:extLst>
              <a:ext uri="{FF2B5EF4-FFF2-40B4-BE49-F238E27FC236}">
                <a16:creationId xmlns:a16="http://schemas.microsoft.com/office/drawing/2014/main" id="{A3914872-CFDC-54BB-603B-04C7F1E4EBB1}"/>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54275" name="Content Placeholder 2">
            <a:extLst>
              <a:ext uri="{FF2B5EF4-FFF2-40B4-BE49-F238E27FC236}">
                <a16:creationId xmlns:a16="http://schemas.microsoft.com/office/drawing/2014/main" id="{0FCC61F5-7F3C-B408-69CF-27ACCFF0BF69}"/>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defRPr/>
            </a:pPr>
            <a:endParaRPr lang="he-IL" altLang="he-IL" sz="2300" b="1" dirty="0">
              <a:latin typeface="David" panose="020E0502060401010101" pitchFamily="34" charset="-79"/>
              <a:cs typeface="David" panose="020E0502060401010101" pitchFamily="34" charset="-79"/>
            </a:endParaRPr>
          </a:p>
          <a:p>
            <a:pPr marL="0" indent="0" algn="ctr">
              <a:lnSpc>
                <a:spcPct val="150000"/>
              </a:lnSpc>
              <a:spcBef>
                <a:spcPct val="0"/>
              </a:spcBef>
              <a:buFontTx/>
              <a:buNone/>
              <a:defRPr/>
            </a:pPr>
            <a:r>
              <a:rPr lang="he-IL" altLang="he-IL" sz="4500" b="1" dirty="0">
                <a:latin typeface="David" panose="020E0502060401010101" pitchFamily="34" charset="-79"/>
                <a:cs typeface="David" panose="020E0502060401010101" pitchFamily="34" charset="-79"/>
              </a:rPr>
              <a:t>החלטת מיסוי - </a:t>
            </a:r>
            <a:r>
              <a:rPr lang="he-IL" sz="4500" b="1" dirty="0">
                <a:latin typeface="David" panose="020E0502060401010101" pitchFamily="34" charset="-79"/>
                <a:cs typeface="David" panose="020E0502060401010101" pitchFamily="34" charset="-79"/>
              </a:rPr>
              <a:t>תכנית "מניות נוספות" במסלול רווח הון</a:t>
            </a:r>
            <a:endParaRPr lang="he-IL" sz="4500" b="1" cap="all" dirty="0">
              <a:latin typeface="David" panose="020E0502060401010101" pitchFamily="34" charset="-79"/>
              <a:cs typeface="David" panose="020E0502060401010101" pitchFamily="34" charset="-79"/>
            </a:endParaRPr>
          </a:p>
          <a:p>
            <a:pPr marL="0" indent="0" algn="ctr">
              <a:lnSpc>
                <a:spcPct val="150000"/>
              </a:lnSpc>
              <a:spcBef>
                <a:spcPct val="0"/>
              </a:spcBef>
              <a:buFontTx/>
              <a:buNone/>
              <a:defRPr/>
            </a:pPr>
            <a:r>
              <a:rPr lang="he-IL" sz="5000" b="1" dirty="0">
                <a:latin typeface="David" panose="020E0502060401010101" pitchFamily="34" charset="-79"/>
                <a:cs typeface="David" panose="020E0502060401010101" pitchFamily="34" charset="-79"/>
              </a:rPr>
              <a:t> </a:t>
            </a:r>
          </a:p>
          <a:p>
            <a:pPr marL="0" indent="0" algn="ctr">
              <a:lnSpc>
                <a:spcPct val="150000"/>
              </a:lnSpc>
              <a:spcBef>
                <a:spcPct val="0"/>
              </a:spcBef>
              <a:buFontTx/>
              <a:buNone/>
              <a:defRPr/>
            </a:pPr>
            <a:endParaRPr lang="he-IL" sz="5400" b="1" dirty="0">
              <a:latin typeface="David" panose="020E0502060401010101" pitchFamily="34" charset="-79"/>
              <a:cs typeface="David" panose="020E0502060401010101" pitchFamily="34" charset="-79"/>
            </a:endParaRPr>
          </a:p>
          <a:p>
            <a:pPr marL="0" indent="0" algn="ctr">
              <a:lnSpc>
                <a:spcPct val="150000"/>
              </a:lnSpc>
              <a:spcBef>
                <a:spcPct val="0"/>
              </a:spcBef>
              <a:buFontTx/>
              <a:buNone/>
              <a:defRPr/>
            </a:pPr>
            <a:endParaRPr lang="he-IL" altLang="he-IL" sz="5400" b="1" dirty="0">
              <a:latin typeface="David" panose="020E0502060401010101" pitchFamily="34" charset="-79"/>
              <a:cs typeface="David" panose="020E0502060401010101" pitchFamily="34" charset="-79"/>
            </a:endParaRPr>
          </a:p>
          <a:p>
            <a:pPr marL="0" indent="0" algn="ctr">
              <a:lnSpc>
                <a:spcPct val="150000"/>
              </a:lnSpc>
              <a:spcBef>
                <a:spcPct val="0"/>
              </a:spcBef>
              <a:buFontTx/>
              <a:buNone/>
              <a:defRPr/>
            </a:pPr>
            <a:endParaRPr lang="he-IL" altLang="he-IL" sz="5400" b="1" dirty="0">
              <a:latin typeface="David" panose="020E0502060401010101" pitchFamily="34" charset="-79"/>
              <a:cs typeface="David" panose="020E0502060401010101" pitchFamily="34" charset="-79"/>
            </a:endParaRPr>
          </a:p>
        </p:txBody>
      </p:sp>
      <p:sp>
        <p:nvSpPr>
          <p:cNvPr id="89092" name="Slide Number Placeholder 3">
            <a:extLst>
              <a:ext uri="{FF2B5EF4-FFF2-40B4-BE49-F238E27FC236}">
                <a16:creationId xmlns:a16="http://schemas.microsoft.com/office/drawing/2014/main" id="{55A531BD-1C0F-7B04-ABF4-CF4E3704FB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C8D3F17E-6A04-442D-94D0-48C3E264B7B5}" type="slidenum">
              <a:rPr lang="he-IL" altLang="he-IL" sz="1400"/>
              <a:pPr algn="l">
                <a:spcBef>
                  <a:spcPct val="0"/>
                </a:spcBef>
                <a:buFontTx/>
                <a:buNone/>
              </a:pPr>
              <a:t>65</a:t>
            </a:fld>
            <a:endParaRPr lang="en-US" altLang="he-IL" sz="140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Content Placeholder 2">
            <a:extLst>
              <a:ext uri="{FF2B5EF4-FFF2-40B4-BE49-F238E27FC236}">
                <a16:creationId xmlns:a16="http://schemas.microsoft.com/office/drawing/2014/main" id="{85196D71-6FC1-C827-6E47-5CE0987C8817}"/>
              </a:ext>
            </a:extLst>
          </p:cNvPr>
          <p:cNvSpPr>
            <a:spLocks noGrp="1" noChangeArrowheads="1"/>
          </p:cNvSpPr>
          <p:nvPr>
            <p:ph idx="1"/>
          </p:nvPr>
        </p:nvSpPr>
        <p:spPr>
          <a:xfrm>
            <a:off x="446088" y="731838"/>
            <a:ext cx="8229600" cy="4857750"/>
          </a:xfrm>
        </p:spPr>
        <p:txBody>
          <a:bodyPr/>
          <a:lstStyle/>
          <a:p>
            <a:pPr marL="0" indent="0" algn="just">
              <a:lnSpc>
                <a:spcPct val="150000"/>
              </a:lnSpc>
              <a:spcBef>
                <a:spcPct val="0"/>
              </a:spcBef>
              <a:buFontTx/>
              <a:buNone/>
            </a:pPr>
            <a:r>
              <a:rPr lang="he-IL" altLang="he-IL" sz="2400" b="1" u="sng" dirty="0">
                <a:latin typeface="David" panose="020E0502060401010101" pitchFamily="34" charset="-79"/>
                <a:cs typeface="David" panose="020E0502060401010101" pitchFamily="34" charset="-79"/>
              </a:rPr>
              <a:t>החלטת מיסוי 3223/17</a:t>
            </a:r>
            <a:r>
              <a:rPr lang="he-IL" altLang="he-IL" sz="2400" b="1" dirty="0">
                <a:latin typeface="David" panose="020E0502060401010101" pitchFamily="34" charset="-79"/>
                <a:cs typeface="David" panose="020E0502060401010101" pitchFamily="34" charset="-79"/>
              </a:rPr>
              <a:t>:</a:t>
            </a:r>
          </a:p>
          <a:p>
            <a:pPr marL="0" indent="0" algn="just">
              <a:lnSpc>
                <a:spcPct val="150000"/>
              </a:lnSpc>
              <a:spcBef>
                <a:spcPct val="0"/>
              </a:spcBef>
              <a:buFontTx/>
              <a:buNone/>
            </a:pPr>
            <a:r>
              <a:rPr lang="he-IL" altLang="he-IL" sz="2000" dirty="0">
                <a:latin typeface="David" panose="020E0502060401010101" pitchFamily="34" charset="-79"/>
                <a:cs typeface="David" panose="020E0502060401010101" pitchFamily="34" charset="-79"/>
              </a:rPr>
              <a:t>חברה ציבורית שאינה תושבת ישראל ("</a:t>
            </a:r>
            <a:r>
              <a:rPr lang="he-IL" altLang="he-IL" sz="2000" b="1" dirty="0">
                <a:latin typeface="David" panose="020E0502060401010101" pitchFamily="34" charset="-79"/>
                <a:cs typeface="David" panose="020E0502060401010101" pitchFamily="34" charset="-79"/>
              </a:rPr>
              <a:t>החברה המקצה</a:t>
            </a:r>
            <a:r>
              <a:rPr lang="he-IL" altLang="he-IL" sz="2000" dirty="0">
                <a:latin typeface="David" panose="020E0502060401010101" pitchFamily="34" charset="-79"/>
                <a:cs typeface="David" panose="020E0502060401010101" pitchFamily="34" charset="-79"/>
              </a:rPr>
              <a:t>"), אימצה תכנית לפיה עובדים שיבחרו לרכוש את מניותיה במחיר שוק, יקבלו זכות לקבלת מניות נוספות ללא תמורה ובכפוף להתקיימות תנאי עבודה מסוימים ("</a:t>
            </a:r>
            <a:r>
              <a:rPr lang="he-IL" altLang="he-IL" sz="2000" b="1" dirty="0">
                <a:latin typeface="David" panose="020E0502060401010101" pitchFamily="34" charset="-79"/>
                <a:cs typeface="David" panose="020E0502060401010101" pitchFamily="34" charset="-79"/>
              </a:rPr>
              <a:t>יחידות מניה</a:t>
            </a:r>
            <a:r>
              <a:rPr lang="he-IL" altLang="he-IL" sz="2000" dirty="0">
                <a:latin typeface="David" panose="020E0502060401010101" pitchFamily="34" charset="-79"/>
                <a:cs typeface="David" panose="020E0502060401010101" pitchFamily="34" charset="-79"/>
              </a:rPr>
              <a:t>"). חברה פרטית תושבת ישראל ("</a:t>
            </a:r>
            <a:r>
              <a:rPr lang="he-IL" altLang="he-IL" sz="2000" b="1" dirty="0">
                <a:latin typeface="David" panose="020E0502060401010101" pitchFamily="34" charset="-79"/>
                <a:cs typeface="David" panose="020E0502060401010101" pitchFamily="34" charset="-79"/>
              </a:rPr>
              <a:t>החברה</a:t>
            </a:r>
            <a:r>
              <a:rPr lang="he-IL" altLang="he-IL" sz="2000" dirty="0">
                <a:latin typeface="David" panose="020E0502060401010101" pitchFamily="34" charset="-79"/>
                <a:cs typeface="David" panose="020E0502060401010101" pitchFamily="34" charset="-79"/>
              </a:rPr>
              <a:t>"), שהיא חברת בת של החברה המקצה, מעוניינת להקצות לעובדיה יחידות מניה על פי התוכנית.</a:t>
            </a:r>
          </a:p>
          <a:p>
            <a:pPr marL="0" indent="0" algn="just">
              <a:lnSpc>
                <a:spcPct val="150000"/>
              </a:lnSpc>
              <a:buFontTx/>
              <a:buNone/>
            </a:pPr>
            <a:r>
              <a:rPr lang="he-IL" altLang="he-IL" sz="2000" u="sng" dirty="0">
                <a:latin typeface="David" panose="020E0502060401010101" pitchFamily="34" charset="-79"/>
                <a:cs typeface="David" panose="020E0502060401010101" pitchFamily="34" charset="-79"/>
              </a:rPr>
              <a:t>עיקרי התנאים של תכנית המניות הנוספות הם כדלקמן</a:t>
            </a:r>
            <a:r>
              <a:rPr lang="he-IL" altLang="he-IL" sz="2000" dirty="0">
                <a:latin typeface="David" panose="020E0502060401010101" pitchFamily="34" charset="-79"/>
                <a:cs typeface="David" panose="020E0502060401010101" pitchFamily="34" charset="-79"/>
              </a:rPr>
              <a:t>:</a:t>
            </a:r>
          </a:p>
          <a:p>
            <a:pPr marL="457200" indent="-457200" algn="just">
              <a:lnSpc>
                <a:spcPct val="150000"/>
              </a:lnSpc>
              <a:buFont typeface="+mj-lt"/>
              <a:buAutoNum type="arabicPeriod"/>
            </a:pPr>
            <a:r>
              <a:rPr lang="he-IL" altLang="he-IL" sz="2000" dirty="0">
                <a:latin typeface="David" panose="020E0502060401010101" pitchFamily="34" charset="-79"/>
                <a:cs typeface="David" panose="020E0502060401010101" pitchFamily="34" charset="-79"/>
              </a:rPr>
              <a:t>כל עובד יחליט על סכום שיופרש משכרו החודשי נטו לאחר מס, שישמש אותו לרכישת מניות של החברה המקצה בבורסה, לפי שווי שוק וללא כל הטבה.</a:t>
            </a:r>
          </a:p>
          <a:p>
            <a:pPr marL="0" indent="0" algn="just">
              <a:lnSpc>
                <a:spcPct val="150000"/>
              </a:lnSpc>
              <a:spcBef>
                <a:spcPct val="0"/>
              </a:spcBef>
              <a:buFontTx/>
              <a:buNone/>
            </a:pPr>
            <a:endParaRPr lang="he-IL" altLang="he-IL" sz="2200" dirty="0">
              <a:latin typeface="David" panose="020E0502060401010101" pitchFamily="34" charset="-79"/>
              <a:cs typeface="David" panose="020E0502060401010101" pitchFamily="34" charset="-79"/>
            </a:endParaRPr>
          </a:p>
          <a:p>
            <a:pPr marL="0" indent="0" algn="just">
              <a:lnSpc>
                <a:spcPct val="150000"/>
              </a:lnSpc>
              <a:spcBef>
                <a:spcPct val="0"/>
              </a:spcBef>
            </a:pPr>
            <a:endParaRPr lang="he-IL" altLang="he-IL" sz="2200" dirty="0">
              <a:latin typeface="David" panose="020E0502060401010101" pitchFamily="34" charset="-79"/>
              <a:cs typeface="David" panose="020E0502060401010101" pitchFamily="34" charset="-79"/>
            </a:endParaRPr>
          </a:p>
        </p:txBody>
      </p:sp>
      <p:sp>
        <p:nvSpPr>
          <p:cNvPr id="90115" name="Slide Number Placeholder 3">
            <a:extLst>
              <a:ext uri="{FF2B5EF4-FFF2-40B4-BE49-F238E27FC236}">
                <a16:creationId xmlns:a16="http://schemas.microsoft.com/office/drawing/2014/main" id="{FCEAA9DE-5F1F-BA05-0FD4-F3E5B37A639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3366429-41C9-49F4-9955-F2E9EF3E9865}" type="slidenum">
              <a:rPr lang="he-IL" altLang="he-IL" sz="1400"/>
              <a:pPr algn="l">
                <a:spcBef>
                  <a:spcPct val="0"/>
                </a:spcBef>
                <a:buFontTx/>
                <a:buNone/>
              </a:pPr>
              <a:t>66</a:t>
            </a:fld>
            <a:endParaRPr lang="en-US" altLang="he-IL" sz="1400"/>
          </a:p>
        </p:txBody>
      </p:sp>
      <p:sp>
        <p:nvSpPr>
          <p:cNvPr id="6" name="Title 1">
            <a:extLst>
              <a:ext uri="{FF2B5EF4-FFF2-40B4-BE49-F238E27FC236}">
                <a16:creationId xmlns:a16="http://schemas.microsoft.com/office/drawing/2014/main" id="{4D786560-2F18-8E3D-4917-81A714F72DB0}"/>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a:t>
            </a:r>
          </a:p>
          <a:p>
            <a:pPr rtl="0">
              <a:lnSpc>
                <a:spcPct val="150000"/>
              </a:lnSpc>
              <a:defRPr/>
            </a:pPr>
            <a:r>
              <a:rPr lang="he-IL" sz="2000" b="1" dirty="0">
                <a:latin typeface="David" panose="020E0502060401010101" pitchFamily="34" charset="-79"/>
                <a:cs typeface="David" panose="020E0502060401010101" pitchFamily="34" charset="-79"/>
              </a:rPr>
              <a:t>תכנית "מניות נוספות" במסלול רווח הון</a:t>
            </a:r>
            <a:endParaRPr lang="he-IL" sz="2000" b="1" cap="all" dirty="0">
              <a:latin typeface="David" panose="020E0502060401010101" pitchFamily="34" charset="-79"/>
              <a:cs typeface="David" panose="020E0502060401010101" pitchFamily="34" charset="-79"/>
            </a:endParaRP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Content Placeholder 2">
            <a:extLst>
              <a:ext uri="{FF2B5EF4-FFF2-40B4-BE49-F238E27FC236}">
                <a16:creationId xmlns:a16="http://schemas.microsoft.com/office/drawing/2014/main" id="{9B571588-6462-0BC1-BEFB-0670D989B79C}"/>
              </a:ext>
            </a:extLst>
          </p:cNvPr>
          <p:cNvSpPr>
            <a:spLocks noGrp="1" noChangeArrowheads="1"/>
          </p:cNvSpPr>
          <p:nvPr>
            <p:ph idx="1"/>
          </p:nvPr>
        </p:nvSpPr>
        <p:spPr>
          <a:xfrm>
            <a:off x="446088" y="731838"/>
            <a:ext cx="8229600" cy="4857750"/>
          </a:xfrm>
        </p:spPr>
        <p:txBody>
          <a:bodyPr/>
          <a:lstStyle/>
          <a:p>
            <a:pPr marL="0" indent="0" algn="just">
              <a:lnSpc>
                <a:spcPct val="150000"/>
              </a:lnSpc>
              <a:spcBef>
                <a:spcPct val="0"/>
              </a:spcBef>
              <a:buFontTx/>
              <a:buNone/>
            </a:pPr>
            <a:r>
              <a:rPr lang="he-IL" altLang="he-IL" sz="2400" b="1" u="sng" dirty="0">
                <a:latin typeface="David" panose="020E0502060401010101" pitchFamily="34" charset="-79"/>
                <a:cs typeface="David" panose="020E0502060401010101" pitchFamily="34" charset="-79"/>
              </a:rPr>
              <a:t>החלטת מיסוי 3223/17 - המשך</a:t>
            </a:r>
            <a:r>
              <a:rPr lang="he-IL" altLang="he-IL" sz="2400" b="1" dirty="0">
                <a:latin typeface="David" panose="020E0502060401010101" pitchFamily="34" charset="-79"/>
                <a:cs typeface="David" panose="020E0502060401010101" pitchFamily="34" charset="-79"/>
              </a:rPr>
              <a:t>:</a:t>
            </a:r>
          </a:p>
          <a:p>
            <a:pPr marL="457200" indent="-457200" algn="just">
              <a:lnSpc>
                <a:spcPct val="150000"/>
              </a:lnSpc>
              <a:buFont typeface="+mj-lt"/>
              <a:buAutoNum type="arabicPeriod" startAt="2"/>
            </a:pPr>
            <a:r>
              <a:rPr lang="he-IL" altLang="he-IL" sz="2000" dirty="0">
                <a:latin typeface="David" panose="020E0502060401010101" pitchFamily="34" charset="-79"/>
                <a:cs typeface="David" panose="020E0502060401010101" pitchFamily="34" charset="-79"/>
              </a:rPr>
              <a:t>החברה המקצה תעמיד לעובדים זכות לקבל, במועד עתידי, מניות של החברה המקצה, בכמות שתשקף את כמות המניות שרכש העובד בבורסה במחיר השוק, בכפוף לכך שהעובד ימשיך להיות מועסק על-ידי החברה במשך תקופת זמן שתקבע מראש ("</a:t>
            </a:r>
            <a:r>
              <a:rPr lang="he-IL" altLang="he-IL" sz="2000" b="1" dirty="0">
                <a:latin typeface="David" panose="020E0502060401010101" pitchFamily="34" charset="-79"/>
                <a:cs typeface="David" panose="020E0502060401010101" pitchFamily="34" charset="-79"/>
              </a:rPr>
              <a:t>תקופת הבשלה</a:t>
            </a:r>
            <a:r>
              <a:rPr lang="he-IL" altLang="he-IL" sz="2000" dirty="0">
                <a:latin typeface="David" panose="020E0502060401010101" pitchFamily="34" charset="-79"/>
                <a:cs typeface="David" panose="020E0502060401010101" pitchFamily="34" charset="-79"/>
              </a:rPr>
              <a:t>").</a:t>
            </a:r>
          </a:p>
          <a:p>
            <a:pPr marL="457200" indent="-457200" algn="just">
              <a:lnSpc>
                <a:spcPct val="150000"/>
              </a:lnSpc>
              <a:buFont typeface="+mj-lt"/>
              <a:buAutoNum type="arabicPeriod" startAt="2"/>
            </a:pPr>
            <a:r>
              <a:rPr lang="he-IL" altLang="he-IL" sz="2000" dirty="0">
                <a:latin typeface="David" panose="020E0502060401010101" pitchFamily="34" charset="-79"/>
                <a:cs typeface="David" panose="020E0502060401010101" pitchFamily="34" charset="-79"/>
              </a:rPr>
              <a:t>במקרה שבו העובד ימכור מניות במהלך תקופת ההבשלה, תפקענה מספר יחידות מניה כמספר המניות שנמכרו.</a:t>
            </a:r>
          </a:p>
          <a:p>
            <a:pPr marL="457200" indent="-457200" algn="just">
              <a:lnSpc>
                <a:spcPct val="150000"/>
              </a:lnSpc>
              <a:buFont typeface="+mj-lt"/>
              <a:buAutoNum type="arabicPeriod" startAt="2"/>
            </a:pPr>
            <a:r>
              <a:rPr lang="he-IL" altLang="he-IL" sz="2000" dirty="0">
                <a:latin typeface="David" panose="020E0502060401010101" pitchFamily="34" charset="-79"/>
                <a:cs typeface="David" panose="020E0502060401010101" pitchFamily="34" charset="-79"/>
              </a:rPr>
              <a:t>יחידות המניה אינן מזכות את העובד בזכויות הצמודות למניות, כגון זכויות הצבעה וזכות לקבלת דיבידנד. זכויות אלו יעמדו לעובד רק לאחר הקצאת המניות.</a:t>
            </a:r>
          </a:p>
          <a:p>
            <a:pPr marL="0" indent="0" algn="just">
              <a:lnSpc>
                <a:spcPct val="150000"/>
              </a:lnSpc>
              <a:spcBef>
                <a:spcPct val="0"/>
              </a:spcBef>
            </a:pPr>
            <a:endParaRPr lang="he-IL" altLang="he-IL" sz="2200" dirty="0">
              <a:latin typeface="David" panose="020E0502060401010101" pitchFamily="34" charset="-79"/>
              <a:cs typeface="David" panose="020E0502060401010101" pitchFamily="34" charset="-79"/>
            </a:endParaRPr>
          </a:p>
        </p:txBody>
      </p:sp>
      <p:sp>
        <p:nvSpPr>
          <p:cNvPr id="92163" name="Slide Number Placeholder 3">
            <a:extLst>
              <a:ext uri="{FF2B5EF4-FFF2-40B4-BE49-F238E27FC236}">
                <a16:creationId xmlns:a16="http://schemas.microsoft.com/office/drawing/2014/main" id="{379F9572-D3C4-71BB-46B0-001235EBE1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77A92047-FBE6-4E3C-89F2-1B9B00182114}" type="slidenum">
              <a:rPr lang="he-IL" altLang="he-IL" sz="1400"/>
              <a:pPr algn="l">
                <a:spcBef>
                  <a:spcPct val="0"/>
                </a:spcBef>
                <a:buFontTx/>
                <a:buNone/>
              </a:pPr>
              <a:t>67</a:t>
            </a:fld>
            <a:endParaRPr lang="en-US" altLang="he-IL" sz="1400"/>
          </a:p>
        </p:txBody>
      </p:sp>
      <p:sp>
        <p:nvSpPr>
          <p:cNvPr id="6" name="Title 1">
            <a:extLst>
              <a:ext uri="{FF2B5EF4-FFF2-40B4-BE49-F238E27FC236}">
                <a16:creationId xmlns:a16="http://schemas.microsoft.com/office/drawing/2014/main" id="{ED22C09D-A0F1-2810-FC00-DBC6B44B8524}"/>
              </a:ext>
            </a:extLst>
          </p:cNvPr>
          <p:cNvSpPr txBox="1">
            <a:spLocks noChangeArrowheads="1"/>
          </p:cNvSpPr>
          <p:nvPr/>
        </p:nvSpPr>
        <p:spPr bwMode="auto">
          <a:xfrm>
            <a:off x="179388" y="-2698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a:t>
            </a:r>
          </a:p>
          <a:p>
            <a:pPr rtl="0">
              <a:lnSpc>
                <a:spcPct val="150000"/>
              </a:lnSpc>
              <a:defRPr/>
            </a:pPr>
            <a:r>
              <a:rPr lang="he-IL" sz="2000" b="1" dirty="0">
                <a:latin typeface="David" panose="020E0502060401010101" pitchFamily="34" charset="-79"/>
                <a:cs typeface="David" panose="020E0502060401010101" pitchFamily="34" charset="-79"/>
              </a:rPr>
              <a:t>תכנית "מניות נוספות" במסלול רווח הון</a:t>
            </a:r>
            <a:endParaRPr lang="he-IL" sz="2000" b="1" cap="all" dirty="0">
              <a:latin typeface="David" panose="020E0502060401010101" pitchFamily="34" charset="-79"/>
              <a:cs typeface="David" panose="020E0502060401010101" pitchFamily="34" charset="-79"/>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Content Placeholder 2">
            <a:extLst>
              <a:ext uri="{FF2B5EF4-FFF2-40B4-BE49-F238E27FC236}">
                <a16:creationId xmlns:a16="http://schemas.microsoft.com/office/drawing/2014/main" id="{7B20DE93-E662-858B-FB60-103D5A6832E9}"/>
              </a:ext>
            </a:extLst>
          </p:cNvPr>
          <p:cNvSpPr>
            <a:spLocks noGrp="1" noChangeArrowheads="1"/>
          </p:cNvSpPr>
          <p:nvPr>
            <p:ph idx="1"/>
          </p:nvPr>
        </p:nvSpPr>
        <p:spPr>
          <a:xfrm>
            <a:off x="446088" y="731838"/>
            <a:ext cx="8229600" cy="4857750"/>
          </a:xfrm>
        </p:spPr>
        <p:txBody>
          <a:bodyPr/>
          <a:lstStyle/>
          <a:p>
            <a:pPr marL="0" indent="0" algn="just">
              <a:lnSpc>
                <a:spcPct val="150000"/>
              </a:lnSpc>
              <a:spcBef>
                <a:spcPct val="0"/>
              </a:spcBef>
              <a:buFontTx/>
              <a:buNone/>
            </a:pPr>
            <a:r>
              <a:rPr lang="he-IL" altLang="he-IL" sz="2400" b="1" u="sng" dirty="0">
                <a:latin typeface="David" panose="020E0502060401010101" pitchFamily="34" charset="-79"/>
                <a:cs typeface="David" panose="020E0502060401010101" pitchFamily="34" charset="-79"/>
              </a:rPr>
              <a:t>החלטת מיסוי 3223/17 - המשך</a:t>
            </a:r>
            <a:r>
              <a:rPr lang="he-IL" altLang="he-IL" sz="2400" b="1" dirty="0">
                <a:latin typeface="David" panose="020E0502060401010101" pitchFamily="34" charset="-79"/>
                <a:cs typeface="David" panose="020E0502060401010101" pitchFamily="34" charset="-79"/>
              </a:rPr>
              <a:t>:</a:t>
            </a:r>
          </a:p>
          <a:p>
            <a:pPr marL="0" indent="0" algn="just">
              <a:lnSpc>
                <a:spcPct val="150000"/>
              </a:lnSpc>
              <a:spcBef>
                <a:spcPct val="0"/>
              </a:spcBef>
              <a:buFontTx/>
              <a:buNone/>
            </a:pPr>
            <a:r>
              <a:rPr lang="he-IL" altLang="he-IL" sz="2000" dirty="0">
                <a:latin typeface="David" panose="020E0502060401010101" pitchFamily="34" charset="-79"/>
                <a:cs typeface="David" panose="020E0502060401010101" pitchFamily="34" charset="-79"/>
              </a:rPr>
              <a:t>במסגרת הסדר המס הוסכם כי הקצאת יחידות המניה תסווג כהקצאת אופציות לכל דבר ועניין ויחולו לגביה הוראות סעיף 102 לפקודה. </a:t>
            </a:r>
          </a:p>
          <a:p>
            <a:pPr marL="0" indent="0" algn="just">
              <a:lnSpc>
                <a:spcPct val="150000"/>
              </a:lnSpc>
              <a:spcBef>
                <a:spcPct val="0"/>
              </a:spcBef>
              <a:buFontTx/>
              <a:buNone/>
            </a:pPr>
            <a:r>
              <a:rPr lang="he-IL" altLang="he-IL" sz="2000" dirty="0">
                <a:latin typeface="David" panose="020E0502060401010101" pitchFamily="34" charset="-79"/>
                <a:cs typeface="David" panose="020E0502060401010101" pitchFamily="34" charset="-79"/>
              </a:rPr>
              <a:t>יראו את מועד הקצאת יחידות המניה כמועד ההקצאה, לרבות לעניין תום התקופה וחישוב החלק </a:t>
            </a:r>
            <a:r>
              <a:rPr lang="he-IL" altLang="he-IL" sz="2000" dirty="0" err="1">
                <a:latin typeface="David" panose="020E0502060401010101" pitchFamily="34" charset="-79"/>
                <a:cs typeface="David" panose="020E0502060401010101" pitchFamily="34" charset="-79"/>
              </a:rPr>
              <a:t>הפירותי</a:t>
            </a:r>
            <a:r>
              <a:rPr lang="he-IL" altLang="he-IL" sz="2000" dirty="0">
                <a:latin typeface="David" panose="020E0502060401010101" pitchFamily="34" charset="-79"/>
                <a:cs typeface="David" panose="020E0502060401010101" pitchFamily="34" charset="-79"/>
              </a:rPr>
              <a:t> בשווי ההטבה </a:t>
            </a:r>
            <a:r>
              <a:rPr lang="he-IL" altLang="he-IL" sz="1800" dirty="0">
                <a:latin typeface="David" panose="020E0502060401010101" pitchFamily="34" charset="-79"/>
                <a:cs typeface="David" panose="020E0502060401010101" pitchFamily="34" charset="-79"/>
              </a:rPr>
              <a:t>(החלק </a:t>
            </a:r>
            <a:r>
              <a:rPr lang="he-IL" altLang="he-IL" sz="1800" dirty="0" err="1">
                <a:latin typeface="David" panose="020E0502060401010101" pitchFamily="34" charset="-79"/>
                <a:cs typeface="David" panose="020E0502060401010101" pitchFamily="34" charset="-79"/>
              </a:rPr>
              <a:t>הפירותי</a:t>
            </a:r>
            <a:r>
              <a:rPr lang="he-IL" altLang="he-IL" sz="1800" dirty="0">
                <a:latin typeface="David" panose="020E0502060401010101" pitchFamily="34" charset="-79"/>
                <a:cs typeface="David" panose="020E0502060401010101" pitchFamily="34" charset="-79"/>
              </a:rPr>
              <a:t> של ההטבה הוא שווי השוק של המניות במועד ההקצאה, והיתרה היא החלק ההוני שלה)</a:t>
            </a:r>
            <a:r>
              <a:rPr lang="he-IL" altLang="he-IL" sz="2000" dirty="0">
                <a:latin typeface="David" panose="020E0502060401010101" pitchFamily="34" charset="-79"/>
                <a:cs typeface="David" panose="020E0502060401010101" pitchFamily="34" charset="-79"/>
              </a:rPr>
              <a:t>. </a:t>
            </a:r>
          </a:p>
          <a:p>
            <a:pPr marL="0" indent="0" algn="just">
              <a:lnSpc>
                <a:spcPct val="150000"/>
              </a:lnSpc>
              <a:spcBef>
                <a:spcPct val="0"/>
              </a:spcBef>
              <a:buFontTx/>
              <a:buNone/>
            </a:pPr>
            <a:r>
              <a:rPr lang="he-IL" altLang="he-IL" sz="2000" dirty="0">
                <a:latin typeface="David" panose="020E0502060401010101" pitchFamily="34" charset="-79"/>
                <a:cs typeface="David" panose="020E0502060401010101" pitchFamily="34" charset="-79"/>
              </a:rPr>
              <a:t>סכום שווה דיבידנד שישולם בגין יחידות המניה במהלך תקופת ההבשלה יועבר במועד חלוקתו לידי הנאמן ו/או החברה הבת, לפי העניין, ויסווג כהכנסת עבודה בידי העובד.</a:t>
            </a:r>
          </a:p>
        </p:txBody>
      </p:sp>
      <p:sp>
        <p:nvSpPr>
          <p:cNvPr id="94211" name="Slide Number Placeholder 3">
            <a:extLst>
              <a:ext uri="{FF2B5EF4-FFF2-40B4-BE49-F238E27FC236}">
                <a16:creationId xmlns:a16="http://schemas.microsoft.com/office/drawing/2014/main" id="{112E763E-F175-25ED-77E1-08C57FDFE72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F66CB751-A563-4B19-A0DF-47B9405FD400}" type="slidenum">
              <a:rPr lang="he-IL" altLang="he-IL" sz="1400"/>
              <a:pPr algn="l">
                <a:spcBef>
                  <a:spcPct val="0"/>
                </a:spcBef>
                <a:buFontTx/>
                <a:buNone/>
              </a:pPr>
              <a:t>68</a:t>
            </a:fld>
            <a:endParaRPr lang="en-US" altLang="he-IL" sz="1400"/>
          </a:p>
        </p:txBody>
      </p:sp>
      <p:sp>
        <p:nvSpPr>
          <p:cNvPr id="6" name="Title 1">
            <a:extLst>
              <a:ext uri="{FF2B5EF4-FFF2-40B4-BE49-F238E27FC236}">
                <a16:creationId xmlns:a16="http://schemas.microsoft.com/office/drawing/2014/main" id="{D0BBEDEC-8943-0CA9-6624-7CF50E32E139}"/>
              </a:ext>
            </a:extLst>
          </p:cNvPr>
          <p:cNvSpPr txBox="1">
            <a:spLocks noChangeArrowheads="1"/>
          </p:cNvSpPr>
          <p:nvPr/>
        </p:nvSpPr>
        <p:spPr bwMode="auto">
          <a:xfrm>
            <a:off x="179388" y="-2698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a:t>
            </a:r>
          </a:p>
          <a:p>
            <a:pPr rtl="0">
              <a:lnSpc>
                <a:spcPct val="150000"/>
              </a:lnSpc>
              <a:defRPr/>
            </a:pPr>
            <a:r>
              <a:rPr lang="he-IL" sz="2000" b="1" dirty="0">
                <a:latin typeface="David" panose="020E0502060401010101" pitchFamily="34" charset="-79"/>
                <a:cs typeface="David" panose="020E0502060401010101" pitchFamily="34" charset="-79"/>
              </a:rPr>
              <a:t>תכנית "מניות נוספות" במסלול רווח הון</a:t>
            </a:r>
            <a:endParaRPr lang="he-IL" sz="2000" b="1" cap="all" dirty="0">
              <a:latin typeface="David" panose="020E0502060401010101" pitchFamily="34" charset="-79"/>
              <a:cs typeface="David" panose="020E0502060401010101" pitchFamily="34" charset="-79"/>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9DFA3039-419E-E07C-59C3-C9D9F3D98FCD}"/>
              </a:ext>
            </a:extLst>
          </p:cNvPr>
          <p:cNvSpPr>
            <a:spLocks noGrp="1"/>
          </p:cNvSpPr>
          <p:nvPr>
            <p:ph idx="1"/>
          </p:nvPr>
        </p:nvSpPr>
        <p:spPr/>
        <p:txBody>
          <a:bodyPr/>
          <a:lstStyle/>
          <a:p>
            <a:pPr marL="914400" indent="-914400" algn="ctr">
              <a:lnSpc>
                <a:spcPct val="150000"/>
              </a:lnSpc>
              <a:spcBef>
                <a:spcPct val="0"/>
              </a:spcBef>
              <a:buFont typeface="+mj-lt"/>
              <a:buAutoNum type="arabicPeriod" startAt="7"/>
              <a:defRPr/>
            </a:pPr>
            <a:r>
              <a:rPr lang="he-IL" altLang="he-IL" sz="5000" b="1" dirty="0">
                <a:solidFill>
                  <a:srgbClr val="000000"/>
                </a:solidFill>
                <a:latin typeface="David" panose="020E0502060401010101" pitchFamily="34" charset="-79"/>
                <a:cs typeface="David" panose="020E0502060401010101" pitchFamily="34" charset="-79"/>
              </a:rPr>
              <a:t>חוזר מס הכנסה 5/2017 - מנגנוני שימור ומגבלות על מייסדים ועובדי מפתח</a:t>
            </a:r>
          </a:p>
          <a:p>
            <a:pPr>
              <a:defRPr/>
            </a:pPr>
            <a:endParaRPr lang="he-IL" b="1" dirty="0">
              <a:latin typeface="David" panose="020E0502060401010101" pitchFamily="34" charset="-79"/>
              <a:cs typeface="David" panose="020E0502060401010101" pitchFamily="34" charset="-79"/>
            </a:endParaRPr>
          </a:p>
        </p:txBody>
      </p:sp>
      <p:sp>
        <p:nvSpPr>
          <p:cNvPr id="96259" name="מציין מיקום של מספר שקופית 3">
            <a:extLst>
              <a:ext uri="{FF2B5EF4-FFF2-40B4-BE49-F238E27FC236}">
                <a16:creationId xmlns:a16="http://schemas.microsoft.com/office/drawing/2014/main" id="{C81042B3-EB7A-B04D-11A2-6E8EB1653288}"/>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2452A083-C9EF-477B-B51B-2968FA19FA6C}" type="slidenum">
              <a:rPr lang="he-IL" altLang="he-IL" sz="1400"/>
              <a:pPr algn="l">
                <a:spcBef>
                  <a:spcPct val="0"/>
                </a:spcBef>
                <a:buFontTx/>
                <a:buNone/>
              </a:pPr>
              <a:t>69</a:t>
            </a:fld>
            <a:endParaRPr lang="en-US" altLang="he-IL" sz="1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2">
            <a:extLst>
              <a:ext uri="{FF2B5EF4-FFF2-40B4-BE49-F238E27FC236}">
                <a16:creationId xmlns:a16="http://schemas.microsoft.com/office/drawing/2014/main" id="{FA1BFB9D-A2E5-240D-80E9-B714AECFB2CE}"/>
              </a:ext>
            </a:extLst>
          </p:cNvPr>
          <p:cNvSpPr>
            <a:spLocks noGrp="1" noChangeArrowheads="1"/>
          </p:cNvSpPr>
          <p:nvPr>
            <p:ph idx="1"/>
          </p:nvPr>
        </p:nvSpPr>
        <p:spPr>
          <a:xfrm>
            <a:off x="611188" y="874713"/>
            <a:ext cx="8229600" cy="4857750"/>
          </a:xfrm>
        </p:spPr>
        <p:txBody>
          <a:bodyPr/>
          <a:lstStyle/>
          <a:p>
            <a:pPr marL="0" indent="0" algn="just">
              <a:lnSpc>
                <a:spcPct val="150000"/>
              </a:lnSpc>
              <a:spcBef>
                <a:spcPct val="0"/>
              </a:spcBef>
              <a:buFontTx/>
              <a:buNone/>
            </a:pPr>
            <a:r>
              <a:rPr lang="he-IL" altLang="he-IL" sz="2200" b="1" u="sng" dirty="0">
                <a:latin typeface="David" panose="020E0502060401010101" pitchFamily="34" charset="-79"/>
                <a:cs typeface="David" panose="020E0502060401010101" pitchFamily="34" charset="-79"/>
              </a:rPr>
              <a:t>חברה מעבידה</a:t>
            </a:r>
            <a:endParaRPr lang="he-IL" altLang="he-IL" sz="2200" b="1"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r>
              <a:rPr lang="he-IL" altLang="he-IL" sz="2200" dirty="0">
                <a:latin typeface="David" panose="020E0502060401010101" pitchFamily="34" charset="-79"/>
                <a:cs typeface="David" panose="020E0502060401010101" pitchFamily="34" charset="-79"/>
              </a:rPr>
              <a:t>חברה המקיימת אחד מהתנאים הבאים:</a:t>
            </a:r>
          </a:p>
          <a:p>
            <a:pPr marL="457200" indent="-457200" algn="just">
              <a:lnSpc>
                <a:spcPct val="150000"/>
              </a:lnSpc>
              <a:spcBef>
                <a:spcPct val="0"/>
              </a:spcBef>
              <a:buFont typeface="+mj-lt"/>
              <a:buAutoNum type="arabicPeriod"/>
            </a:pPr>
            <a:r>
              <a:rPr lang="he-IL" altLang="he-IL" sz="2200" dirty="0">
                <a:latin typeface="David" panose="020E0502060401010101" pitchFamily="34" charset="-79"/>
                <a:cs typeface="David" panose="020E0502060401010101" pitchFamily="34" charset="-79"/>
              </a:rPr>
              <a:t>חברה תושבת ישראל, או תושבת חוץ שבבעלותה מפעל קבע או מרכז מחקר ופיתוח בישראל.</a:t>
            </a:r>
          </a:p>
          <a:p>
            <a:pPr marL="457200" indent="-457200" algn="just">
              <a:lnSpc>
                <a:spcPct val="150000"/>
              </a:lnSpc>
              <a:spcBef>
                <a:spcPct val="0"/>
              </a:spcBef>
              <a:buFont typeface="+mj-lt"/>
              <a:buAutoNum type="arabicPeriod"/>
            </a:pPr>
            <a:r>
              <a:rPr lang="he-IL" altLang="he-IL" sz="2200" dirty="0">
                <a:latin typeface="David" panose="020E0502060401010101" pitchFamily="34" charset="-79"/>
                <a:cs typeface="David" panose="020E0502060401010101" pitchFamily="34" charset="-79"/>
              </a:rPr>
              <a:t>חברה בעלת שליטה במעביד (חברת אם), או שהמעביד בעל שליטה בה (חברת בת).</a:t>
            </a:r>
          </a:p>
          <a:p>
            <a:pPr marL="457200" indent="-457200" algn="just">
              <a:lnSpc>
                <a:spcPct val="150000"/>
              </a:lnSpc>
              <a:spcBef>
                <a:spcPct val="0"/>
              </a:spcBef>
              <a:buFont typeface="+mj-lt"/>
              <a:buAutoNum type="arabicPeriod"/>
            </a:pPr>
            <a:r>
              <a:rPr lang="he-IL" altLang="he-IL" sz="2200" dirty="0">
                <a:latin typeface="David" panose="020E0502060401010101" pitchFamily="34" charset="-79"/>
                <a:cs typeface="David" panose="020E0502060401010101" pitchFamily="34" charset="-79"/>
              </a:rPr>
              <a:t>חברה שאותו אדם הוא בעל שליטה במעביד ובה (חברה אחות).</a:t>
            </a:r>
          </a:p>
        </p:txBody>
      </p:sp>
      <p:sp>
        <p:nvSpPr>
          <p:cNvPr id="13315" name="Slide Number Placeholder 3">
            <a:extLst>
              <a:ext uri="{FF2B5EF4-FFF2-40B4-BE49-F238E27FC236}">
                <a16:creationId xmlns:a16="http://schemas.microsoft.com/office/drawing/2014/main" id="{610C7749-4726-AD8C-DEE8-2587D7DA141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68BE66AC-CCFB-48CD-8CEE-C6F7BD44506F}" type="slidenum">
              <a:rPr lang="he-IL" altLang="he-IL" sz="1400"/>
              <a:pPr algn="l">
                <a:spcBef>
                  <a:spcPct val="0"/>
                </a:spcBef>
                <a:buFontTx/>
                <a:buNone/>
              </a:pPr>
              <a:t>7</a:t>
            </a:fld>
            <a:endParaRPr lang="en-US" altLang="he-IL" sz="1400"/>
          </a:p>
        </p:txBody>
      </p:sp>
      <p:sp>
        <p:nvSpPr>
          <p:cNvPr id="8" name="Title 1">
            <a:extLst>
              <a:ext uri="{FF2B5EF4-FFF2-40B4-BE49-F238E27FC236}">
                <a16:creationId xmlns:a16="http://schemas.microsoft.com/office/drawing/2014/main" id="{701272C0-AE57-9F09-441D-65DCD3C578A4}"/>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מושגי יסוד בהקצאת אופציות ומניות</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מציין מיקום תוכן 2">
            <a:extLst>
              <a:ext uri="{FF2B5EF4-FFF2-40B4-BE49-F238E27FC236}">
                <a16:creationId xmlns:a16="http://schemas.microsoft.com/office/drawing/2014/main" id="{58C5AB8F-5C56-8DB1-6A64-D0866FD23C0E}"/>
              </a:ext>
            </a:extLst>
          </p:cNvPr>
          <p:cNvSpPr>
            <a:spLocks noGrp="1" noChangeArrowheads="1"/>
          </p:cNvSpPr>
          <p:nvPr>
            <p:ph idx="1"/>
          </p:nvPr>
        </p:nvSpPr>
        <p:spPr>
          <a:xfrm>
            <a:off x="422275" y="1042988"/>
            <a:ext cx="8229600" cy="4525962"/>
          </a:xfrm>
        </p:spPr>
        <p:txBody>
          <a:bodyPr/>
          <a:lstStyle/>
          <a:p>
            <a:pPr marL="0" indent="0">
              <a:buFontTx/>
              <a:buNone/>
            </a:pPr>
            <a:r>
              <a:rPr lang="he-IL" altLang="he-IL" sz="2800" b="1" u="sng" dirty="0">
                <a:latin typeface="David" panose="020E0502060401010101" pitchFamily="34" charset="-79"/>
                <a:cs typeface="David" panose="020E0502060401010101" pitchFamily="34" charset="-79"/>
              </a:rPr>
              <a:t>מנגנון </a:t>
            </a:r>
            <a:r>
              <a:rPr lang="en-US" altLang="he-IL" sz="2800" b="1" u="sng" dirty="0">
                <a:latin typeface="David" panose="020E0502060401010101" pitchFamily="34" charset="-79"/>
                <a:cs typeface="David" panose="020E0502060401010101" pitchFamily="34" charset="-79"/>
              </a:rPr>
              <a:t>Reverse Vesting</a:t>
            </a:r>
          </a:p>
          <a:p>
            <a:pPr marL="0" indent="0" algn="just">
              <a:lnSpc>
                <a:spcPct val="150000"/>
              </a:lnSpc>
              <a:buFontTx/>
              <a:buNone/>
            </a:pPr>
            <a:r>
              <a:rPr lang="he-IL" altLang="he-IL" sz="2200" dirty="0">
                <a:latin typeface="David" panose="020E0502060401010101" pitchFamily="34" charset="-79"/>
                <a:cs typeface="David" panose="020E0502060401010101" pitchFamily="34" charset="-79"/>
              </a:rPr>
              <a:t>מנגנון זה מטיל מגבלות על מניות מייסדים אשר מוסרות בהתקיים תנאים מסוימים (כגון: משך עבודה מינימלי בחברה). בנוסף, יכול המנגנון לקבוע כי במידה ומייסד של חברה עוזב לפני שהשלים זמן מסוים בחברה עליו להחזיר את מניותיו (בד"כ על ידי מכירה כפויה לחברה).</a:t>
            </a:r>
          </a:p>
          <a:p>
            <a:pPr marL="0" indent="0" algn="just">
              <a:lnSpc>
                <a:spcPct val="150000"/>
              </a:lnSpc>
              <a:buFontTx/>
              <a:buNone/>
            </a:pPr>
            <a:r>
              <a:rPr lang="he-IL" altLang="he-IL" sz="2200" dirty="0">
                <a:latin typeface="David" panose="020E0502060401010101" pitchFamily="34" charset="-79"/>
                <a:cs typeface="David" panose="020E0502060401010101" pitchFamily="34" charset="-79"/>
              </a:rPr>
              <a:t>עלתה </a:t>
            </a:r>
            <a:r>
              <a:rPr lang="he-IL" altLang="he-IL" sz="2200" dirty="0" err="1">
                <a:latin typeface="David" panose="020E0502060401010101" pitchFamily="34" charset="-79"/>
                <a:cs typeface="David" panose="020E0502060401010101" pitchFamily="34" charset="-79"/>
              </a:rPr>
              <a:t>הסוגיה</a:t>
            </a:r>
            <a:r>
              <a:rPr lang="he-IL" altLang="he-IL" sz="2200" dirty="0">
                <a:latin typeface="David" panose="020E0502060401010101" pitchFamily="34" charset="-79"/>
                <a:cs typeface="David" panose="020E0502060401010101" pitchFamily="34" charset="-79"/>
              </a:rPr>
              <a:t> האם רשויות המס יראו במנגנון מעין הקצאת מניות ללא נאמן אשר במועד המימוש חייבות במס שולי.</a:t>
            </a:r>
          </a:p>
          <a:p>
            <a:pPr marL="0" indent="0">
              <a:buFontTx/>
              <a:buNone/>
            </a:pPr>
            <a:br>
              <a:rPr lang="en-US" altLang="he-IL" sz="2800" dirty="0">
                <a:latin typeface="David" panose="020E0502060401010101" pitchFamily="34" charset="-79"/>
                <a:cs typeface="David" panose="020E0502060401010101" pitchFamily="34" charset="-79"/>
              </a:rPr>
            </a:br>
            <a:endParaRPr lang="he-IL" altLang="he-IL" sz="2800" dirty="0">
              <a:latin typeface="David" panose="020E0502060401010101" pitchFamily="34" charset="-79"/>
              <a:cs typeface="David" panose="020E0502060401010101" pitchFamily="34" charset="-79"/>
            </a:endParaRPr>
          </a:p>
        </p:txBody>
      </p:sp>
      <p:sp>
        <p:nvSpPr>
          <p:cNvPr id="97283" name="מציין מיקום של מספר שקופית 3">
            <a:extLst>
              <a:ext uri="{FF2B5EF4-FFF2-40B4-BE49-F238E27FC236}">
                <a16:creationId xmlns:a16="http://schemas.microsoft.com/office/drawing/2014/main" id="{747638E7-49A8-1D54-BCB2-B4C867D93A7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77E8FE8A-26C4-471F-8563-DA04B066FCD6}" type="slidenum">
              <a:rPr lang="he-IL" altLang="he-IL" sz="1400"/>
              <a:pPr algn="l">
                <a:spcBef>
                  <a:spcPct val="0"/>
                </a:spcBef>
                <a:buFontTx/>
                <a:buNone/>
              </a:pPr>
              <a:t>70</a:t>
            </a:fld>
            <a:endParaRPr lang="en-US" altLang="he-IL" sz="1400"/>
          </a:p>
        </p:txBody>
      </p:sp>
      <p:sp>
        <p:nvSpPr>
          <p:cNvPr id="5" name="Title 1">
            <a:extLst>
              <a:ext uri="{FF2B5EF4-FFF2-40B4-BE49-F238E27FC236}">
                <a16:creationId xmlns:a16="http://schemas.microsoft.com/office/drawing/2014/main" id="{A5D09675-2914-0344-8DEC-D2F4192BD691}"/>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200" b="1" dirty="0">
                <a:solidFill>
                  <a:srgbClr val="000000"/>
                </a:solidFill>
                <a:latin typeface="David" panose="020E0502060401010101" pitchFamily="34" charset="-79"/>
                <a:cs typeface="David" panose="020E0502060401010101" pitchFamily="34" charset="-79"/>
              </a:rPr>
              <a:t>מנגנוני שימור ומגבלות על מייסדים ועובדי מפתח</a:t>
            </a:r>
            <a:endParaRPr lang="he-IL" altLang="he-IL" sz="3200" b="1" kern="0" dirty="0">
              <a:latin typeface="David" panose="020E0502060401010101" pitchFamily="34" charset="-79"/>
              <a:cs typeface="David" panose="020E0502060401010101" pitchFamily="34" charset="-79"/>
            </a:endParaRP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81380808-ABDC-75B4-EC78-DE5B9B23C685}"/>
              </a:ext>
            </a:extLst>
          </p:cNvPr>
          <p:cNvSpPr>
            <a:spLocks noGrp="1"/>
          </p:cNvSpPr>
          <p:nvPr>
            <p:ph idx="1"/>
          </p:nvPr>
        </p:nvSpPr>
        <p:spPr>
          <a:xfrm>
            <a:off x="441325" y="1125538"/>
            <a:ext cx="8229600" cy="4525962"/>
          </a:xfrm>
        </p:spPr>
        <p:txBody>
          <a:bodyPr/>
          <a:lstStyle/>
          <a:p>
            <a:pPr marL="0" indent="0" algn="just">
              <a:lnSpc>
                <a:spcPct val="150000"/>
              </a:lnSpc>
              <a:buFontTx/>
              <a:buNone/>
              <a:defRPr/>
            </a:pPr>
            <a:r>
              <a:rPr lang="he-IL" sz="2200" dirty="0">
                <a:latin typeface="David" panose="020E0502060401010101" pitchFamily="34" charset="-79"/>
                <a:cs typeface="David" panose="020E0502060401010101" pitchFamily="34" charset="-79"/>
              </a:rPr>
              <a:t>לפי החוזר, במקרה של הפעלת המנגנון, המכירה </a:t>
            </a:r>
            <a:r>
              <a:rPr lang="he-IL" sz="2200" dirty="0" err="1">
                <a:latin typeface="David" panose="020E0502060401010101" pitchFamily="34" charset="-79"/>
                <a:cs typeface="David" panose="020E0502060401010101" pitchFamily="34" charset="-79"/>
              </a:rPr>
              <a:t>תמוסה</a:t>
            </a:r>
            <a:r>
              <a:rPr lang="he-IL" sz="2200" dirty="0">
                <a:latin typeface="David" panose="020E0502060401010101" pitchFamily="34" charset="-79"/>
                <a:cs typeface="David" panose="020E0502060401010101" pitchFamily="34" charset="-79"/>
              </a:rPr>
              <a:t> כרווח הון ולא כהכנסה </a:t>
            </a:r>
            <a:r>
              <a:rPr lang="he-IL" sz="2200" dirty="0" err="1">
                <a:latin typeface="David" panose="020E0502060401010101" pitchFamily="34" charset="-79"/>
                <a:cs typeface="David" panose="020E0502060401010101" pitchFamily="34" charset="-79"/>
              </a:rPr>
              <a:t>פירותית</a:t>
            </a:r>
            <a:r>
              <a:rPr lang="he-IL" sz="2200" dirty="0">
                <a:latin typeface="David" panose="020E0502060401010101" pitchFamily="34" charset="-79"/>
                <a:cs typeface="David" panose="020E0502060401010101" pitchFamily="34" charset="-79"/>
              </a:rPr>
              <a:t>, בהתקיים התנאים הבאים:</a:t>
            </a:r>
            <a:endParaRPr lang="en-US" sz="2200" dirty="0">
              <a:latin typeface="David" panose="020E0502060401010101" pitchFamily="34" charset="-79"/>
              <a:cs typeface="David" panose="020E0502060401010101" pitchFamily="34" charset="-79"/>
            </a:endParaRPr>
          </a:p>
          <a:p>
            <a:pPr algn="just">
              <a:lnSpc>
                <a:spcPct val="150000"/>
              </a:lnSpc>
              <a:defRPr/>
            </a:pPr>
            <a:r>
              <a:rPr lang="he-IL" sz="2200" dirty="0">
                <a:latin typeface="David" panose="020E0502060401010101" pitchFamily="34" charset="-79"/>
                <a:cs typeface="David" panose="020E0502060401010101" pitchFamily="34" charset="-79"/>
              </a:rPr>
              <a:t>ישנה הסכמה מראש ובכתב למנגנון.</a:t>
            </a:r>
          </a:p>
          <a:p>
            <a:pPr algn="just">
              <a:lnSpc>
                <a:spcPct val="150000"/>
              </a:lnSpc>
              <a:defRPr/>
            </a:pPr>
            <a:r>
              <a:rPr lang="he-IL" sz="2200" dirty="0">
                <a:latin typeface="David" panose="020E0502060401010101" pitchFamily="34" charset="-79"/>
                <a:cs typeface="David" panose="020E0502060401010101" pitchFamily="34" charset="-79"/>
              </a:rPr>
              <a:t>הזכות לרכוש את המניות הינה לחברה או לבעלי מניות קיימים ללא  תמורה.</a:t>
            </a:r>
          </a:p>
          <a:p>
            <a:pPr algn="just">
              <a:lnSpc>
                <a:spcPct val="150000"/>
              </a:lnSpc>
              <a:defRPr/>
            </a:pPr>
            <a:r>
              <a:rPr lang="he-IL" sz="2200" dirty="0">
                <a:latin typeface="David" panose="020E0502060401010101" pitchFamily="34" charset="-79"/>
                <a:cs typeface="David" panose="020E0502060401010101" pitchFamily="34" charset="-79"/>
              </a:rPr>
              <a:t>מדובר במניות רגילות.</a:t>
            </a:r>
          </a:p>
          <a:p>
            <a:pPr algn="just">
              <a:lnSpc>
                <a:spcPct val="150000"/>
              </a:lnSpc>
              <a:defRPr/>
            </a:pPr>
            <a:r>
              <a:rPr lang="he-IL" sz="2200" dirty="0">
                <a:latin typeface="David" panose="020E0502060401010101" pitchFamily="34" charset="-79"/>
                <a:cs typeface="David" panose="020E0502060401010101" pitchFamily="34" charset="-79"/>
              </a:rPr>
              <a:t>אילו המניות היו נמכרות טרום המנגנון הרווח היה גם נחשב כרווח הון.</a:t>
            </a:r>
          </a:p>
        </p:txBody>
      </p:sp>
      <p:sp>
        <p:nvSpPr>
          <p:cNvPr id="98307" name="מציין מיקום של מספר שקופית 3">
            <a:extLst>
              <a:ext uri="{FF2B5EF4-FFF2-40B4-BE49-F238E27FC236}">
                <a16:creationId xmlns:a16="http://schemas.microsoft.com/office/drawing/2014/main" id="{6390BFDF-23B0-6125-A3D3-16F153A36A2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5A33C0B2-666B-4C14-991A-1B6EBA61E2E5}" type="slidenum">
              <a:rPr lang="he-IL" altLang="he-IL" sz="1400"/>
              <a:pPr algn="l">
                <a:spcBef>
                  <a:spcPct val="0"/>
                </a:spcBef>
                <a:buFontTx/>
                <a:buNone/>
              </a:pPr>
              <a:t>71</a:t>
            </a:fld>
            <a:endParaRPr lang="en-US" altLang="he-IL" sz="1400"/>
          </a:p>
        </p:txBody>
      </p:sp>
      <p:sp>
        <p:nvSpPr>
          <p:cNvPr id="6" name="Title 1">
            <a:extLst>
              <a:ext uri="{FF2B5EF4-FFF2-40B4-BE49-F238E27FC236}">
                <a16:creationId xmlns:a16="http://schemas.microsoft.com/office/drawing/2014/main" id="{9C4AE468-64A9-1B9A-4B60-972F2DCC35F8}"/>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200" b="1" dirty="0">
                <a:solidFill>
                  <a:srgbClr val="000000"/>
                </a:solidFill>
                <a:latin typeface="David" panose="020E0502060401010101" pitchFamily="34" charset="-79"/>
                <a:cs typeface="David" panose="020E0502060401010101" pitchFamily="34" charset="-79"/>
              </a:rPr>
              <a:t>מנגנוני שימור ומגבלות על מייסדים ועובדי מפתח</a:t>
            </a:r>
            <a:endParaRPr lang="he-IL" altLang="he-IL" sz="3200" b="1" kern="0" dirty="0">
              <a:latin typeface="David" panose="020E0502060401010101" pitchFamily="34" charset="-79"/>
              <a:cs typeface="David" panose="020E0502060401010101" pitchFamily="34" charset="-79"/>
            </a:endParaRP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מציין מיקום תוכן 2">
            <a:extLst>
              <a:ext uri="{FF2B5EF4-FFF2-40B4-BE49-F238E27FC236}">
                <a16:creationId xmlns:a16="http://schemas.microsoft.com/office/drawing/2014/main" id="{706231E7-8A41-F2B5-C659-3F84D65F7288}"/>
              </a:ext>
            </a:extLst>
          </p:cNvPr>
          <p:cNvSpPr>
            <a:spLocks noGrp="1" noChangeArrowheads="1"/>
          </p:cNvSpPr>
          <p:nvPr>
            <p:ph idx="1"/>
          </p:nvPr>
        </p:nvSpPr>
        <p:spPr>
          <a:xfrm>
            <a:off x="422275" y="1042988"/>
            <a:ext cx="8229600" cy="4525962"/>
          </a:xfrm>
        </p:spPr>
        <p:txBody>
          <a:bodyPr/>
          <a:lstStyle/>
          <a:p>
            <a:pPr marL="0" indent="0" algn="just">
              <a:lnSpc>
                <a:spcPct val="150000"/>
              </a:lnSpc>
              <a:buFontTx/>
              <a:buNone/>
            </a:pPr>
            <a:r>
              <a:rPr lang="he-IL" altLang="he-IL" sz="2200" b="1" u="sng" dirty="0">
                <a:latin typeface="David" panose="020E0502060401010101" pitchFamily="34" charset="-79"/>
                <a:cs typeface="David" panose="020E0502060401010101" pitchFamily="34" charset="-79"/>
              </a:rPr>
              <a:t>מנגנון </a:t>
            </a:r>
            <a:r>
              <a:rPr lang="en-US" altLang="he-IL" sz="2200" b="1" u="sng" dirty="0">
                <a:latin typeface="David" panose="020E0502060401010101" pitchFamily="34" charset="-79"/>
                <a:cs typeface="David" panose="020E0502060401010101" pitchFamily="34" charset="-79"/>
              </a:rPr>
              <a:t>Hold Back</a:t>
            </a:r>
          </a:p>
          <a:p>
            <a:pPr marL="0" indent="0" algn="just">
              <a:lnSpc>
                <a:spcPct val="150000"/>
              </a:lnSpc>
              <a:buFontTx/>
              <a:buNone/>
            </a:pPr>
            <a:r>
              <a:rPr lang="he-IL" altLang="he-IL" sz="2200" dirty="0">
                <a:latin typeface="David" panose="020E0502060401010101" pitchFamily="34" charset="-79"/>
                <a:cs typeface="David" panose="020E0502060401010101" pitchFamily="34" charset="-79"/>
              </a:rPr>
              <a:t>מנגנון זה קובע, כי התמורה המשולמת בגין מכירת מניות החברה תשולם בכפוף להמשך העסקתם של בעלי המניות החברה. בפס"ד הלמן, ראו בחלק מהתמורה כהכנסה </a:t>
            </a:r>
            <a:r>
              <a:rPr lang="he-IL" altLang="he-IL" sz="2200" dirty="0" err="1">
                <a:latin typeface="David" panose="020E0502060401010101" pitchFamily="34" charset="-79"/>
                <a:cs typeface="David" panose="020E0502060401010101" pitchFamily="34" charset="-79"/>
              </a:rPr>
              <a:t>פירותית</a:t>
            </a:r>
            <a:r>
              <a:rPr lang="he-IL" altLang="he-IL" sz="2200" dirty="0">
                <a:latin typeface="David" panose="020E0502060401010101" pitchFamily="34" charset="-79"/>
                <a:cs typeface="David" panose="020E0502060401010101" pitchFamily="34" charset="-79"/>
              </a:rPr>
              <a:t>.</a:t>
            </a:r>
          </a:p>
          <a:p>
            <a:pPr marL="0" indent="0">
              <a:buFontTx/>
              <a:buNone/>
            </a:pPr>
            <a:br>
              <a:rPr lang="en-US" altLang="he-IL" sz="2800" dirty="0">
                <a:latin typeface="David" panose="020E0502060401010101" pitchFamily="34" charset="-79"/>
                <a:cs typeface="David" panose="020E0502060401010101" pitchFamily="34" charset="-79"/>
              </a:rPr>
            </a:br>
            <a:endParaRPr lang="he-IL" altLang="he-IL" sz="2800" dirty="0">
              <a:latin typeface="David" panose="020E0502060401010101" pitchFamily="34" charset="-79"/>
              <a:cs typeface="David" panose="020E0502060401010101" pitchFamily="34" charset="-79"/>
            </a:endParaRPr>
          </a:p>
        </p:txBody>
      </p:sp>
      <p:sp>
        <p:nvSpPr>
          <p:cNvPr id="99331" name="מציין מיקום של מספר שקופית 3">
            <a:extLst>
              <a:ext uri="{FF2B5EF4-FFF2-40B4-BE49-F238E27FC236}">
                <a16:creationId xmlns:a16="http://schemas.microsoft.com/office/drawing/2014/main" id="{6DC4B9C1-2F93-605F-D6D4-3349FAA446BA}"/>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2C9C1BA6-788A-4DB5-A37C-745D29E1E8B6}" type="slidenum">
              <a:rPr lang="he-IL" altLang="he-IL" sz="1400"/>
              <a:pPr algn="l">
                <a:spcBef>
                  <a:spcPct val="0"/>
                </a:spcBef>
                <a:buFontTx/>
                <a:buNone/>
              </a:pPr>
              <a:t>72</a:t>
            </a:fld>
            <a:endParaRPr lang="en-US" altLang="he-IL" sz="1400"/>
          </a:p>
        </p:txBody>
      </p:sp>
      <p:sp>
        <p:nvSpPr>
          <p:cNvPr id="6" name="Title 1">
            <a:extLst>
              <a:ext uri="{FF2B5EF4-FFF2-40B4-BE49-F238E27FC236}">
                <a16:creationId xmlns:a16="http://schemas.microsoft.com/office/drawing/2014/main" id="{7B1015B2-0E35-E21B-B74F-2E64688FBE51}"/>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200" b="1" dirty="0">
                <a:solidFill>
                  <a:srgbClr val="000000"/>
                </a:solidFill>
                <a:latin typeface="David" panose="020E0502060401010101" pitchFamily="34" charset="-79"/>
                <a:cs typeface="David" panose="020E0502060401010101" pitchFamily="34" charset="-79"/>
              </a:rPr>
              <a:t>מנגנוני שימור ומגבלות על מייסדים ועובדי מפתח</a:t>
            </a:r>
            <a:endParaRPr lang="he-IL" altLang="he-IL" sz="3200" b="1" kern="0" dirty="0">
              <a:latin typeface="David" panose="020E0502060401010101" pitchFamily="34" charset="-79"/>
              <a:cs typeface="David" panose="020E0502060401010101" pitchFamily="34" charset="-79"/>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D466F475-726F-E0DE-7033-7AA36C887A5B}"/>
              </a:ext>
            </a:extLst>
          </p:cNvPr>
          <p:cNvSpPr>
            <a:spLocks noGrp="1"/>
          </p:cNvSpPr>
          <p:nvPr>
            <p:ph idx="1"/>
          </p:nvPr>
        </p:nvSpPr>
        <p:spPr>
          <a:xfrm>
            <a:off x="468313" y="1125538"/>
            <a:ext cx="8229600" cy="4525962"/>
          </a:xfrm>
        </p:spPr>
        <p:txBody>
          <a:bodyPr/>
          <a:lstStyle/>
          <a:p>
            <a:pPr marL="0" indent="0" algn="just">
              <a:lnSpc>
                <a:spcPct val="150000"/>
              </a:lnSpc>
              <a:buFontTx/>
              <a:buNone/>
              <a:defRPr/>
            </a:pPr>
            <a:r>
              <a:rPr lang="he-IL" sz="2200" dirty="0">
                <a:latin typeface="David" panose="020E0502060401010101" pitchFamily="34" charset="-79"/>
                <a:cs typeface="David" panose="020E0502060401010101" pitchFamily="34" charset="-79"/>
              </a:rPr>
              <a:t>החוזר קובע כי התמורה </a:t>
            </a:r>
            <a:r>
              <a:rPr lang="he-IL" sz="2200" dirty="0" err="1">
                <a:latin typeface="David" panose="020E0502060401010101" pitchFamily="34" charset="-79"/>
                <a:cs typeface="David" panose="020E0502060401010101" pitchFamily="34" charset="-79"/>
              </a:rPr>
              <a:t>תמוסה</a:t>
            </a:r>
            <a:r>
              <a:rPr lang="he-IL" sz="2200" dirty="0">
                <a:latin typeface="David" panose="020E0502060401010101" pitchFamily="34" charset="-79"/>
                <a:cs typeface="David" panose="020E0502060401010101" pitchFamily="34" charset="-79"/>
              </a:rPr>
              <a:t> כרווח הון בתנאים הבאים:</a:t>
            </a:r>
          </a:p>
          <a:p>
            <a:pPr marL="514350" indent="-514350" algn="just">
              <a:lnSpc>
                <a:spcPct val="150000"/>
              </a:lnSpc>
              <a:buFontTx/>
              <a:buAutoNum type="arabicPeriod"/>
              <a:defRPr/>
            </a:pPr>
            <a:r>
              <a:rPr lang="he-IL" sz="2200" dirty="0">
                <a:latin typeface="David" panose="020E0502060401010101" pitchFamily="34" charset="-79"/>
                <a:cs typeface="David" panose="020E0502060401010101" pitchFamily="34" charset="-79"/>
              </a:rPr>
              <a:t>המניות הוחזקו לפחות שנה טרם מכירתן.</a:t>
            </a:r>
          </a:p>
          <a:p>
            <a:pPr marL="514350" indent="-514350" algn="just">
              <a:lnSpc>
                <a:spcPct val="150000"/>
              </a:lnSpc>
              <a:buFontTx/>
              <a:buAutoNum type="arabicPeriod"/>
              <a:defRPr/>
            </a:pPr>
            <a:r>
              <a:rPr lang="he-IL" sz="2200" dirty="0">
                <a:latin typeface="David" panose="020E0502060401010101" pitchFamily="34" charset="-79"/>
                <a:cs typeface="David" panose="020E0502060401010101" pitchFamily="34" charset="-79"/>
              </a:rPr>
              <a:t>המחיר ששולם הינו שווי השוק של המניה (מעבר לכך התמורה </a:t>
            </a:r>
            <a:r>
              <a:rPr lang="he-IL" sz="2200" dirty="0" err="1">
                <a:latin typeface="David" panose="020E0502060401010101" pitchFamily="34" charset="-79"/>
                <a:cs typeface="David" panose="020E0502060401010101" pitchFamily="34" charset="-79"/>
              </a:rPr>
              <a:t>תמוסה</a:t>
            </a:r>
            <a:r>
              <a:rPr lang="he-IL" sz="2200" dirty="0">
                <a:latin typeface="David" panose="020E0502060401010101" pitchFamily="34" charset="-79"/>
                <a:cs typeface="David" panose="020E0502060401010101" pitchFamily="34" charset="-79"/>
              </a:rPr>
              <a:t> כהכנסה </a:t>
            </a:r>
            <a:r>
              <a:rPr lang="he-IL" sz="2200" dirty="0" err="1">
                <a:latin typeface="David" panose="020E0502060401010101" pitchFamily="34" charset="-79"/>
                <a:cs typeface="David" panose="020E0502060401010101" pitchFamily="34" charset="-79"/>
              </a:rPr>
              <a:t>פירותית</a:t>
            </a:r>
            <a:r>
              <a:rPr lang="he-IL" sz="2200" dirty="0">
                <a:latin typeface="David" panose="020E0502060401010101" pitchFamily="34" charset="-79"/>
                <a:cs typeface="David" panose="020E0502060401010101" pitchFamily="34" charset="-79"/>
              </a:rPr>
              <a:t>).</a:t>
            </a:r>
          </a:p>
          <a:p>
            <a:pPr marL="514350" indent="-514350" algn="just">
              <a:lnSpc>
                <a:spcPct val="150000"/>
              </a:lnSpc>
              <a:buFontTx/>
              <a:buAutoNum type="arabicPeriod"/>
              <a:defRPr/>
            </a:pPr>
            <a:r>
              <a:rPr lang="he-IL" sz="2200" dirty="0">
                <a:latin typeface="David" panose="020E0502060401010101" pitchFamily="34" charset="-79"/>
                <a:cs typeface="David" panose="020E0502060401010101" pitchFamily="34" charset="-79"/>
              </a:rPr>
              <a:t>בעלי המניות ממשיכים לעבוד בחברה תמורת אותו שכר עבודה, או יותר, טרם המכירה.</a:t>
            </a:r>
          </a:p>
          <a:p>
            <a:pPr marL="0" indent="0" algn="just">
              <a:lnSpc>
                <a:spcPct val="150000"/>
              </a:lnSpc>
              <a:buFontTx/>
              <a:buNone/>
              <a:defRPr/>
            </a:pPr>
            <a:r>
              <a:rPr lang="he-IL" sz="2200" dirty="0">
                <a:latin typeface="David" panose="020E0502060401010101" pitchFamily="34" charset="-79"/>
                <a:cs typeface="David" panose="020E0502060401010101" pitchFamily="34" charset="-79"/>
              </a:rPr>
              <a:t>* נקבעו מספר תנאים נוספים.</a:t>
            </a:r>
          </a:p>
          <a:p>
            <a:pPr marL="514350" indent="-514350">
              <a:buFontTx/>
              <a:buAutoNum type="arabicPeriod"/>
              <a:defRPr/>
            </a:pPr>
            <a:endParaRPr lang="he-IL" sz="3000" dirty="0">
              <a:latin typeface="David" panose="020E0502060401010101" pitchFamily="34" charset="-79"/>
              <a:cs typeface="David" panose="020E0502060401010101" pitchFamily="34" charset="-79"/>
            </a:endParaRPr>
          </a:p>
          <a:p>
            <a:pPr marL="0" indent="0">
              <a:buFontTx/>
              <a:buNone/>
              <a:defRPr/>
            </a:pPr>
            <a:endParaRPr lang="he-IL" sz="3000" dirty="0">
              <a:latin typeface="David" panose="020E0502060401010101" pitchFamily="34" charset="-79"/>
              <a:cs typeface="David" panose="020E0502060401010101" pitchFamily="34" charset="-79"/>
            </a:endParaRPr>
          </a:p>
        </p:txBody>
      </p:sp>
      <p:sp>
        <p:nvSpPr>
          <p:cNvPr id="100355" name="מציין מיקום של מספר שקופית 3">
            <a:extLst>
              <a:ext uri="{FF2B5EF4-FFF2-40B4-BE49-F238E27FC236}">
                <a16:creationId xmlns:a16="http://schemas.microsoft.com/office/drawing/2014/main" id="{BA4C2630-8579-F812-11D3-8873F306F78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77DF3070-5813-476C-AD85-5A5A2864723B}" type="slidenum">
              <a:rPr lang="he-IL" altLang="he-IL" sz="1400"/>
              <a:pPr algn="l">
                <a:spcBef>
                  <a:spcPct val="0"/>
                </a:spcBef>
                <a:buFontTx/>
                <a:buNone/>
              </a:pPr>
              <a:t>73</a:t>
            </a:fld>
            <a:endParaRPr lang="en-US" altLang="he-IL" sz="1400"/>
          </a:p>
        </p:txBody>
      </p:sp>
      <p:sp>
        <p:nvSpPr>
          <p:cNvPr id="6" name="Title 1">
            <a:extLst>
              <a:ext uri="{FF2B5EF4-FFF2-40B4-BE49-F238E27FC236}">
                <a16:creationId xmlns:a16="http://schemas.microsoft.com/office/drawing/2014/main" id="{126F183A-7543-65D0-2A39-85FE1A06BB2A}"/>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200" b="1" dirty="0">
                <a:solidFill>
                  <a:srgbClr val="000000"/>
                </a:solidFill>
                <a:latin typeface="David" panose="020E0502060401010101" pitchFamily="34" charset="-79"/>
                <a:cs typeface="David" panose="020E0502060401010101" pitchFamily="34" charset="-79"/>
              </a:rPr>
              <a:t>מנגנוני שימור ומגבלות על מייסדים ועובדי מפתח</a:t>
            </a:r>
            <a:endParaRPr lang="he-IL" altLang="he-IL" sz="3200" b="1" kern="0" dirty="0">
              <a:latin typeface="David" panose="020E0502060401010101" pitchFamily="34" charset="-79"/>
              <a:cs typeface="David" panose="020E0502060401010101" pitchFamily="34" charset="-79"/>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E832FAB7-96F5-5973-EFC6-DF44B916BD32}"/>
              </a:ext>
            </a:extLst>
          </p:cNvPr>
          <p:cNvSpPr>
            <a:spLocks noGrp="1"/>
          </p:cNvSpPr>
          <p:nvPr>
            <p:ph idx="1"/>
          </p:nvPr>
        </p:nvSpPr>
        <p:spPr>
          <a:xfrm>
            <a:off x="457200" y="1268760"/>
            <a:ext cx="8229600" cy="4525963"/>
          </a:xfrm>
        </p:spPr>
        <p:txBody>
          <a:bodyPr/>
          <a:lstStyle/>
          <a:p>
            <a:pPr marL="914400" indent="-914400" algn="ctr">
              <a:lnSpc>
                <a:spcPct val="150000"/>
              </a:lnSpc>
              <a:spcBef>
                <a:spcPct val="0"/>
              </a:spcBef>
              <a:buFont typeface="+mj-lt"/>
              <a:buAutoNum type="arabicPeriod" startAt="8"/>
              <a:defRPr/>
            </a:pPr>
            <a:r>
              <a:rPr lang="he-IL" altLang="he-IL" sz="5400" b="1" dirty="0">
                <a:solidFill>
                  <a:srgbClr val="000000"/>
                </a:solidFill>
                <a:latin typeface="David" panose="020E0502060401010101" pitchFamily="34" charset="-79"/>
                <a:cs typeface="David" panose="020E0502060401010101" pitchFamily="34" charset="-79"/>
              </a:rPr>
              <a:t>חוזר מס הכנסה 18/2018 - </a:t>
            </a:r>
            <a:r>
              <a:rPr lang="he-IL" sz="5400" b="1" dirty="0">
                <a:latin typeface="David" panose="020E0502060401010101" pitchFamily="34" charset="-79"/>
                <a:cs typeface="David" panose="020E0502060401010101" pitchFamily="34" charset="-79"/>
              </a:rPr>
              <a:t>תגמול מבוסס הון עם תנאי הבשלה </a:t>
            </a:r>
            <a:endParaRPr lang="he-IL" altLang="he-IL" sz="5400" b="1" dirty="0">
              <a:solidFill>
                <a:srgbClr val="000000"/>
              </a:solidFill>
              <a:latin typeface="David" panose="020E0502060401010101" pitchFamily="34" charset="-79"/>
              <a:cs typeface="David" panose="020E0502060401010101" pitchFamily="34" charset="-79"/>
            </a:endParaRPr>
          </a:p>
          <a:p>
            <a:pPr>
              <a:defRPr/>
            </a:pPr>
            <a:endParaRPr lang="he-IL" b="1" dirty="0">
              <a:latin typeface="David" panose="020E0502060401010101" pitchFamily="34" charset="-79"/>
              <a:cs typeface="David" panose="020E0502060401010101" pitchFamily="34" charset="-79"/>
            </a:endParaRPr>
          </a:p>
        </p:txBody>
      </p:sp>
      <p:sp>
        <p:nvSpPr>
          <p:cNvPr id="101380" name="מציין מיקום של מספר שקופית 3">
            <a:extLst>
              <a:ext uri="{FF2B5EF4-FFF2-40B4-BE49-F238E27FC236}">
                <a16:creationId xmlns:a16="http://schemas.microsoft.com/office/drawing/2014/main" id="{EA7090C6-C6ED-D87B-13B7-93251649549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D921449-F131-4B4F-A273-B767371075B6}" type="slidenum">
              <a:rPr lang="he-IL" altLang="he-IL" sz="1400"/>
              <a:pPr algn="l">
                <a:spcBef>
                  <a:spcPct val="0"/>
                </a:spcBef>
                <a:buFontTx/>
                <a:buNone/>
              </a:pPr>
              <a:t>74</a:t>
            </a:fld>
            <a:endParaRPr lang="en-US" altLang="he-IL" sz="140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מציין מיקום תוכן 2">
            <a:extLst>
              <a:ext uri="{FF2B5EF4-FFF2-40B4-BE49-F238E27FC236}">
                <a16:creationId xmlns:a16="http://schemas.microsoft.com/office/drawing/2014/main" id="{403BCF6A-83EB-5879-A3D4-E6319EC94216}"/>
              </a:ext>
            </a:extLst>
          </p:cNvPr>
          <p:cNvSpPr>
            <a:spLocks noGrp="1" noChangeArrowheads="1"/>
          </p:cNvSpPr>
          <p:nvPr>
            <p:ph idx="1"/>
          </p:nvPr>
        </p:nvSpPr>
        <p:spPr>
          <a:xfrm>
            <a:off x="422275" y="1042988"/>
            <a:ext cx="8229600" cy="4525962"/>
          </a:xfrm>
        </p:spPr>
        <p:txBody>
          <a:bodyPr/>
          <a:lstStyle/>
          <a:p>
            <a:pPr marL="0" indent="0" algn="just">
              <a:lnSpc>
                <a:spcPct val="150000"/>
              </a:lnSpc>
              <a:buFontTx/>
              <a:buNone/>
            </a:pPr>
            <a:r>
              <a:rPr lang="he-IL" altLang="he-IL" sz="2200" dirty="0">
                <a:latin typeface="David" panose="020E0502060401010101" pitchFamily="34" charset="-79"/>
                <a:cs typeface="David" panose="020E0502060401010101" pitchFamily="34" charset="-79"/>
              </a:rPr>
              <a:t>על מנת לשמר ולתמרץ עובדים (בעיקר עובדי מו"פ), נוהגות חברות לקבוע תנאי הבשלה לאופציות המוענקות לעובדיהן, שרק בהתקיימם תצמח הזכאות לממש אופציות אלו.</a:t>
            </a:r>
          </a:p>
          <a:p>
            <a:pPr marL="0" indent="0" algn="just">
              <a:lnSpc>
                <a:spcPct val="150000"/>
              </a:lnSpc>
              <a:buFontTx/>
              <a:buNone/>
            </a:pPr>
            <a:r>
              <a:rPr lang="he-IL" altLang="he-IL" sz="2200" dirty="0">
                <a:latin typeface="David" panose="020E0502060401010101" pitchFamily="34" charset="-79"/>
                <a:cs typeface="David" panose="020E0502060401010101" pitchFamily="34" charset="-79"/>
              </a:rPr>
              <a:t>בדרך כלל, נהוג כי תקופת ההבשלה של התגמול ההוני המוענק לעובדים תלויה בתקופת עבודתו של העובד בחברה, והיא מתפרסת על פני תקופה מסוימת, כאשר בסיום כל אחד מחלקי התקופה (חודש, רבעון, שנה וכדומה), אותו חלק מהתגמול ההוני שהוקצה ומיוחס לתקופה זו מבשיל, והופך להיות קניינו הבלעדי של העובד. </a:t>
            </a:r>
          </a:p>
        </p:txBody>
      </p:sp>
      <p:sp>
        <p:nvSpPr>
          <p:cNvPr id="102403" name="מציין מיקום של מספר שקופית 3">
            <a:extLst>
              <a:ext uri="{FF2B5EF4-FFF2-40B4-BE49-F238E27FC236}">
                <a16:creationId xmlns:a16="http://schemas.microsoft.com/office/drawing/2014/main" id="{38E13FB8-7EDD-DFB1-2167-BFD58F97EEA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8BBEE342-77E6-46AF-BFFE-C34C863DCED6}" type="slidenum">
              <a:rPr lang="he-IL" altLang="he-IL" sz="1400"/>
              <a:pPr algn="l">
                <a:spcBef>
                  <a:spcPct val="0"/>
                </a:spcBef>
                <a:buFontTx/>
                <a:buNone/>
              </a:pPr>
              <a:t>75</a:t>
            </a:fld>
            <a:endParaRPr lang="en-US" altLang="he-IL" sz="1400"/>
          </a:p>
        </p:txBody>
      </p:sp>
      <p:sp>
        <p:nvSpPr>
          <p:cNvPr id="5" name="Title 1">
            <a:extLst>
              <a:ext uri="{FF2B5EF4-FFF2-40B4-BE49-F238E27FC236}">
                <a16:creationId xmlns:a16="http://schemas.microsoft.com/office/drawing/2014/main" id="{7B47FFAB-9C5A-515C-343D-A1F95C9034CC}"/>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sz="3200" b="1" dirty="0">
                <a:latin typeface="David" panose="020E0502060401010101" pitchFamily="34" charset="-79"/>
                <a:cs typeface="David" panose="020E0502060401010101" pitchFamily="34" charset="-79"/>
              </a:rPr>
              <a:t>תגמול מבוסס הון עם תנאי הבשלה</a:t>
            </a:r>
          </a:p>
          <a:p>
            <a:pPr>
              <a:defRPr/>
            </a:pPr>
            <a:r>
              <a:rPr lang="he-IL" altLang="he-IL" sz="2000" b="1" kern="0" dirty="0">
                <a:latin typeface="David" panose="020E0502060401010101" pitchFamily="34" charset="-79"/>
                <a:cs typeface="David" panose="020E0502060401010101" pitchFamily="34" charset="-79"/>
              </a:rPr>
              <a:t>רקע</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מציין מיקום תוכן 2">
            <a:extLst>
              <a:ext uri="{FF2B5EF4-FFF2-40B4-BE49-F238E27FC236}">
                <a16:creationId xmlns:a16="http://schemas.microsoft.com/office/drawing/2014/main" id="{88370E07-3F28-A165-B4FF-46E97068C9E8}"/>
              </a:ext>
            </a:extLst>
          </p:cNvPr>
          <p:cNvSpPr>
            <a:spLocks noGrp="1" noChangeArrowheads="1"/>
          </p:cNvSpPr>
          <p:nvPr>
            <p:ph idx="1"/>
          </p:nvPr>
        </p:nvSpPr>
        <p:spPr>
          <a:xfrm>
            <a:off x="422275" y="1042988"/>
            <a:ext cx="8229600" cy="4525962"/>
          </a:xfrm>
        </p:spPr>
        <p:txBody>
          <a:bodyPr/>
          <a:lstStyle/>
          <a:p>
            <a:pPr marL="0" indent="0" algn="just">
              <a:lnSpc>
                <a:spcPct val="150000"/>
              </a:lnSpc>
              <a:buFontTx/>
              <a:buNone/>
            </a:pPr>
            <a:r>
              <a:rPr lang="he-IL" altLang="he-IL" sz="2200" dirty="0">
                <a:latin typeface="David" panose="020E0502060401010101" pitchFamily="34" charset="-79"/>
                <a:cs typeface="David" panose="020E0502060401010101" pitchFamily="34" charset="-79"/>
              </a:rPr>
              <a:t>לעיתים, תנאי ההבשלה אינם מותנים רק בתקופת זמן, אלא גם או רק בהתקיימותם של יעדים מסוימים הנסמכים על יעדי ביצוע או תנאי שוק, אשר רק בהתקיימם, יבשיל התגמול ההוני והזכויות המוקצות תהפוכנה לקנינו של העובד, וכך תקבע כמות מניות המימוש המוקצות לעובד.</a:t>
            </a:r>
          </a:p>
        </p:txBody>
      </p:sp>
      <p:sp>
        <p:nvSpPr>
          <p:cNvPr id="103427" name="מציין מיקום של מספר שקופית 3">
            <a:extLst>
              <a:ext uri="{FF2B5EF4-FFF2-40B4-BE49-F238E27FC236}">
                <a16:creationId xmlns:a16="http://schemas.microsoft.com/office/drawing/2014/main" id="{1A3A5014-6976-920C-8239-D27CFCC39100}"/>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4823A22-0F95-4580-9300-44863FCA5AF8}" type="slidenum">
              <a:rPr lang="he-IL" altLang="he-IL" sz="1400"/>
              <a:pPr algn="l">
                <a:spcBef>
                  <a:spcPct val="0"/>
                </a:spcBef>
                <a:buFontTx/>
                <a:buNone/>
              </a:pPr>
              <a:t>76</a:t>
            </a:fld>
            <a:endParaRPr lang="en-US" altLang="he-IL" sz="1400"/>
          </a:p>
        </p:txBody>
      </p:sp>
      <p:sp>
        <p:nvSpPr>
          <p:cNvPr id="5" name="Title 1">
            <a:extLst>
              <a:ext uri="{FF2B5EF4-FFF2-40B4-BE49-F238E27FC236}">
                <a16:creationId xmlns:a16="http://schemas.microsoft.com/office/drawing/2014/main" id="{BE8F763A-EBED-731A-B1D3-788DD4C6DCE2}"/>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sz="3200" b="1" dirty="0">
                <a:latin typeface="David" panose="020E0502060401010101" pitchFamily="34" charset="-79"/>
                <a:cs typeface="David" panose="020E0502060401010101" pitchFamily="34" charset="-79"/>
              </a:rPr>
              <a:t>תגמול מבוסס הון עם תנאי הבשלה</a:t>
            </a:r>
          </a:p>
          <a:p>
            <a:pPr>
              <a:defRPr/>
            </a:pPr>
            <a:r>
              <a:rPr lang="he-IL" altLang="he-IL" sz="2000" b="1" kern="0" dirty="0">
                <a:latin typeface="David" panose="020E0502060401010101" pitchFamily="34" charset="-79"/>
                <a:cs typeface="David" panose="020E0502060401010101" pitchFamily="34" charset="-79"/>
              </a:rPr>
              <a:t>רקע</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Content Placeholder 2">
            <a:extLst>
              <a:ext uri="{FF2B5EF4-FFF2-40B4-BE49-F238E27FC236}">
                <a16:creationId xmlns:a16="http://schemas.microsoft.com/office/drawing/2014/main" id="{DDD27137-6735-89C4-3FE5-45CB078AA1E9}"/>
              </a:ext>
            </a:extLst>
          </p:cNvPr>
          <p:cNvSpPr>
            <a:spLocks noGrp="1" noChangeArrowheads="1"/>
          </p:cNvSpPr>
          <p:nvPr>
            <p:ph idx="1"/>
          </p:nvPr>
        </p:nvSpPr>
        <p:spPr>
          <a:xfrm>
            <a:off x="446088" y="874713"/>
            <a:ext cx="8229600" cy="4857750"/>
          </a:xfrm>
        </p:spPr>
        <p:txBody>
          <a:bodyPr/>
          <a:lstStyle/>
          <a:p>
            <a:pPr marL="0" indent="0" algn="just">
              <a:lnSpc>
                <a:spcPct val="150000"/>
              </a:lnSpc>
              <a:buFontTx/>
              <a:buNone/>
            </a:pPr>
            <a:r>
              <a:rPr lang="he-IL" altLang="he-IL" u="sng" dirty="0">
                <a:latin typeface="David" panose="020E0502060401010101" pitchFamily="34" charset="-79"/>
                <a:cs typeface="David" panose="020E0502060401010101" pitchFamily="34" charset="-79"/>
              </a:rPr>
              <a:t>החוזר מסדיר את הטיפול המיסוי במקרים הבאים</a:t>
            </a:r>
            <a:r>
              <a:rPr lang="he-IL" altLang="he-IL" dirty="0">
                <a:latin typeface="David" panose="020E0502060401010101" pitchFamily="34" charset="-79"/>
                <a:cs typeface="David" panose="020E0502060401010101" pitchFamily="34" charset="-79"/>
              </a:rPr>
              <a:t>:</a:t>
            </a:r>
          </a:p>
          <a:p>
            <a:pPr marL="514350" indent="-514350" algn="just">
              <a:lnSpc>
                <a:spcPct val="150000"/>
              </a:lnSpc>
              <a:buFont typeface="+mj-lt"/>
              <a:buAutoNum type="arabicPeriod"/>
            </a:pPr>
            <a:r>
              <a:rPr lang="he-IL" altLang="he-IL" dirty="0">
                <a:latin typeface="David" panose="020E0502060401010101" pitchFamily="34" charset="-79"/>
                <a:cs typeface="David" panose="020E0502060401010101" pitchFamily="34" charset="-79"/>
              </a:rPr>
              <a:t>הקצאות תלויות ביצוע - תנאי עבודה, תנאי שירות או תנאי שוק.</a:t>
            </a:r>
          </a:p>
          <a:p>
            <a:pPr marL="514350" indent="-514350" algn="just">
              <a:lnSpc>
                <a:spcPct val="150000"/>
              </a:lnSpc>
              <a:buFont typeface="+mj-lt"/>
              <a:buAutoNum type="arabicPeriod"/>
            </a:pPr>
            <a:r>
              <a:rPr lang="he-IL" altLang="he-IL" dirty="0">
                <a:latin typeface="David" panose="020E0502060401010101" pitchFamily="34" charset="-79"/>
                <a:cs typeface="David" panose="020E0502060401010101" pitchFamily="34" charset="-79"/>
              </a:rPr>
              <a:t>הקצאות תלויות אירוע אקזיט או הנפקה בבורסה.</a:t>
            </a:r>
          </a:p>
          <a:p>
            <a:pPr marL="0" indent="0" algn="just">
              <a:lnSpc>
                <a:spcPct val="150000"/>
              </a:lnSpc>
              <a:buFontTx/>
              <a:buAutoNum type="arabicPeriod"/>
            </a:pPr>
            <a:endParaRPr lang="he-IL" altLang="he-IL" dirty="0">
              <a:latin typeface="David" panose="020E0502060401010101" pitchFamily="34" charset="-79"/>
              <a:cs typeface="David" panose="020E0502060401010101" pitchFamily="34" charset="-79"/>
            </a:endParaRPr>
          </a:p>
          <a:p>
            <a:pPr marL="0" indent="0" algn="just">
              <a:lnSpc>
                <a:spcPct val="150000"/>
              </a:lnSpc>
              <a:buFontTx/>
              <a:buAutoNum type="arabicPeriod"/>
            </a:pPr>
            <a:endParaRPr lang="he-IL" altLang="he-IL" dirty="0">
              <a:latin typeface="David" panose="020E0502060401010101" pitchFamily="34" charset="-79"/>
              <a:cs typeface="David" panose="020E0502060401010101" pitchFamily="34" charset="-79"/>
            </a:endParaRPr>
          </a:p>
        </p:txBody>
      </p:sp>
      <p:sp>
        <p:nvSpPr>
          <p:cNvPr id="104451" name="Slide Number Placeholder 3">
            <a:extLst>
              <a:ext uri="{FF2B5EF4-FFF2-40B4-BE49-F238E27FC236}">
                <a16:creationId xmlns:a16="http://schemas.microsoft.com/office/drawing/2014/main" id="{B17B7B05-46A4-9C31-9ED1-44A02231293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16E66E19-270A-49D4-A73E-F945F63EFBB7}" type="slidenum">
              <a:rPr lang="he-IL" altLang="he-IL" sz="1400"/>
              <a:pPr algn="l">
                <a:spcBef>
                  <a:spcPct val="0"/>
                </a:spcBef>
                <a:buFontTx/>
                <a:buNone/>
              </a:pPr>
              <a:t>77</a:t>
            </a:fld>
            <a:endParaRPr lang="en-US" altLang="he-IL" sz="1400"/>
          </a:p>
        </p:txBody>
      </p:sp>
      <p:sp>
        <p:nvSpPr>
          <p:cNvPr id="7" name="Title 1">
            <a:extLst>
              <a:ext uri="{FF2B5EF4-FFF2-40B4-BE49-F238E27FC236}">
                <a16:creationId xmlns:a16="http://schemas.microsoft.com/office/drawing/2014/main" id="{585DF235-37CA-D1D8-CFCC-E15F7AC4C837}"/>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sz="3200" b="1" dirty="0">
                <a:latin typeface="David" panose="020E0502060401010101" pitchFamily="34" charset="-79"/>
                <a:cs typeface="David" panose="020E0502060401010101" pitchFamily="34" charset="-79"/>
              </a:rPr>
              <a:t>תגמול מבוסס הון עם תנאי הבשלה</a:t>
            </a:r>
          </a:p>
          <a:p>
            <a:pPr>
              <a:defRPr/>
            </a:pPr>
            <a:r>
              <a:rPr lang="he-IL" altLang="he-IL" sz="2000" b="1" kern="0" dirty="0">
                <a:latin typeface="David" panose="020E0502060401010101" pitchFamily="34" charset="-79"/>
                <a:cs typeface="David" panose="020E0502060401010101" pitchFamily="34" charset="-79"/>
              </a:rPr>
              <a:t>רקע</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מציין מיקום תוכן 2">
            <a:extLst>
              <a:ext uri="{FF2B5EF4-FFF2-40B4-BE49-F238E27FC236}">
                <a16:creationId xmlns:a16="http://schemas.microsoft.com/office/drawing/2014/main" id="{76A6B8A2-1DBA-12DE-D0F8-D6B245DEA7E6}"/>
              </a:ext>
            </a:extLst>
          </p:cNvPr>
          <p:cNvSpPr>
            <a:spLocks noGrp="1" noChangeArrowheads="1"/>
          </p:cNvSpPr>
          <p:nvPr>
            <p:ph idx="1"/>
          </p:nvPr>
        </p:nvSpPr>
        <p:spPr>
          <a:xfrm>
            <a:off x="422275" y="1042988"/>
            <a:ext cx="8229600" cy="4525962"/>
          </a:xfrm>
        </p:spPr>
        <p:txBody>
          <a:bodyPr/>
          <a:lstStyle/>
          <a:p>
            <a:pPr marL="0" indent="0">
              <a:buFontTx/>
              <a:buNone/>
              <a:defRPr/>
            </a:pPr>
            <a:r>
              <a:rPr lang="he-IL" altLang="he-IL" sz="2400" b="1" u="sng" dirty="0">
                <a:latin typeface="David" panose="020E0502060401010101" pitchFamily="34" charset="-79"/>
                <a:cs typeface="David" panose="020E0502060401010101" pitchFamily="34" charset="-79"/>
              </a:rPr>
              <a:t>הקצאות התלויות בתנאי ביצוע</a:t>
            </a:r>
          </a:p>
          <a:p>
            <a:pPr algn="just">
              <a:lnSpc>
                <a:spcPct val="150000"/>
              </a:lnSpc>
              <a:defRPr/>
            </a:pPr>
            <a:r>
              <a:rPr lang="he-IL" sz="2200" b="1" dirty="0">
                <a:latin typeface="David" panose="020E0502060401010101" pitchFamily="34" charset="-79"/>
                <a:cs typeface="David" panose="020E0502060401010101" pitchFamily="34" charset="-79"/>
              </a:rPr>
              <a:t>תנאי עבודה (שירות)</a:t>
            </a:r>
            <a:r>
              <a:rPr lang="he-IL" sz="2200" dirty="0">
                <a:latin typeface="David" panose="020E0502060401010101" pitchFamily="34" charset="-79"/>
                <a:cs typeface="David" panose="020E0502060401010101" pitchFamily="34" charset="-79"/>
              </a:rPr>
              <a:t> – כגון, השלמת תקופת עבודה מוגדרת. </a:t>
            </a:r>
            <a:endParaRPr lang="en-US" sz="2200" dirty="0">
              <a:latin typeface="David" panose="020E0502060401010101" pitchFamily="34" charset="-79"/>
              <a:cs typeface="David" panose="020E0502060401010101" pitchFamily="34" charset="-79"/>
            </a:endParaRPr>
          </a:p>
          <a:p>
            <a:pPr algn="just">
              <a:lnSpc>
                <a:spcPct val="150000"/>
              </a:lnSpc>
              <a:defRPr/>
            </a:pPr>
            <a:r>
              <a:rPr lang="he-IL" sz="2200" b="1" dirty="0">
                <a:latin typeface="David" panose="020E0502060401010101" pitchFamily="34" charset="-79"/>
                <a:cs typeface="David" panose="020E0502060401010101" pitchFamily="34" charset="-79"/>
              </a:rPr>
              <a:t>תנאי ביצוע</a:t>
            </a:r>
            <a:r>
              <a:rPr lang="he-IL" sz="2200" dirty="0">
                <a:latin typeface="David" panose="020E0502060401010101" pitchFamily="34" charset="-79"/>
                <a:cs typeface="David" panose="020E0502060401010101" pitchFamily="34" charset="-79"/>
              </a:rPr>
              <a:t> - כגון, השגת גידול במחזור או ברווח החברה בתקופת זמן מוגדרת.</a:t>
            </a:r>
            <a:endParaRPr lang="en-US" sz="2200" dirty="0">
              <a:latin typeface="David" panose="020E0502060401010101" pitchFamily="34" charset="-79"/>
              <a:cs typeface="David" panose="020E0502060401010101" pitchFamily="34" charset="-79"/>
            </a:endParaRPr>
          </a:p>
          <a:p>
            <a:pPr algn="just">
              <a:lnSpc>
                <a:spcPct val="150000"/>
              </a:lnSpc>
              <a:defRPr/>
            </a:pPr>
            <a:r>
              <a:rPr lang="he-IL" sz="2200" b="1" dirty="0">
                <a:latin typeface="David" panose="020E0502060401010101" pitchFamily="34" charset="-79"/>
                <a:cs typeface="David" panose="020E0502060401010101" pitchFamily="34" charset="-79"/>
              </a:rPr>
              <a:t>תנאי שוק</a:t>
            </a:r>
            <a:r>
              <a:rPr lang="he-IL" sz="2200" dirty="0">
                <a:latin typeface="David" panose="020E0502060401010101" pitchFamily="34" charset="-79"/>
                <a:cs typeface="David" panose="020E0502060401010101" pitchFamily="34" charset="-79"/>
              </a:rPr>
              <a:t> - תנאים המחייבים ביצוע מוגדר של שווי החברה הנגזר ממחיר המניה כגון עליית מחיר המניה, עליית שווי שוק החברה וכדומה.</a:t>
            </a:r>
            <a:endParaRPr lang="en-US" sz="2200" dirty="0">
              <a:latin typeface="David" panose="020E0502060401010101" pitchFamily="34" charset="-79"/>
              <a:cs typeface="David" panose="020E0502060401010101" pitchFamily="34" charset="-79"/>
            </a:endParaRPr>
          </a:p>
          <a:p>
            <a:pPr marL="0" indent="0">
              <a:buFontTx/>
              <a:buNone/>
              <a:defRPr/>
            </a:pPr>
            <a:endParaRPr lang="he-IL" sz="2400" dirty="0"/>
          </a:p>
        </p:txBody>
      </p:sp>
      <p:sp>
        <p:nvSpPr>
          <p:cNvPr id="105475" name="מציין מיקום של מספר שקופית 3">
            <a:extLst>
              <a:ext uri="{FF2B5EF4-FFF2-40B4-BE49-F238E27FC236}">
                <a16:creationId xmlns:a16="http://schemas.microsoft.com/office/drawing/2014/main" id="{59875A00-9A3B-6388-6188-CF292015A64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4D506E1-539D-49A5-810D-8779E363B92C}" type="slidenum">
              <a:rPr lang="he-IL" altLang="he-IL" sz="1400"/>
              <a:pPr algn="l">
                <a:spcBef>
                  <a:spcPct val="0"/>
                </a:spcBef>
                <a:buFontTx/>
                <a:buNone/>
              </a:pPr>
              <a:t>78</a:t>
            </a:fld>
            <a:endParaRPr lang="en-US" altLang="he-IL" sz="1400"/>
          </a:p>
        </p:txBody>
      </p:sp>
      <p:sp>
        <p:nvSpPr>
          <p:cNvPr id="105476" name="Title 1">
            <a:extLst>
              <a:ext uri="{FF2B5EF4-FFF2-40B4-BE49-F238E27FC236}">
                <a16:creationId xmlns:a16="http://schemas.microsoft.com/office/drawing/2014/main" id="{2ABC8861-1C42-0177-9516-89977917F01D}"/>
              </a:ext>
            </a:extLst>
          </p:cNvPr>
          <p:cNvSpPr txBox="1">
            <a:spLocks noChangeArrowheads="1"/>
          </p:cNvSpPr>
          <p:nvPr/>
        </p:nvSpPr>
        <p:spPr bwMode="auto">
          <a:xfrm>
            <a:off x="179388" y="-71438"/>
            <a:ext cx="878522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he-IL" altLang="he-IL" b="1" dirty="0">
                <a:solidFill>
                  <a:schemeClr val="tx2"/>
                </a:solidFill>
                <a:latin typeface="David" panose="020E0502060401010101" pitchFamily="34" charset="-79"/>
                <a:cs typeface="David" panose="020E0502060401010101" pitchFamily="34" charset="-79"/>
              </a:rPr>
              <a:t>הקצאות התלויות בתנאי ביצוע</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מציין מיקום תוכן 2">
            <a:extLst>
              <a:ext uri="{FF2B5EF4-FFF2-40B4-BE49-F238E27FC236}">
                <a16:creationId xmlns:a16="http://schemas.microsoft.com/office/drawing/2014/main" id="{E1176CF0-E4E5-A411-78C1-C83A30884040}"/>
              </a:ext>
            </a:extLst>
          </p:cNvPr>
          <p:cNvSpPr>
            <a:spLocks noGrp="1" noChangeArrowheads="1"/>
          </p:cNvSpPr>
          <p:nvPr>
            <p:ph idx="1"/>
          </p:nvPr>
        </p:nvSpPr>
        <p:spPr>
          <a:xfrm>
            <a:off x="454025" y="1052513"/>
            <a:ext cx="8229600" cy="4525962"/>
          </a:xfrm>
        </p:spPr>
        <p:txBody>
          <a:bodyPr/>
          <a:lstStyle/>
          <a:p>
            <a:pPr marL="0" indent="0">
              <a:lnSpc>
                <a:spcPct val="150000"/>
              </a:lnSpc>
              <a:buFontTx/>
              <a:buNone/>
            </a:pPr>
            <a:r>
              <a:rPr lang="he-IL" altLang="he-IL" sz="2200" b="1" u="sng" dirty="0">
                <a:latin typeface="David" panose="020E0502060401010101" pitchFamily="34" charset="-79"/>
                <a:cs typeface="David" panose="020E0502060401010101" pitchFamily="34" charset="-79"/>
              </a:rPr>
              <a:t>תנאי עבודה, ביצוע או שוק יחשבו כהקצאה במסגרת סעיף 102, רק בהתקיימות כל התנאים הבאים</a:t>
            </a:r>
            <a:r>
              <a:rPr lang="he-IL" altLang="he-IL" sz="2200" b="1" dirty="0">
                <a:latin typeface="David" panose="020E0502060401010101" pitchFamily="34" charset="-79"/>
                <a:cs typeface="David" panose="020E0502060401010101" pitchFamily="34" charset="-79"/>
              </a:rPr>
              <a:t>:</a:t>
            </a:r>
          </a:p>
          <a:p>
            <a:pPr marL="457200" indent="-457200" algn="just">
              <a:lnSpc>
                <a:spcPct val="150000"/>
              </a:lnSpc>
              <a:buFont typeface="+mj-lt"/>
              <a:buAutoNum type="arabicPeriod"/>
            </a:pPr>
            <a:r>
              <a:rPr lang="he-IL" altLang="he-IL" sz="2200" dirty="0">
                <a:latin typeface="David" panose="020E0502060401010101" pitchFamily="34" charset="-79"/>
                <a:cs typeface="David" panose="020E0502060401010101" pitchFamily="34" charset="-79"/>
              </a:rPr>
              <a:t>ההקצאה על כל תנאיה ובעיקרם: תוספת המימוש, מועד הפקיעה ומועדי ההבשלה הובאה בפניו של האורגן המוסמך בחברה, ככלל דירקטוריון החברה.</a:t>
            </a:r>
          </a:p>
          <a:p>
            <a:pPr marL="457200" indent="-457200" algn="just">
              <a:lnSpc>
                <a:spcPct val="150000"/>
              </a:lnSpc>
              <a:buFont typeface="+mj-lt"/>
              <a:buAutoNum type="arabicPeriod"/>
            </a:pPr>
            <a:r>
              <a:rPr lang="he-IL" altLang="he-IL" sz="2200" dirty="0">
                <a:latin typeface="David" panose="020E0502060401010101" pitchFamily="34" charset="-79"/>
                <a:cs typeface="David" panose="020E0502060401010101" pitchFamily="34" charset="-79"/>
              </a:rPr>
              <a:t>על תנאי ההבשלה להיות קבועים, מדידים ומוגדרים מראש החל ממועד ההענקה של הזכויות.</a:t>
            </a:r>
          </a:p>
        </p:txBody>
      </p:sp>
      <p:sp>
        <p:nvSpPr>
          <p:cNvPr id="106499" name="מציין מיקום של מספר שקופית 3">
            <a:extLst>
              <a:ext uri="{FF2B5EF4-FFF2-40B4-BE49-F238E27FC236}">
                <a16:creationId xmlns:a16="http://schemas.microsoft.com/office/drawing/2014/main" id="{619F6BA9-4C40-AB9E-8179-7E8D1809ABDC}"/>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DD8BD31F-0996-456A-9EED-75838F9E7F17}" type="slidenum">
              <a:rPr lang="he-IL" altLang="he-IL" sz="1400"/>
              <a:pPr algn="l">
                <a:spcBef>
                  <a:spcPct val="0"/>
                </a:spcBef>
                <a:buFontTx/>
                <a:buNone/>
              </a:pPr>
              <a:t>79</a:t>
            </a:fld>
            <a:endParaRPr lang="en-US" altLang="he-IL" sz="1400"/>
          </a:p>
        </p:txBody>
      </p:sp>
      <p:sp>
        <p:nvSpPr>
          <p:cNvPr id="106500" name="Title 1">
            <a:extLst>
              <a:ext uri="{FF2B5EF4-FFF2-40B4-BE49-F238E27FC236}">
                <a16:creationId xmlns:a16="http://schemas.microsoft.com/office/drawing/2014/main" id="{8983E0E8-F786-95C3-C1FA-B8969D8B6273}"/>
              </a:ext>
            </a:extLst>
          </p:cNvPr>
          <p:cNvSpPr txBox="1">
            <a:spLocks noChangeArrowheads="1"/>
          </p:cNvSpPr>
          <p:nvPr/>
        </p:nvSpPr>
        <p:spPr bwMode="auto">
          <a:xfrm>
            <a:off x="179388" y="-71438"/>
            <a:ext cx="878522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he-IL" altLang="he-IL" b="1" dirty="0">
                <a:solidFill>
                  <a:schemeClr val="tx2"/>
                </a:solidFill>
                <a:latin typeface="David" panose="020E0502060401010101" pitchFamily="34" charset="-79"/>
                <a:cs typeface="David" panose="020E0502060401010101" pitchFamily="34" charset="-79"/>
              </a:rPr>
              <a:t>הקצאות התלויות בתנאי ביצוע</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a:extLst>
              <a:ext uri="{FF2B5EF4-FFF2-40B4-BE49-F238E27FC236}">
                <a16:creationId xmlns:a16="http://schemas.microsoft.com/office/drawing/2014/main" id="{0AB640AB-AAB1-20E0-CC0A-F3D4BB57F9BF}"/>
              </a:ext>
            </a:extLst>
          </p:cNvPr>
          <p:cNvSpPr>
            <a:spLocks noGrp="1" noChangeArrowheads="1"/>
          </p:cNvSpPr>
          <p:nvPr>
            <p:ph idx="1"/>
          </p:nvPr>
        </p:nvSpPr>
        <p:spPr>
          <a:xfrm>
            <a:off x="611188" y="874713"/>
            <a:ext cx="8229600" cy="4857750"/>
          </a:xfrm>
        </p:spPr>
        <p:txBody>
          <a:bodyPr/>
          <a:lstStyle/>
          <a:p>
            <a:pPr marL="0" indent="0" algn="just">
              <a:lnSpc>
                <a:spcPct val="150000"/>
              </a:lnSpc>
              <a:spcBef>
                <a:spcPct val="0"/>
              </a:spcBef>
              <a:buFontTx/>
              <a:buNone/>
            </a:pPr>
            <a:r>
              <a:rPr lang="he-IL" altLang="he-IL" sz="2200" u="sng" dirty="0">
                <a:latin typeface="David" panose="020E0502060401010101" pitchFamily="34" charset="-79"/>
                <a:cs typeface="David" panose="020E0502060401010101" pitchFamily="34" charset="-79"/>
              </a:rPr>
              <a:t>נאמן</a:t>
            </a:r>
            <a:r>
              <a:rPr lang="he-IL" altLang="he-IL" sz="2200" dirty="0">
                <a:latin typeface="David" panose="020E0502060401010101" pitchFamily="34" charset="-79"/>
                <a:cs typeface="David" panose="020E0502060401010101" pitchFamily="34" charset="-79"/>
              </a:rPr>
              <a:t> – לעניין הקצאת המניות, נאמן יכול לשמש כל מי שאושר לעניין זה, לרבות עובד החברה, ובלבד שעומד בכללי מס הכנסה (הקלות מס בהקצאת מניות לעובד).</a:t>
            </a:r>
            <a:endParaRPr lang="he-IL" altLang="he-IL" sz="2200" u="sng"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endParaRPr lang="he-IL" altLang="he-IL" sz="2200" u="sng"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r>
              <a:rPr lang="he-IL" altLang="he-IL" sz="2200" u="sng" dirty="0">
                <a:latin typeface="David" panose="020E0502060401010101" pitchFamily="34" charset="-79"/>
                <a:cs typeface="David" panose="020E0502060401010101" pitchFamily="34" charset="-79"/>
              </a:rPr>
              <a:t>מועד המימוש</a:t>
            </a:r>
            <a:r>
              <a:rPr lang="he-IL" altLang="he-IL" sz="2200" dirty="0">
                <a:latin typeface="David" panose="020E0502060401010101" pitchFamily="34" charset="-79"/>
                <a:cs typeface="David" panose="020E0502060401010101" pitchFamily="34" charset="-79"/>
              </a:rPr>
              <a:t> – המוקדם מבין:</a:t>
            </a:r>
          </a:p>
          <a:p>
            <a:pPr marL="457200" indent="-457200" algn="just">
              <a:lnSpc>
                <a:spcPct val="150000"/>
              </a:lnSpc>
              <a:spcBef>
                <a:spcPct val="0"/>
              </a:spcBef>
              <a:buFont typeface="+mj-lt"/>
              <a:buAutoNum type="arabicPeriod"/>
            </a:pPr>
            <a:r>
              <a:rPr lang="he-IL" altLang="he-IL" sz="2200" dirty="0">
                <a:latin typeface="David" panose="020E0502060401010101" pitchFamily="34" charset="-79"/>
                <a:cs typeface="David" panose="020E0502060401010101" pitchFamily="34" charset="-79"/>
              </a:rPr>
              <a:t>המועד שבו העובד מושך את המניות מהנאמן.</a:t>
            </a:r>
          </a:p>
          <a:p>
            <a:pPr marL="457200" indent="-457200" algn="just">
              <a:lnSpc>
                <a:spcPct val="150000"/>
              </a:lnSpc>
              <a:spcBef>
                <a:spcPct val="0"/>
              </a:spcBef>
              <a:buFont typeface="+mj-lt"/>
              <a:buAutoNum type="arabicPeriod"/>
            </a:pPr>
            <a:r>
              <a:rPr lang="he-IL" altLang="he-IL" sz="2200" dirty="0">
                <a:latin typeface="David" panose="020E0502060401010101" pitchFamily="34" charset="-79"/>
                <a:cs typeface="David" panose="020E0502060401010101" pitchFamily="34" charset="-79"/>
              </a:rPr>
              <a:t>המועד שבו הנאמן מוכר את המניות.</a:t>
            </a:r>
          </a:p>
          <a:p>
            <a:pPr marL="0" indent="0" algn="just">
              <a:lnSpc>
                <a:spcPct val="150000"/>
              </a:lnSpc>
              <a:spcBef>
                <a:spcPct val="0"/>
              </a:spcBef>
              <a:buFontTx/>
              <a:buNone/>
            </a:pPr>
            <a:r>
              <a:rPr lang="he-IL" altLang="he-IL" sz="2200" b="1" dirty="0">
                <a:latin typeface="David" panose="020E0502060401010101" pitchFamily="34" charset="-79"/>
                <a:cs typeface="David" panose="020E0502060401010101" pitchFamily="34" charset="-79"/>
              </a:rPr>
              <a:t>* הערה: </a:t>
            </a:r>
            <a:r>
              <a:rPr lang="he-IL" altLang="he-IL" sz="2200" dirty="0">
                <a:latin typeface="David" panose="020E0502060401010101" pitchFamily="34" charset="-79"/>
                <a:cs typeface="David" panose="020E0502060401010101" pitchFamily="34" charset="-79"/>
              </a:rPr>
              <a:t>המרת האופציה למניה </a:t>
            </a:r>
            <a:r>
              <a:rPr lang="he-IL" altLang="he-IL" sz="2200" u="sng" dirty="0">
                <a:latin typeface="David" panose="020E0502060401010101" pitchFamily="34" charset="-79"/>
                <a:cs typeface="David" panose="020E0502060401010101" pitchFamily="34" charset="-79"/>
              </a:rPr>
              <a:t>איננה</a:t>
            </a:r>
            <a:r>
              <a:rPr lang="he-IL" altLang="he-IL" sz="2200" dirty="0">
                <a:latin typeface="David" panose="020E0502060401010101" pitchFamily="34" charset="-79"/>
                <a:cs typeface="David" panose="020E0502060401010101" pitchFamily="34" charset="-79"/>
              </a:rPr>
              <a:t> "מימוש" לצרכי סעיף 102.</a:t>
            </a:r>
          </a:p>
        </p:txBody>
      </p:sp>
      <p:sp>
        <p:nvSpPr>
          <p:cNvPr id="14339" name="Slide Number Placeholder 3">
            <a:extLst>
              <a:ext uri="{FF2B5EF4-FFF2-40B4-BE49-F238E27FC236}">
                <a16:creationId xmlns:a16="http://schemas.microsoft.com/office/drawing/2014/main" id="{4D56BC5B-94B7-6733-E752-91E265187EA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299A7385-16CE-4290-BCC7-4D03DC6E68D1}" type="slidenum">
              <a:rPr lang="he-IL" altLang="he-IL" sz="1400"/>
              <a:pPr algn="l">
                <a:spcBef>
                  <a:spcPct val="0"/>
                </a:spcBef>
                <a:buFontTx/>
                <a:buNone/>
              </a:pPr>
              <a:t>8</a:t>
            </a:fld>
            <a:endParaRPr lang="en-US" altLang="he-IL" sz="1400"/>
          </a:p>
        </p:txBody>
      </p:sp>
      <p:sp>
        <p:nvSpPr>
          <p:cNvPr id="8" name="Title 1">
            <a:extLst>
              <a:ext uri="{FF2B5EF4-FFF2-40B4-BE49-F238E27FC236}">
                <a16:creationId xmlns:a16="http://schemas.microsoft.com/office/drawing/2014/main" id="{2888B5A1-D3DF-0E89-7C96-BC59DF246E99}"/>
              </a:ext>
            </a:extLst>
          </p:cNvPr>
          <p:cNvSpPr txBox="1">
            <a:spLocks noChangeArrowheads="1"/>
          </p:cNvSpPr>
          <p:nvPr/>
        </p:nvSpPr>
        <p:spPr bwMode="auto">
          <a:xfrm>
            <a:off x="179388" y="1588"/>
            <a:ext cx="8785225" cy="763587"/>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600" b="1" kern="0" dirty="0">
                <a:latin typeface="David" panose="020E0502060401010101" pitchFamily="34" charset="-79"/>
                <a:cs typeface="David" panose="020E0502060401010101" pitchFamily="34" charset="-79"/>
              </a:rPr>
              <a:t>מושגי יסוד בהקצאת אופציות ומניות</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מציין מיקום תוכן 2">
            <a:extLst>
              <a:ext uri="{FF2B5EF4-FFF2-40B4-BE49-F238E27FC236}">
                <a16:creationId xmlns:a16="http://schemas.microsoft.com/office/drawing/2014/main" id="{836E8191-F9D4-4AD7-3806-4DCCBC952083}"/>
              </a:ext>
            </a:extLst>
          </p:cNvPr>
          <p:cNvSpPr>
            <a:spLocks noGrp="1" noChangeArrowheads="1"/>
          </p:cNvSpPr>
          <p:nvPr>
            <p:ph idx="1"/>
          </p:nvPr>
        </p:nvSpPr>
        <p:spPr>
          <a:xfrm>
            <a:off x="457200" y="836613"/>
            <a:ext cx="8229600" cy="4525962"/>
          </a:xfrm>
        </p:spPr>
        <p:txBody>
          <a:bodyPr/>
          <a:lstStyle/>
          <a:p>
            <a:pPr marL="0" indent="0" algn="just">
              <a:lnSpc>
                <a:spcPct val="150000"/>
              </a:lnSpc>
              <a:buFontTx/>
              <a:buNone/>
            </a:pPr>
            <a:r>
              <a:rPr lang="he-IL" altLang="he-IL" sz="2200" b="1" u="sng" dirty="0">
                <a:latin typeface="David" panose="020E0502060401010101" pitchFamily="34" charset="-79"/>
                <a:cs typeface="David" panose="020E0502060401010101" pitchFamily="34" charset="-79"/>
              </a:rPr>
              <a:t>תנאי עבודה, ביצוע או שוק יחשבו כהקצאה במסגרת סעיף 102, רק בהתקיימות כל התנאים הבאים (המשך):</a:t>
            </a:r>
          </a:p>
          <a:p>
            <a:pPr marL="457200" indent="-457200" algn="just">
              <a:lnSpc>
                <a:spcPct val="150000"/>
              </a:lnSpc>
              <a:buFont typeface="+mj-lt"/>
              <a:buAutoNum type="arabicPeriod" startAt="3"/>
            </a:pPr>
            <a:r>
              <a:rPr lang="he-IL" altLang="he-IL" sz="2200" dirty="0">
                <a:latin typeface="David" panose="020E0502060401010101" pitchFamily="34" charset="-79"/>
                <a:cs typeface="David" panose="020E0502060401010101" pitchFamily="34" charset="-79"/>
              </a:rPr>
              <a:t>ההקצאה היא מכוח תכנית תגמול, אשר כוללת ותומכת באפשרות הבשלה תלוית ביצועים ואשר הוגשה לאישור פקיד השומה כנדרש בכללי מס הכנסה.</a:t>
            </a:r>
          </a:p>
          <a:p>
            <a:pPr marL="457200" indent="-457200" algn="just">
              <a:lnSpc>
                <a:spcPct val="150000"/>
              </a:lnSpc>
              <a:buFont typeface="+mj-lt"/>
              <a:buAutoNum type="arabicPeriod" startAt="3"/>
            </a:pPr>
            <a:r>
              <a:rPr lang="he-IL" altLang="he-IL" sz="2200" dirty="0">
                <a:latin typeface="David" panose="020E0502060401010101" pitchFamily="34" charset="-79"/>
                <a:cs typeface="David" panose="020E0502060401010101" pitchFamily="34" charset="-79"/>
              </a:rPr>
              <a:t>כתבי ההקצאה נחתמו כדין בידי העובד והופקדו בידי הנאמן במועדים הנדרשים.</a:t>
            </a:r>
          </a:p>
          <a:p>
            <a:pPr marL="457200" indent="-457200" algn="just">
              <a:lnSpc>
                <a:spcPct val="150000"/>
              </a:lnSpc>
              <a:buFont typeface="+mj-lt"/>
              <a:buAutoNum type="arabicPeriod" startAt="3"/>
            </a:pPr>
            <a:r>
              <a:rPr lang="he-IL" altLang="he-IL" sz="2200" dirty="0" err="1">
                <a:latin typeface="David" panose="020E0502060401010101" pitchFamily="34" charset="-79"/>
                <a:cs typeface="David" panose="020E0502060401010101" pitchFamily="34" charset="-79"/>
              </a:rPr>
              <a:t>בתכנית</a:t>
            </a:r>
            <a:r>
              <a:rPr lang="he-IL" altLang="he-IL" sz="2200" dirty="0">
                <a:latin typeface="David" panose="020E0502060401010101" pitchFamily="34" charset="-79"/>
                <a:cs typeface="David" panose="020E0502060401010101" pitchFamily="34" charset="-79"/>
              </a:rPr>
              <a:t> התגמול לא קיימת האפשרות כי מימוש המניות יעשה באמצעות שימוש באופציות מסוג </a:t>
            </a:r>
            <a:r>
              <a:rPr lang="en-US" altLang="he-IL" sz="2200" dirty="0">
                <a:latin typeface="David" panose="020E0502060401010101" pitchFamily="34" charset="-79"/>
                <a:cs typeface="David" panose="020E0502060401010101" pitchFamily="34" charset="-79"/>
              </a:rPr>
              <a:t>Call </a:t>
            </a:r>
            <a:r>
              <a:rPr lang="he-IL" altLang="he-IL" sz="2200" dirty="0">
                <a:latin typeface="David" panose="020E0502060401010101" pitchFamily="34" charset="-79"/>
                <a:cs typeface="David" panose="020E0502060401010101" pitchFamily="34" charset="-79"/>
              </a:rPr>
              <a:t> ו/או </a:t>
            </a:r>
            <a:r>
              <a:rPr lang="en-US" altLang="he-IL" sz="2200" dirty="0">
                <a:latin typeface="David" panose="020E0502060401010101" pitchFamily="34" charset="-79"/>
                <a:cs typeface="David" panose="020E0502060401010101" pitchFamily="34" charset="-79"/>
              </a:rPr>
              <a:t>.Put</a:t>
            </a:r>
            <a:endParaRPr lang="he-IL" altLang="he-IL" sz="2200" dirty="0">
              <a:latin typeface="David" panose="020E0502060401010101" pitchFamily="34" charset="-79"/>
              <a:cs typeface="David" panose="020E0502060401010101" pitchFamily="34" charset="-79"/>
            </a:endParaRPr>
          </a:p>
        </p:txBody>
      </p:sp>
      <p:sp>
        <p:nvSpPr>
          <p:cNvPr id="107523" name="מציין מיקום של מספר שקופית 3">
            <a:extLst>
              <a:ext uri="{FF2B5EF4-FFF2-40B4-BE49-F238E27FC236}">
                <a16:creationId xmlns:a16="http://schemas.microsoft.com/office/drawing/2014/main" id="{7AD4CA21-DF71-16EC-E8A0-CC99AD31C5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657EA4F-A18A-4E80-B056-FF06B6688D7B}" type="slidenum">
              <a:rPr lang="he-IL" altLang="he-IL" sz="1400"/>
              <a:pPr algn="l">
                <a:spcBef>
                  <a:spcPct val="0"/>
                </a:spcBef>
                <a:buFontTx/>
                <a:buNone/>
              </a:pPr>
              <a:t>80</a:t>
            </a:fld>
            <a:endParaRPr lang="en-US" altLang="he-IL" sz="1400"/>
          </a:p>
        </p:txBody>
      </p:sp>
      <p:sp>
        <p:nvSpPr>
          <p:cNvPr id="107524" name="Title 1">
            <a:extLst>
              <a:ext uri="{FF2B5EF4-FFF2-40B4-BE49-F238E27FC236}">
                <a16:creationId xmlns:a16="http://schemas.microsoft.com/office/drawing/2014/main" id="{A0755386-4478-F02B-EEEB-EBF4FC3D9663}"/>
              </a:ext>
            </a:extLst>
          </p:cNvPr>
          <p:cNvSpPr txBox="1">
            <a:spLocks noChangeArrowheads="1"/>
          </p:cNvSpPr>
          <p:nvPr/>
        </p:nvSpPr>
        <p:spPr bwMode="auto">
          <a:xfrm>
            <a:off x="179388" y="-71438"/>
            <a:ext cx="878522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he-IL" altLang="he-IL" b="1" dirty="0">
                <a:solidFill>
                  <a:schemeClr val="tx2"/>
                </a:solidFill>
                <a:latin typeface="David" panose="020E0502060401010101" pitchFamily="34" charset="-79"/>
                <a:cs typeface="David" panose="020E0502060401010101" pitchFamily="34" charset="-79"/>
              </a:rPr>
              <a:t>הקצאות התלויות בתנאי ביצוע</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מציין מיקום תוכן 2">
            <a:extLst>
              <a:ext uri="{FF2B5EF4-FFF2-40B4-BE49-F238E27FC236}">
                <a16:creationId xmlns:a16="http://schemas.microsoft.com/office/drawing/2014/main" id="{7A5BA317-7267-4177-5DD4-C700237DD784}"/>
              </a:ext>
            </a:extLst>
          </p:cNvPr>
          <p:cNvSpPr>
            <a:spLocks noGrp="1" noChangeArrowheads="1"/>
          </p:cNvSpPr>
          <p:nvPr>
            <p:ph idx="1"/>
          </p:nvPr>
        </p:nvSpPr>
        <p:spPr>
          <a:xfrm>
            <a:off x="441325" y="836613"/>
            <a:ext cx="8229600" cy="4525962"/>
          </a:xfrm>
        </p:spPr>
        <p:txBody>
          <a:bodyPr/>
          <a:lstStyle/>
          <a:p>
            <a:pPr marL="0" indent="0" algn="just">
              <a:lnSpc>
                <a:spcPct val="150000"/>
              </a:lnSpc>
              <a:buFontTx/>
              <a:buNone/>
              <a:defRPr/>
            </a:pPr>
            <a:r>
              <a:rPr lang="he-IL" sz="2200" dirty="0">
                <a:latin typeface="David" panose="020E0502060401010101" pitchFamily="34" charset="-79"/>
                <a:cs typeface="David" panose="020E0502060401010101" pitchFamily="34" charset="-79"/>
              </a:rPr>
              <a:t>יום ההקצאה שממנו מתחיל להימנות תום התקופה (כהגדרתו בסעיף 102) יחשב המועד שבה נקבעים כל פרטי התכנית והקריטריונים למימוש הזכויות הכוללים בין היתר:</a:t>
            </a:r>
          </a:p>
          <a:p>
            <a:pPr algn="just">
              <a:lnSpc>
                <a:spcPct val="150000"/>
              </a:lnSpc>
              <a:defRPr/>
            </a:pPr>
            <a:r>
              <a:rPr lang="he-IL" sz="2200" dirty="0">
                <a:latin typeface="David" panose="020E0502060401010101" pitchFamily="34" charset="-79"/>
                <a:cs typeface="David" panose="020E0502060401010101" pitchFamily="34" charset="-79"/>
              </a:rPr>
              <a:t>כמות מניות המימוש</a:t>
            </a:r>
          </a:p>
          <a:p>
            <a:pPr algn="just">
              <a:lnSpc>
                <a:spcPct val="150000"/>
              </a:lnSpc>
              <a:defRPr/>
            </a:pPr>
            <a:r>
              <a:rPr lang="he-IL" sz="2200" dirty="0">
                <a:latin typeface="David" panose="020E0502060401010101" pitchFamily="34" charset="-79"/>
                <a:cs typeface="David" panose="020E0502060401010101" pitchFamily="34" charset="-79"/>
              </a:rPr>
              <a:t>תנאי ההבשלה (שהינם מדידים ומוגדרים מראש)</a:t>
            </a:r>
          </a:p>
          <a:p>
            <a:pPr marL="0" indent="0" algn="just">
              <a:lnSpc>
                <a:spcPct val="150000"/>
              </a:lnSpc>
              <a:buFontTx/>
              <a:buNone/>
              <a:defRPr/>
            </a:pPr>
            <a:r>
              <a:rPr lang="he-IL" sz="2200" b="1" i="1" dirty="0">
                <a:latin typeface="David" panose="020E0502060401010101" pitchFamily="34" charset="-79"/>
                <a:cs typeface="David" panose="020E0502060401010101" pitchFamily="34" charset="-79"/>
              </a:rPr>
              <a:t>למען הסר ספק יובהר – כי ככל שכמות מניות המימוש שתוקצנה לעובד אגב מימוש הזכויות או בעת הבשלתן תהא גדולה מכמות היעד, הרי שיראו בכמות העודפת כהקצאה חדשה של תגמול הוני לכל דבר ועניין.</a:t>
            </a:r>
          </a:p>
        </p:txBody>
      </p:sp>
      <p:sp>
        <p:nvSpPr>
          <p:cNvPr id="108547" name="מציין מיקום של מספר שקופית 3">
            <a:extLst>
              <a:ext uri="{FF2B5EF4-FFF2-40B4-BE49-F238E27FC236}">
                <a16:creationId xmlns:a16="http://schemas.microsoft.com/office/drawing/2014/main" id="{B46C442D-85D9-929C-CC97-98F3380BF33D}"/>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3D6E512D-F1AB-4075-9ECB-73BCE7A6B641}" type="slidenum">
              <a:rPr lang="he-IL" altLang="he-IL" sz="1400"/>
              <a:pPr algn="l">
                <a:spcBef>
                  <a:spcPct val="0"/>
                </a:spcBef>
                <a:buFontTx/>
                <a:buNone/>
              </a:pPr>
              <a:t>81</a:t>
            </a:fld>
            <a:endParaRPr lang="en-US" altLang="he-IL" sz="1400"/>
          </a:p>
        </p:txBody>
      </p:sp>
      <p:sp>
        <p:nvSpPr>
          <p:cNvPr id="108548" name="Title 1">
            <a:extLst>
              <a:ext uri="{FF2B5EF4-FFF2-40B4-BE49-F238E27FC236}">
                <a16:creationId xmlns:a16="http://schemas.microsoft.com/office/drawing/2014/main" id="{532B6FE7-D72E-561A-3188-78B2AC297CB8}"/>
              </a:ext>
            </a:extLst>
          </p:cNvPr>
          <p:cNvSpPr txBox="1">
            <a:spLocks noChangeArrowheads="1"/>
          </p:cNvSpPr>
          <p:nvPr/>
        </p:nvSpPr>
        <p:spPr bwMode="auto">
          <a:xfrm>
            <a:off x="179388" y="-71438"/>
            <a:ext cx="878522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he-IL" altLang="he-IL" b="1" dirty="0">
                <a:solidFill>
                  <a:schemeClr val="tx2"/>
                </a:solidFill>
                <a:latin typeface="David" panose="020E0502060401010101" pitchFamily="34" charset="-79"/>
                <a:cs typeface="David" panose="020E0502060401010101" pitchFamily="34" charset="-79"/>
              </a:rPr>
              <a:t>הקצאות התלויות בתנאי ביצוע</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מציין מיקום תוכן 2">
            <a:extLst>
              <a:ext uri="{FF2B5EF4-FFF2-40B4-BE49-F238E27FC236}">
                <a16:creationId xmlns:a16="http://schemas.microsoft.com/office/drawing/2014/main" id="{4E54F112-4AA1-FDC1-31FC-82DE6CD158C9}"/>
              </a:ext>
            </a:extLst>
          </p:cNvPr>
          <p:cNvSpPr>
            <a:spLocks noGrp="1" noChangeArrowheads="1"/>
          </p:cNvSpPr>
          <p:nvPr>
            <p:ph idx="1"/>
          </p:nvPr>
        </p:nvSpPr>
        <p:spPr>
          <a:xfrm>
            <a:off x="441325" y="765175"/>
            <a:ext cx="8229600" cy="4525963"/>
          </a:xfrm>
        </p:spPr>
        <p:txBody>
          <a:bodyPr/>
          <a:lstStyle/>
          <a:p>
            <a:pPr marL="0" indent="0" algn="just">
              <a:lnSpc>
                <a:spcPct val="150000"/>
              </a:lnSpc>
              <a:buFontTx/>
              <a:buNone/>
            </a:pPr>
            <a:r>
              <a:rPr lang="he-IL" altLang="he-IL" sz="2000" dirty="0">
                <a:latin typeface="David" panose="020E0502060401010101" pitchFamily="34" charset="-79"/>
                <a:cs typeface="David" panose="020E0502060401010101" pitchFamily="34" charset="-79"/>
              </a:rPr>
              <a:t>ב- 1.1.2022 הוקצו לעובד 100 אופציות במחיר מימוש של 1 ₪ שיומרו למניות החברה, האופציות יפקעו בתוך 5 שנים.</a:t>
            </a:r>
          </a:p>
          <a:p>
            <a:pPr marL="0" indent="0" algn="just">
              <a:lnSpc>
                <a:spcPct val="150000"/>
              </a:lnSpc>
              <a:buFontTx/>
              <a:buNone/>
            </a:pPr>
            <a:r>
              <a:rPr lang="he-IL" altLang="he-IL" sz="2000" dirty="0">
                <a:latin typeface="David" panose="020E0502060401010101" pitchFamily="34" charset="-79"/>
                <a:cs typeface="David" panose="020E0502060401010101" pitchFamily="34" charset="-79"/>
              </a:rPr>
              <a:t>מועדי ההבשלה כפי שנקבעו </a:t>
            </a:r>
            <a:r>
              <a:rPr lang="he-IL" altLang="he-IL" sz="2000" dirty="0" err="1">
                <a:latin typeface="David" panose="020E0502060401010101" pitchFamily="34" charset="-79"/>
                <a:cs typeface="David" panose="020E0502060401010101" pitchFamily="34" charset="-79"/>
              </a:rPr>
              <a:t>בתכנית</a:t>
            </a:r>
            <a:r>
              <a:rPr lang="he-IL" altLang="he-IL" sz="2000" dirty="0">
                <a:latin typeface="David" panose="020E0502060401010101" pitchFamily="34" charset="-79"/>
                <a:cs typeface="David" panose="020E0502060401010101" pitchFamily="34" charset="-79"/>
              </a:rPr>
              <a:t> התגמול ובכתב ההענקה לעובד: כמאוחר מבין שלוש שנות עבודה בחברה לבין- </a:t>
            </a:r>
          </a:p>
          <a:p>
            <a:pPr lvl="1" algn="just">
              <a:lnSpc>
                <a:spcPct val="150000"/>
              </a:lnSpc>
              <a:buFont typeface="Wingdings" panose="05000000000000000000" pitchFamily="2" charset="2"/>
              <a:buChar char="§"/>
            </a:pPr>
            <a:r>
              <a:rPr lang="he-IL" altLang="he-IL" sz="1800" dirty="0">
                <a:latin typeface="David" panose="020E0502060401010101" pitchFamily="34" charset="-79"/>
                <a:cs typeface="David" panose="020E0502060401010101" pitchFamily="34" charset="-79"/>
              </a:rPr>
              <a:t>הבשלה בשיעור 100% – עם גיוס של לפחות 51 לקוחות חדשים לחברה עד 31.12.2023</a:t>
            </a:r>
          </a:p>
          <a:p>
            <a:pPr lvl="1" algn="just">
              <a:lnSpc>
                <a:spcPct val="150000"/>
              </a:lnSpc>
              <a:buFont typeface="Wingdings" panose="05000000000000000000" pitchFamily="2" charset="2"/>
              <a:buChar char="§"/>
            </a:pPr>
            <a:r>
              <a:rPr lang="he-IL" altLang="he-IL" sz="1800" dirty="0">
                <a:latin typeface="David" panose="020E0502060401010101" pitchFamily="34" charset="-79"/>
                <a:cs typeface="David" panose="020E0502060401010101" pitchFamily="34" charset="-79"/>
              </a:rPr>
              <a:t>הבשלה בשיעור 75% – עם גיוס של 50-31 לקוחות חדשים לחברה עד 31.12.2023 </a:t>
            </a:r>
          </a:p>
          <a:p>
            <a:pPr lvl="1" algn="just">
              <a:lnSpc>
                <a:spcPct val="150000"/>
              </a:lnSpc>
              <a:buFont typeface="Wingdings" panose="05000000000000000000" pitchFamily="2" charset="2"/>
              <a:buChar char="§"/>
            </a:pPr>
            <a:r>
              <a:rPr lang="he-IL" altLang="he-IL" sz="1800" dirty="0">
                <a:latin typeface="David" panose="020E0502060401010101" pitchFamily="34" charset="-79"/>
                <a:cs typeface="David" panose="020E0502060401010101" pitchFamily="34" charset="-79"/>
              </a:rPr>
              <a:t>הבשלה בשיעור 50% – עם גיוס של 30-10 לקוחות חדשים לחברה עד 31.12.2023</a:t>
            </a:r>
          </a:p>
          <a:p>
            <a:pPr lvl="1" algn="just">
              <a:lnSpc>
                <a:spcPct val="150000"/>
              </a:lnSpc>
              <a:buFont typeface="Wingdings" panose="05000000000000000000" pitchFamily="2" charset="2"/>
              <a:buChar char="§"/>
            </a:pPr>
            <a:r>
              <a:rPr lang="he-IL" altLang="he-IL" sz="1800" dirty="0">
                <a:latin typeface="David" panose="020E0502060401010101" pitchFamily="34" charset="-79"/>
                <a:cs typeface="David" panose="020E0502060401010101" pitchFamily="34" charset="-79"/>
              </a:rPr>
              <a:t>הבשלה בשיעור 0% – עם גיוס של פחות מ 10- לקוחות לחברה עד 31.12.2023</a:t>
            </a:r>
          </a:p>
        </p:txBody>
      </p:sp>
      <p:sp>
        <p:nvSpPr>
          <p:cNvPr id="109571" name="מציין מיקום של מספר שקופית 3">
            <a:extLst>
              <a:ext uri="{FF2B5EF4-FFF2-40B4-BE49-F238E27FC236}">
                <a16:creationId xmlns:a16="http://schemas.microsoft.com/office/drawing/2014/main" id="{258EDE3E-78A0-A11A-C644-61A18253926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B6C4ACC-2700-4D6E-8DBB-4C7F764EB299}" type="slidenum">
              <a:rPr lang="he-IL" altLang="he-IL" sz="1400"/>
              <a:pPr algn="l">
                <a:spcBef>
                  <a:spcPct val="0"/>
                </a:spcBef>
                <a:buFontTx/>
                <a:buNone/>
              </a:pPr>
              <a:t>82</a:t>
            </a:fld>
            <a:endParaRPr lang="en-US" altLang="he-IL" sz="1400"/>
          </a:p>
        </p:txBody>
      </p:sp>
      <p:sp>
        <p:nvSpPr>
          <p:cNvPr id="5" name="Title 1">
            <a:extLst>
              <a:ext uri="{FF2B5EF4-FFF2-40B4-BE49-F238E27FC236}">
                <a16:creationId xmlns:a16="http://schemas.microsoft.com/office/drawing/2014/main" id="{9F63ED95-BB7D-F072-FC28-EC3C69F654FD}"/>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sz="3200" b="1" dirty="0">
                <a:latin typeface="David" panose="020E0502060401010101" pitchFamily="34" charset="-79"/>
                <a:cs typeface="David" panose="020E0502060401010101" pitchFamily="34" charset="-79"/>
              </a:rPr>
              <a:t>הקצאות התלויות בתנאי ביצוע</a:t>
            </a:r>
          </a:p>
          <a:p>
            <a:pPr>
              <a:defRPr/>
            </a:pPr>
            <a:r>
              <a:rPr lang="he-IL" altLang="he-IL" sz="2000" b="1" kern="0" dirty="0">
                <a:latin typeface="David" panose="020E0502060401010101" pitchFamily="34" charset="-79"/>
                <a:cs typeface="David" panose="020E0502060401010101" pitchFamily="34" charset="-79"/>
              </a:rPr>
              <a:t>דוגמא א'</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מציין מיקום תוכן 2">
            <a:extLst>
              <a:ext uri="{FF2B5EF4-FFF2-40B4-BE49-F238E27FC236}">
                <a16:creationId xmlns:a16="http://schemas.microsoft.com/office/drawing/2014/main" id="{F26DCD91-B11E-7E7E-88AD-70A4143B7115}"/>
              </a:ext>
            </a:extLst>
          </p:cNvPr>
          <p:cNvSpPr>
            <a:spLocks noGrp="1" noChangeArrowheads="1"/>
          </p:cNvSpPr>
          <p:nvPr>
            <p:ph idx="1"/>
          </p:nvPr>
        </p:nvSpPr>
        <p:spPr>
          <a:xfrm>
            <a:off x="441325" y="765175"/>
            <a:ext cx="8229600" cy="4525963"/>
          </a:xfrm>
        </p:spPr>
        <p:txBody>
          <a:bodyPr/>
          <a:lstStyle/>
          <a:p>
            <a:pPr marL="0" indent="0" algn="just">
              <a:lnSpc>
                <a:spcPct val="150000"/>
              </a:lnSpc>
              <a:buFontTx/>
              <a:buNone/>
            </a:pPr>
            <a:r>
              <a:rPr lang="he-IL" altLang="he-IL" sz="2200" b="1" dirty="0">
                <a:latin typeface="David" panose="020E0502060401010101" pitchFamily="34" charset="-79"/>
                <a:cs typeface="David" panose="020E0502060401010101" pitchFamily="34" charset="-79"/>
              </a:rPr>
              <a:t>מסקנה </a:t>
            </a:r>
            <a:r>
              <a:rPr lang="he-IL" altLang="he-IL" sz="2200" dirty="0">
                <a:latin typeface="David" panose="020E0502060401010101" pitchFamily="34" charset="-79"/>
                <a:cs typeface="David" panose="020E0502060401010101" pitchFamily="34" charset="-79"/>
              </a:rPr>
              <a:t>- בדוגמה הזאת, נראה שתנאי ההענקה נקבעו מראש במועד אישור הדירקטוריון: הכמות, המחיר וגם תנאי ההבשלה – היעד הוא ברור, מדיד וסופי וכך גם הכמות שתבשיל ככל שהיעד יתקיים, ולכן מועד ההקצאה תחת סעיף 102 (ב) לפקודה יהיה ה 1.1.2022 ולא ה- 31.12.2023.</a:t>
            </a:r>
          </a:p>
        </p:txBody>
      </p:sp>
      <p:sp>
        <p:nvSpPr>
          <p:cNvPr id="110595" name="מציין מיקום של מספר שקופית 3">
            <a:extLst>
              <a:ext uri="{FF2B5EF4-FFF2-40B4-BE49-F238E27FC236}">
                <a16:creationId xmlns:a16="http://schemas.microsoft.com/office/drawing/2014/main" id="{577BAD9C-7560-A69B-5997-3E0B5C8C7EB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AE3B3DE-F0B8-41CB-BF42-378874FEF017}" type="slidenum">
              <a:rPr lang="he-IL" altLang="he-IL" sz="1400"/>
              <a:pPr algn="l">
                <a:spcBef>
                  <a:spcPct val="0"/>
                </a:spcBef>
                <a:buFontTx/>
                <a:buNone/>
              </a:pPr>
              <a:t>83</a:t>
            </a:fld>
            <a:endParaRPr lang="en-US" altLang="he-IL" sz="1400"/>
          </a:p>
        </p:txBody>
      </p:sp>
      <p:sp>
        <p:nvSpPr>
          <p:cNvPr id="5" name="Title 1">
            <a:extLst>
              <a:ext uri="{FF2B5EF4-FFF2-40B4-BE49-F238E27FC236}">
                <a16:creationId xmlns:a16="http://schemas.microsoft.com/office/drawing/2014/main" id="{CF0F8781-4431-B453-F1D1-E1256C7BD78F}"/>
              </a:ext>
            </a:extLst>
          </p:cNvPr>
          <p:cNvSpPr txBox="1">
            <a:spLocks noChangeArrowheads="1"/>
          </p:cNvSpPr>
          <p:nvPr/>
        </p:nvSpPr>
        <p:spPr bwMode="auto">
          <a:xfrm>
            <a:off x="179388" y="-2698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sz="3200" b="1" dirty="0">
                <a:latin typeface="David" panose="020E0502060401010101" pitchFamily="34" charset="-79"/>
                <a:cs typeface="David" panose="020E0502060401010101" pitchFamily="34" charset="-79"/>
              </a:rPr>
              <a:t>הקצאות התלויות בתנאי ביצוע</a:t>
            </a:r>
          </a:p>
          <a:p>
            <a:pPr>
              <a:defRPr/>
            </a:pPr>
            <a:r>
              <a:rPr lang="he-IL" altLang="he-IL" sz="2000" b="1" kern="0" dirty="0">
                <a:latin typeface="David" panose="020E0502060401010101" pitchFamily="34" charset="-79"/>
                <a:cs typeface="David" panose="020E0502060401010101" pitchFamily="34" charset="-79"/>
              </a:rPr>
              <a:t>דוגמא א'</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מציין מיקום תוכן 2">
            <a:extLst>
              <a:ext uri="{FF2B5EF4-FFF2-40B4-BE49-F238E27FC236}">
                <a16:creationId xmlns:a16="http://schemas.microsoft.com/office/drawing/2014/main" id="{FFECBC06-D452-0D96-4F99-63AFF8490B3F}"/>
              </a:ext>
            </a:extLst>
          </p:cNvPr>
          <p:cNvSpPr>
            <a:spLocks noGrp="1" noChangeArrowheads="1"/>
          </p:cNvSpPr>
          <p:nvPr>
            <p:ph idx="1"/>
          </p:nvPr>
        </p:nvSpPr>
        <p:spPr>
          <a:xfrm>
            <a:off x="441325" y="765175"/>
            <a:ext cx="8229600" cy="4525963"/>
          </a:xfrm>
        </p:spPr>
        <p:txBody>
          <a:bodyPr/>
          <a:lstStyle/>
          <a:p>
            <a:pPr marL="0" indent="0" algn="just">
              <a:lnSpc>
                <a:spcPct val="150000"/>
              </a:lnSpc>
              <a:buFontTx/>
              <a:buNone/>
              <a:defRPr/>
            </a:pPr>
            <a:r>
              <a:rPr lang="he-IL" sz="2000" dirty="0">
                <a:latin typeface="David" panose="020E0502060401010101" pitchFamily="34" charset="-79"/>
                <a:cs typeface="David" panose="020E0502060401010101" pitchFamily="34" charset="-79"/>
              </a:rPr>
              <a:t>ב- 1.7.2022 הוקצו לעובד החברה 200 אופציות במחיר מימוש של 1 ₪ שיומרו למניות החברה.</a:t>
            </a:r>
          </a:p>
          <a:p>
            <a:pPr algn="just">
              <a:lnSpc>
                <a:spcPct val="150000"/>
              </a:lnSpc>
              <a:defRPr/>
            </a:pPr>
            <a:r>
              <a:rPr lang="he-IL" sz="2000" dirty="0">
                <a:latin typeface="David" panose="020E0502060401010101" pitchFamily="34" charset="-79"/>
                <a:cs typeface="David" panose="020E0502060401010101" pitchFamily="34" charset="-79"/>
              </a:rPr>
              <a:t>האופציות יפקעו בתוך 7 שנים.</a:t>
            </a:r>
          </a:p>
          <a:p>
            <a:pPr algn="just">
              <a:lnSpc>
                <a:spcPct val="150000"/>
              </a:lnSpc>
              <a:defRPr/>
            </a:pPr>
            <a:r>
              <a:rPr lang="he-IL" sz="2000" dirty="0">
                <a:latin typeface="David" panose="020E0502060401010101" pitchFamily="34" charset="-79"/>
                <a:cs typeface="David" panose="020E0502060401010101" pitchFamily="34" charset="-79"/>
              </a:rPr>
              <a:t>מועד ההבשלה כפי שנקבע בתכנית התגמול ובכתב ההענקה לעובד - בתום שנה ממועד ההקצאה (קרי - 1.7.2023) יתכנס הדירקטוריון ויבחן את כמות הלקוחות שהצליח העובד לגייס במהלך השנה, ובהתאם לכך תיגזר באופן יחסי כמות האופציות שתבשיל.</a:t>
            </a:r>
          </a:p>
        </p:txBody>
      </p:sp>
      <p:sp>
        <p:nvSpPr>
          <p:cNvPr id="111619" name="מציין מיקום של מספר שקופית 3">
            <a:extLst>
              <a:ext uri="{FF2B5EF4-FFF2-40B4-BE49-F238E27FC236}">
                <a16:creationId xmlns:a16="http://schemas.microsoft.com/office/drawing/2014/main" id="{DD92C0B3-62F0-AD6E-3534-098AEEC8CB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A97CE7F6-F4E3-4921-819A-5F98FF0880B1}" type="slidenum">
              <a:rPr lang="he-IL" altLang="he-IL" sz="1400"/>
              <a:pPr algn="l">
                <a:spcBef>
                  <a:spcPct val="0"/>
                </a:spcBef>
                <a:buFontTx/>
                <a:buNone/>
              </a:pPr>
              <a:t>84</a:t>
            </a:fld>
            <a:endParaRPr lang="en-US" altLang="he-IL" sz="1400"/>
          </a:p>
        </p:txBody>
      </p:sp>
      <p:sp>
        <p:nvSpPr>
          <p:cNvPr id="5" name="Title 1">
            <a:extLst>
              <a:ext uri="{FF2B5EF4-FFF2-40B4-BE49-F238E27FC236}">
                <a16:creationId xmlns:a16="http://schemas.microsoft.com/office/drawing/2014/main" id="{BF6F0C54-3090-F763-002B-ED3BF89E59A5}"/>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sz="3200" b="1" dirty="0">
                <a:latin typeface="David" panose="020E0502060401010101" pitchFamily="34" charset="-79"/>
                <a:cs typeface="David" panose="020E0502060401010101" pitchFamily="34" charset="-79"/>
              </a:rPr>
              <a:t>הקצאות התלויות בתנאי ביצוע</a:t>
            </a:r>
          </a:p>
          <a:p>
            <a:pPr>
              <a:defRPr/>
            </a:pPr>
            <a:r>
              <a:rPr lang="he-IL" altLang="he-IL" sz="2000" b="1" kern="0" dirty="0">
                <a:latin typeface="David" panose="020E0502060401010101" pitchFamily="34" charset="-79"/>
                <a:cs typeface="David" panose="020E0502060401010101" pitchFamily="34" charset="-79"/>
              </a:rPr>
              <a:t>דוגמא ב'</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מציין מיקום תוכן 2">
            <a:extLst>
              <a:ext uri="{FF2B5EF4-FFF2-40B4-BE49-F238E27FC236}">
                <a16:creationId xmlns:a16="http://schemas.microsoft.com/office/drawing/2014/main" id="{C3150339-CB74-B644-806D-37A388CB9F4D}"/>
              </a:ext>
            </a:extLst>
          </p:cNvPr>
          <p:cNvSpPr>
            <a:spLocks noGrp="1" noChangeArrowheads="1"/>
          </p:cNvSpPr>
          <p:nvPr>
            <p:ph idx="1"/>
          </p:nvPr>
        </p:nvSpPr>
        <p:spPr>
          <a:xfrm>
            <a:off x="441325" y="765175"/>
            <a:ext cx="8229600" cy="4525963"/>
          </a:xfrm>
        </p:spPr>
        <p:txBody>
          <a:bodyPr/>
          <a:lstStyle/>
          <a:p>
            <a:pPr algn="just">
              <a:lnSpc>
                <a:spcPct val="150000"/>
              </a:lnSpc>
            </a:pPr>
            <a:r>
              <a:rPr lang="he-IL" altLang="he-IL" sz="2200" b="1" dirty="0">
                <a:latin typeface="David" panose="020E0502060401010101" pitchFamily="34" charset="-79"/>
                <a:cs typeface="David" panose="020E0502060401010101" pitchFamily="34" charset="-79"/>
              </a:rPr>
              <a:t>מסקנה </a:t>
            </a:r>
            <a:r>
              <a:rPr lang="he-IL" altLang="he-IL" sz="2200" dirty="0">
                <a:latin typeface="David" panose="020E0502060401010101" pitchFamily="34" charset="-79"/>
                <a:cs typeface="David" panose="020E0502060401010101" pitchFamily="34" charset="-79"/>
              </a:rPr>
              <a:t>- בדוגמה זאת, נראה שהיעד הוא ברור - גיוס לקוחות במהלך שנה. עם זה, הכמות שמבשילה לא נקבעה מראש, כי אם תיקבע רק בדיעבד אחרי שהתנאי כבר התקיים. קרי, נשאר שיקול דעת אחרי מועד ההקצאה. כך, במקרה הנוכחי, מועד ההקצאה יהיה רק ביום בו ההקצאה תהפוך למסוימת ומפורטת, קרי ב- 1.7.2023.</a:t>
            </a:r>
          </a:p>
        </p:txBody>
      </p:sp>
      <p:sp>
        <p:nvSpPr>
          <p:cNvPr id="112643" name="מציין מיקום של מספר שקופית 3">
            <a:extLst>
              <a:ext uri="{FF2B5EF4-FFF2-40B4-BE49-F238E27FC236}">
                <a16:creationId xmlns:a16="http://schemas.microsoft.com/office/drawing/2014/main" id="{306E51F4-76BC-6FEF-5CCF-7BEB72749F9B}"/>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04133816-358C-4141-A93E-C0AFC715849A}" type="slidenum">
              <a:rPr lang="he-IL" altLang="he-IL" sz="1400"/>
              <a:pPr algn="l">
                <a:spcBef>
                  <a:spcPct val="0"/>
                </a:spcBef>
                <a:buFontTx/>
                <a:buNone/>
              </a:pPr>
              <a:t>85</a:t>
            </a:fld>
            <a:endParaRPr lang="en-US" altLang="he-IL" sz="1400"/>
          </a:p>
        </p:txBody>
      </p:sp>
      <p:sp>
        <p:nvSpPr>
          <p:cNvPr id="5" name="Title 1">
            <a:extLst>
              <a:ext uri="{FF2B5EF4-FFF2-40B4-BE49-F238E27FC236}">
                <a16:creationId xmlns:a16="http://schemas.microsoft.com/office/drawing/2014/main" id="{CEA02167-62E7-7418-0D41-1E833A8C02D2}"/>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sz="3200" b="1" dirty="0">
                <a:latin typeface="David" panose="020E0502060401010101" pitchFamily="34" charset="-79"/>
                <a:cs typeface="David" panose="020E0502060401010101" pitchFamily="34" charset="-79"/>
              </a:rPr>
              <a:t>הקצאות התלויות בתנאי ביצוע</a:t>
            </a:r>
          </a:p>
          <a:p>
            <a:pPr>
              <a:defRPr/>
            </a:pPr>
            <a:r>
              <a:rPr lang="he-IL" altLang="he-IL" sz="2000" b="1" kern="0" dirty="0">
                <a:latin typeface="David" panose="020E0502060401010101" pitchFamily="34" charset="-79"/>
                <a:cs typeface="David" panose="020E0502060401010101" pitchFamily="34" charset="-79"/>
              </a:rPr>
              <a:t>דוגמא ב'</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מציין מיקום תוכן 2">
            <a:extLst>
              <a:ext uri="{FF2B5EF4-FFF2-40B4-BE49-F238E27FC236}">
                <a16:creationId xmlns:a16="http://schemas.microsoft.com/office/drawing/2014/main" id="{BD712931-9BD3-80A8-12EA-E95CB9C72D12}"/>
              </a:ext>
            </a:extLst>
          </p:cNvPr>
          <p:cNvSpPr>
            <a:spLocks noGrp="1" noChangeArrowheads="1"/>
          </p:cNvSpPr>
          <p:nvPr>
            <p:ph idx="1"/>
          </p:nvPr>
        </p:nvSpPr>
        <p:spPr>
          <a:xfrm>
            <a:off x="457200" y="836613"/>
            <a:ext cx="8229600" cy="4525962"/>
          </a:xfrm>
        </p:spPr>
        <p:txBody>
          <a:bodyPr/>
          <a:lstStyle/>
          <a:p>
            <a:pPr marL="0" indent="0">
              <a:lnSpc>
                <a:spcPct val="150000"/>
              </a:lnSpc>
              <a:buFontTx/>
              <a:buNone/>
            </a:pPr>
            <a:r>
              <a:rPr lang="he-IL" altLang="he-IL" sz="2400" b="1" u="sng" dirty="0">
                <a:latin typeface="David" panose="020E0502060401010101" pitchFamily="34" charset="-79"/>
                <a:cs typeface="David" panose="020E0502060401010101" pitchFamily="34" charset="-79"/>
              </a:rPr>
              <a:t>הקצאות התלויות באירוע אקזיט או הנפקה</a:t>
            </a:r>
          </a:p>
          <a:p>
            <a:pPr marL="0" indent="0" algn="just">
              <a:lnSpc>
                <a:spcPct val="150000"/>
              </a:lnSpc>
              <a:buFontTx/>
              <a:buNone/>
            </a:pPr>
            <a:r>
              <a:rPr lang="he-IL" altLang="he-IL" sz="2200" dirty="0">
                <a:latin typeface="David" panose="020E0502060401010101" pitchFamily="34" charset="-79"/>
                <a:cs typeface="David" panose="020E0502060401010101" pitchFamily="34" charset="-79"/>
              </a:rPr>
              <a:t>החוזר קובע כי הקצאות התלויות באירוע אקזיט או הנפקה בבורסה יראו בהם:</a:t>
            </a:r>
          </a:p>
          <a:p>
            <a:pPr marL="457200" indent="-457200" algn="just">
              <a:lnSpc>
                <a:spcPct val="150000"/>
              </a:lnSpc>
              <a:buFont typeface="+mj-lt"/>
              <a:buAutoNum type="arabicPeriod"/>
            </a:pPr>
            <a:r>
              <a:rPr lang="he-IL" altLang="he-IL" sz="2200" u="sng" dirty="0">
                <a:latin typeface="David" panose="020E0502060401010101" pitchFamily="34" charset="-79"/>
                <a:cs typeface="David" panose="020E0502060401010101" pitchFamily="34" charset="-79"/>
              </a:rPr>
              <a:t>תגמול מבוסס מזומן</a:t>
            </a:r>
            <a:r>
              <a:rPr lang="he-IL" altLang="he-IL" sz="2200" dirty="0">
                <a:latin typeface="David" panose="020E0502060401010101" pitchFamily="34" charset="-79"/>
                <a:cs typeface="David" panose="020E0502060401010101" pitchFamily="34" charset="-79"/>
              </a:rPr>
              <a:t> אשר ניתן כהטבה במסגרת יחסי עובד-מעביד.</a:t>
            </a:r>
          </a:p>
          <a:p>
            <a:pPr marL="457200" indent="-457200" algn="just">
              <a:lnSpc>
                <a:spcPct val="150000"/>
              </a:lnSpc>
              <a:buFont typeface="+mj-lt"/>
              <a:buAutoNum type="arabicPeriod"/>
            </a:pPr>
            <a:r>
              <a:rPr lang="he-IL" altLang="he-IL" sz="2200" dirty="0">
                <a:latin typeface="David" panose="020E0502060401010101" pitchFamily="34" charset="-79"/>
                <a:cs typeface="David" panose="020E0502060401010101" pitchFamily="34" charset="-79"/>
              </a:rPr>
              <a:t>יסווגו במועד המימוש - כהכנסת עבודה לפי סעיף 2(2) לפקודה, </a:t>
            </a:r>
            <a:r>
              <a:rPr lang="he-IL" altLang="he-IL" sz="2200" dirty="0" err="1">
                <a:latin typeface="David" panose="020E0502060401010101" pitchFamily="34" charset="-79"/>
                <a:cs typeface="David" panose="020E0502060401010101" pitchFamily="34" charset="-79"/>
              </a:rPr>
              <a:t>וימוסו</a:t>
            </a:r>
            <a:r>
              <a:rPr lang="he-IL" altLang="he-IL" sz="2200" dirty="0">
                <a:latin typeface="David" panose="020E0502060401010101" pitchFamily="34" charset="-79"/>
                <a:cs typeface="David" panose="020E0502060401010101" pitchFamily="34" charset="-79"/>
              </a:rPr>
              <a:t> בשיעור </a:t>
            </a:r>
            <a:r>
              <a:rPr lang="he-IL" altLang="he-IL" sz="2200" u="sng" dirty="0">
                <a:latin typeface="David" panose="020E0502060401010101" pitchFamily="34" charset="-79"/>
                <a:cs typeface="David" panose="020E0502060401010101" pitchFamily="34" charset="-79"/>
              </a:rPr>
              <a:t>מס שולי</a:t>
            </a:r>
            <a:r>
              <a:rPr lang="he-IL" altLang="he-IL" sz="2200" dirty="0">
                <a:latin typeface="David" panose="020E0502060401010101" pitchFamily="34" charset="-79"/>
                <a:cs typeface="David" panose="020E0502060401010101" pitchFamily="34" charset="-79"/>
              </a:rPr>
              <a:t> (לרבות חבות בדמי ביטוח לאומי ומס בריאות).</a:t>
            </a:r>
            <a:endParaRPr lang="en-US" altLang="he-IL" sz="2200" dirty="0">
              <a:latin typeface="David" panose="020E0502060401010101" pitchFamily="34" charset="-79"/>
              <a:cs typeface="David" panose="020E0502060401010101" pitchFamily="34" charset="-79"/>
            </a:endParaRPr>
          </a:p>
          <a:p>
            <a:pPr marL="0" indent="0" algn="just">
              <a:lnSpc>
                <a:spcPct val="150000"/>
              </a:lnSpc>
              <a:buFontTx/>
              <a:buNone/>
            </a:pPr>
            <a:r>
              <a:rPr lang="he-IL" altLang="he-IL" sz="2200" b="1" i="1" dirty="0">
                <a:latin typeface="David" panose="020E0502060401010101" pitchFamily="34" charset="-79"/>
                <a:cs typeface="David" panose="020E0502060401010101" pitchFamily="34" charset="-79"/>
              </a:rPr>
              <a:t>יודגש, כי הוראות החוזר חלות גם ביחס להקצאות עבר, אשר טרם הגיע מועד הבשלתן.</a:t>
            </a:r>
            <a:endParaRPr lang="en-US" altLang="he-IL" sz="2200" b="1" i="1" dirty="0">
              <a:latin typeface="David" panose="020E0502060401010101" pitchFamily="34" charset="-79"/>
              <a:cs typeface="David" panose="020E0502060401010101" pitchFamily="34" charset="-79"/>
            </a:endParaRPr>
          </a:p>
        </p:txBody>
      </p:sp>
      <p:sp>
        <p:nvSpPr>
          <p:cNvPr id="113667" name="מציין מיקום של מספר שקופית 3">
            <a:extLst>
              <a:ext uri="{FF2B5EF4-FFF2-40B4-BE49-F238E27FC236}">
                <a16:creationId xmlns:a16="http://schemas.microsoft.com/office/drawing/2014/main" id="{CF037E77-7AEF-FDE1-8946-0B41DD375465}"/>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D28BACE6-9360-4761-8840-4983F4962461}" type="slidenum">
              <a:rPr lang="he-IL" altLang="he-IL" sz="1400"/>
              <a:pPr algn="l">
                <a:spcBef>
                  <a:spcPct val="0"/>
                </a:spcBef>
                <a:buFontTx/>
                <a:buNone/>
              </a:pPr>
              <a:t>86</a:t>
            </a:fld>
            <a:endParaRPr lang="en-US" altLang="he-IL" sz="1400"/>
          </a:p>
        </p:txBody>
      </p:sp>
      <p:sp>
        <p:nvSpPr>
          <p:cNvPr id="113668" name="Title 1">
            <a:extLst>
              <a:ext uri="{FF2B5EF4-FFF2-40B4-BE49-F238E27FC236}">
                <a16:creationId xmlns:a16="http://schemas.microsoft.com/office/drawing/2014/main" id="{6E60D15D-BA42-CCBE-CFDC-5E154A8186B7}"/>
              </a:ext>
            </a:extLst>
          </p:cNvPr>
          <p:cNvSpPr txBox="1">
            <a:spLocks noChangeArrowheads="1"/>
          </p:cNvSpPr>
          <p:nvPr/>
        </p:nvSpPr>
        <p:spPr bwMode="auto">
          <a:xfrm>
            <a:off x="179388" y="-71438"/>
            <a:ext cx="8785225" cy="76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pPr>
            <a:r>
              <a:rPr lang="he-IL" altLang="he-IL" b="1" dirty="0">
                <a:solidFill>
                  <a:schemeClr val="tx2"/>
                </a:solidFill>
                <a:latin typeface="David" panose="020E0502060401010101" pitchFamily="34" charset="-79"/>
                <a:cs typeface="David" panose="020E0502060401010101" pitchFamily="34" charset="-79"/>
              </a:rPr>
              <a:t>הקצאות התלויות באקזיט או הנפקה</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מציין מיקום תוכן 2">
            <a:extLst>
              <a:ext uri="{FF2B5EF4-FFF2-40B4-BE49-F238E27FC236}">
                <a16:creationId xmlns:a16="http://schemas.microsoft.com/office/drawing/2014/main" id="{4FE859A6-FBDD-DB47-84C6-86BCAE3927B0}"/>
              </a:ext>
            </a:extLst>
          </p:cNvPr>
          <p:cNvSpPr>
            <a:spLocks noGrp="1" noChangeArrowheads="1"/>
          </p:cNvSpPr>
          <p:nvPr>
            <p:ph idx="1"/>
          </p:nvPr>
        </p:nvSpPr>
        <p:spPr>
          <a:xfrm>
            <a:off x="441325" y="765175"/>
            <a:ext cx="8229600" cy="4525963"/>
          </a:xfrm>
        </p:spPr>
        <p:txBody>
          <a:bodyPr/>
          <a:lstStyle/>
          <a:p>
            <a:pPr marL="0" indent="0" algn="just">
              <a:lnSpc>
                <a:spcPct val="150000"/>
              </a:lnSpc>
              <a:buFontTx/>
              <a:buNone/>
              <a:defRPr/>
            </a:pPr>
            <a:r>
              <a:rPr lang="he-IL" sz="2000" dirty="0">
                <a:latin typeface="David" panose="020E0502060401010101" pitchFamily="34" charset="-79"/>
                <a:cs typeface="David" panose="020E0502060401010101" pitchFamily="34" charset="-79"/>
              </a:rPr>
              <a:t>ב- 1.1.2022 במסגרתה של תכנית תגמול להקצאה באמצעות נאמן, הוקצו לעובד החברה 100 אופציות במחיר מימוש של 1 ₪ שיומרו למניות החברה.</a:t>
            </a:r>
          </a:p>
          <a:p>
            <a:pPr algn="just">
              <a:lnSpc>
                <a:spcPct val="150000"/>
              </a:lnSpc>
              <a:defRPr/>
            </a:pPr>
            <a:r>
              <a:rPr lang="he-IL" sz="2000" dirty="0">
                <a:latin typeface="David" panose="020E0502060401010101" pitchFamily="34" charset="-79"/>
                <a:cs typeface="David" panose="020E0502060401010101" pitchFamily="34" charset="-79"/>
              </a:rPr>
              <a:t>האופציות יפקעו בתוך 5 שנים.</a:t>
            </a:r>
          </a:p>
          <a:p>
            <a:pPr algn="just">
              <a:lnSpc>
                <a:spcPct val="150000"/>
              </a:lnSpc>
              <a:defRPr/>
            </a:pPr>
            <a:r>
              <a:rPr lang="he-IL" sz="2000" dirty="0">
                <a:latin typeface="David" panose="020E0502060401010101" pitchFamily="34" charset="-79"/>
                <a:cs typeface="David" panose="020E0502060401010101" pitchFamily="34" charset="-79"/>
              </a:rPr>
              <a:t>מועד ההבשלה כפי שנקבעו בתכנית האופציות ובכתב ההענקה לעובד – אירוע אקזיט של החברה.</a:t>
            </a:r>
          </a:p>
          <a:p>
            <a:pPr marL="0" indent="0" algn="just">
              <a:lnSpc>
                <a:spcPct val="150000"/>
              </a:lnSpc>
              <a:buFontTx/>
              <a:buNone/>
              <a:defRPr/>
            </a:pPr>
            <a:r>
              <a:rPr lang="he-IL" sz="2000" b="1" dirty="0">
                <a:latin typeface="David" panose="020E0502060401010101" pitchFamily="34" charset="-79"/>
                <a:cs typeface="David" panose="020E0502060401010101" pitchFamily="34" charset="-79"/>
              </a:rPr>
              <a:t>מסקנה - בדוגמה זאת, לא יחולו הוראות סעיף 102 ולעובד תיזקף במועד האקזיט הכנסת עבודה לפי סעיף  2(2) לפקודה.</a:t>
            </a:r>
          </a:p>
        </p:txBody>
      </p:sp>
      <p:sp>
        <p:nvSpPr>
          <p:cNvPr id="114691" name="מציין מיקום של מספר שקופית 3">
            <a:extLst>
              <a:ext uri="{FF2B5EF4-FFF2-40B4-BE49-F238E27FC236}">
                <a16:creationId xmlns:a16="http://schemas.microsoft.com/office/drawing/2014/main" id="{82000498-4A5B-23AB-5D23-EB6E23D830DF}"/>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621AB6D5-A5E4-457F-8C76-14B3B86853B4}" type="slidenum">
              <a:rPr lang="he-IL" altLang="he-IL" sz="1400"/>
              <a:pPr algn="l">
                <a:spcBef>
                  <a:spcPct val="0"/>
                </a:spcBef>
                <a:buFontTx/>
                <a:buNone/>
              </a:pPr>
              <a:t>87</a:t>
            </a:fld>
            <a:endParaRPr lang="en-US" altLang="he-IL" sz="1400"/>
          </a:p>
        </p:txBody>
      </p:sp>
      <p:sp>
        <p:nvSpPr>
          <p:cNvPr id="5" name="Title 1">
            <a:extLst>
              <a:ext uri="{FF2B5EF4-FFF2-40B4-BE49-F238E27FC236}">
                <a16:creationId xmlns:a16="http://schemas.microsoft.com/office/drawing/2014/main" id="{02A3BE45-B431-6D81-7807-C0D09C23A16E}"/>
              </a:ext>
            </a:extLst>
          </p:cNvPr>
          <p:cNvSpPr txBox="1">
            <a:spLocks noChangeArrowheads="1"/>
          </p:cNvSpPr>
          <p:nvPr/>
        </p:nvSpPr>
        <p:spPr bwMode="auto">
          <a:xfrm>
            <a:off x="179388" y="-71438"/>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sz="3200" b="1" dirty="0">
                <a:latin typeface="David" panose="020E0502060401010101" pitchFamily="34" charset="-79"/>
                <a:cs typeface="David" panose="020E0502060401010101" pitchFamily="34" charset="-79"/>
              </a:rPr>
              <a:t>הקצאות התלויות באקזיט או הנפקה</a:t>
            </a:r>
          </a:p>
          <a:p>
            <a:pPr>
              <a:defRPr/>
            </a:pPr>
            <a:r>
              <a:rPr lang="he-IL" altLang="he-IL" sz="2000" b="1" kern="0" dirty="0">
                <a:latin typeface="David" panose="020E0502060401010101" pitchFamily="34" charset="-79"/>
                <a:cs typeface="David" panose="020E0502060401010101" pitchFamily="34" charset="-79"/>
              </a:rPr>
              <a:t>דוגמא ג'</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Title 1">
            <a:extLst>
              <a:ext uri="{FF2B5EF4-FFF2-40B4-BE49-F238E27FC236}">
                <a16:creationId xmlns:a16="http://schemas.microsoft.com/office/drawing/2014/main" id="{FD2F438D-233F-3A9F-4C2D-75131A1F0E36}"/>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115715" name="Content Placeholder 2">
            <a:extLst>
              <a:ext uri="{FF2B5EF4-FFF2-40B4-BE49-F238E27FC236}">
                <a16:creationId xmlns:a16="http://schemas.microsoft.com/office/drawing/2014/main" id="{CD7FBD96-56F0-2777-B1DA-1EE42A536D7C}"/>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r>
              <a:rPr lang="he-IL" altLang="he-IL" sz="5400" b="1" dirty="0">
                <a:latin typeface="David" panose="020E0502060401010101" pitchFamily="34" charset="-79"/>
                <a:cs typeface="David" panose="020E0502060401010101" pitchFamily="34" charset="-79"/>
              </a:rPr>
              <a:t>החלטת מיסוי - תנאי הבשלה, הכפוף לאירוע אקזיט</a:t>
            </a: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a:p>
            <a:pPr marL="0" indent="0" algn="ctr">
              <a:lnSpc>
                <a:spcPct val="150000"/>
              </a:lnSpc>
              <a:spcBef>
                <a:spcPct val="0"/>
              </a:spcBef>
              <a:buFontTx/>
              <a:buNone/>
            </a:pPr>
            <a:endParaRPr lang="he-IL" altLang="he-IL" sz="5400" b="1" dirty="0">
              <a:latin typeface="David" panose="020E0502060401010101" pitchFamily="34" charset="-79"/>
              <a:cs typeface="David" panose="020E0502060401010101" pitchFamily="34" charset="-79"/>
            </a:endParaRPr>
          </a:p>
        </p:txBody>
      </p:sp>
      <p:sp>
        <p:nvSpPr>
          <p:cNvPr id="115716" name="Slide Number Placeholder 3">
            <a:extLst>
              <a:ext uri="{FF2B5EF4-FFF2-40B4-BE49-F238E27FC236}">
                <a16:creationId xmlns:a16="http://schemas.microsoft.com/office/drawing/2014/main" id="{9EB17BB6-0FB0-735A-7894-C2609547F4F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E7E11057-29E2-48FC-96B6-D94974BB1F83}" type="slidenum">
              <a:rPr lang="he-IL" altLang="he-IL" sz="1400"/>
              <a:pPr algn="l">
                <a:spcBef>
                  <a:spcPct val="0"/>
                </a:spcBef>
                <a:buFontTx/>
                <a:buNone/>
              </a:pPr>
              <a:t>88</a:t>
            </a:fld>
            <a:endParaRPr lang="en-US" altLang="he-IL" sz="140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5E1A489B-A0C9-067B-8632-D1BCF1240DB4}"/>
              </a:ext>
            </a:extLst>
          </p:cNvPr>
          <p:cNvSpPr>
            <a:spLocks noGrp="1"/>
          </p:cNvSpPr>
          <p:nvPr>
            <p:ph idx="1"/>
          </p:nvPr>
        </p:nvSpPr>
        <p:spPr>
          <a:xfrm>
            <a:off x="457200" y="731838"/>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a:t>
            </a:r>
            <a:r>
              <a:rPr lang="he-IL" altLang="he-IL" sz="2400" b="1" u="sng">
                <a:latin typeface="David" panose="020E0502060401010101" pitchFamily="34" charset="-79"/>
                <a:cs typeface="David" panose="020E0502060401010101" pitchFamily="34" charset="-79"/>
              </a:rPr>
              <a:t>מיסוי 2775/18</a:t>
            </a:r>
            <a:r>
              <a:rPr lang="he-IL" altLang="he-IL" sz="2400" b="1">
                <a:latin typeface="David" panose="020E0502060401010101" pitchFamily="34" charset="-79"/>
                <a:cs typeface="David" panose="020E0502060401010101" pitchFamily="34" charset="-79"/>
              </a:rPr>
              <a:t>:</a:t>
            </a:r>
            <a:endParaRPr lang="he-IL" altLang="he-IL" sz="2400" b="1" dirty="0">
              <a:latin typeface="David" panose="020E0502060401010101" pitchFamily="34" charset="-79"/>
              <a:cs typeface="David" panose="020E0502060401010101" pitchFamily="34" charset="-79"/>
            </a:endParaRPr>
          </a:p>
          <a:p>
            <a:pPr algn="just">
              <a:lnSpc>
                <a:spcPct val="150000"/>
              </a:lnSpc>
              <a:spcBef>
                <a:spcPts val="0"/>
              </a:spcBef>
              <a:defRPr/>
            </a:pPr>
            <a:r>
              <a:rPr lang="he-IL" sz="2000" dirty="0">
                <a:latin typeface="David" panose="020E0502060401010101" pitchFamily="34" charset="-79"/>
                <a:cs typeface="David" panose="020E0502060401010101" pitchFamily="34" charset="-79"/>
              </a:rPr>
              <a:t>החלטת המיסוי עוסקת בחברה פרטית תושבת ישראל, שהינה חברה בת של חברה הולנדית. חברת האם הקצתה לעובדי חברת הבת אופציות, הניתנות למימוש למניות חברת האם, בהתאם להוראות סעיף 102 לפקודה, מסלול הוני באמצעות נאמן.</a:t>
            </a:r>
          </a:p>
          <a:p>
            <a:pPr algn="just">
              <a:lnSpc>
                <a:spcPct val="150000"/>
              </a:lnSpc>
              <a:spcBef>
                <a:spcPts val="0"/>
              </a:spcBef>
              <a:defRPr/>
            </a:pPr>
            <a:r>
              <a:rPr lang="he-IL" sz="2000" dirty="0" err="1">
                <a:latin typeface="David" panose="020E0502060401010101" pitchFamily="34" charset="-79"/>
                <a:cs typeface="David" panose="020E0502060401010101" pitchFamily="34" charset="-79"/>
              </a:rPr>
              <a:t>תוכנית</a:t>
            </a:r>
            <a:r>
              <a:rPr lang="he-IL" sz="2000" dirty="0">
                <a:latin typeface="David" panose="020E0502060401010101" pitchFamily="34" charset="-79"/>
                <a:cs typeface="David" panose="020E0502060401010101" pitchFamily="34" charset="-79"/>
              </a:rPr>
              <a:t> האופציות קבעה כי </a:t>
            </a:r>
            <a:r>
              <a:rPr lang="he-IL" sz="2000" b="1" dirty="0">
                <a:latin typeface="David" panose="020E0502060401010101" pitchFamily="34" charset="-79"/>
                <a:cs typeface="David" panose="020E0502060401010101" pitchFamily="34" charset="-79"/>
              </a:rPr>
              <a:t>הבשלת האופציות תהא כפופה לאירוע של </a:t>
            </a:r>
            <a:r>
              <a:rPr lang="he-IL" sz="2000" b="1" u="sng" dirty="0">
                <a:latin typeface="David" panose="020E0502060401010101" pitchFamily="34" charset="-79"/>
                <a:cs typeface="David" panose="020E0502060401010101" pitchFamily="34" charset="-79"/>
              </a:rPr>
              <a:t>שינוי שליטה מלא</a:t>
            </a:r>
            <a:r>
              <a:rPr lang="he-IL" sz="2000" dirty="0">
                <a:latin typeface="David" panose="020E0502060401010101" pitchFamily="34" charset="-79"/>
                <a:cs typeface="David" panose="020E0502060401010101" pitchFamily="34" charset="-79"/>
              </a:rPr>
              <a:t> של החברה האם, לפיו ירכשו </a:t>
            </a:r>
            <a:r>
              <a:rPr lang="he-IL" sz="2000" u="sng" dirty="0">
                <a:latin typeface="David" panose="020E0502060401010101" pitchFamily="34" charset="-79"/>
                <a:cs typeface="David" panose="020E0502060401010101" pitchFamily="34" charset="-79"/>
              </a:rPr>
              <a:t>כל הון המניות</a:t>
            </a:r>
            <a:r>
              <a:rPr lang="he-IL" sz="2000" dirty="0">
                <a:latin typeface="David" panose="020E0502060401010101" pitchFamily="34" charset="-79"/>
                <a:cs typeface="David" panose="020E0502060401010101" pitchFamily="34" charset="-79"/>
              </a:rPr>
              <a:t> של החברה האם ("אקזיט").</a:t>
            </a:r>
          </a:p>
          <a:p>
            <a:pPr algn="just">
              <a:lnSpc>
                <a:spcPct val="150000"/>
              </a:lnSpc>
              <a:spcBef>
                <a:spcPts val="0"/>
              </a:spcBef>
              <a:defRPr/>
            </a:pPr>
            <a:r>
              <a:rPr lang="he-IL" sz="2000" dirty="0">
                <a:latin typeface="David" panose="020E0502060401010101" pitchFamily="34" charset="-79"/>
                <a:cs typeface="David" panose="020E0502060401010101" pitchFamily="34" charset="-79"/>
              </a:rPr>
              <a:t>לאור עמדת רשות המיסים, ביקשה החברה לשנות את תנאי ההבשלה של האופציות, כך שתהיינה תלויות בזמן בלבד.</a:t>
            </a:r>
            <a:endParaRPr lang="he-IL" altLang="he-IL" sz="2000" dirty="0">
              <a:latin typeface="David" panose="020E0502060401010101" pitchFamily="34" charset="-79"/>
              <a:cs typeface="David" panose="020E0502060401010101" pitchFamily="34" charset="-79"/>
            </a:endParaRPr>
          </a:p>
        </p:txBody>
      </p:sp>
      <p:sp>
        <p:nvSpPr>
          <p:cNvPr id="116739" name="Slide Number Placeholder 3">
            <a:extLst>
              <a:ext uri="{FF2B5EF4-FFF2-40B4-BE49-F238E27FC236}">
                <a16:creationId xmlns:a16="http://schemas.microsoft.com/office/drawing/2014/main" id="{F47859F7-2945-D30A-96D4-CD92678613D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B861BE54-A00F-4B03-8044-A315D548F75D}" type="slidenum">
              <a:rPr lang="he-IL" altLang="he-IL" sz="1400"/>
              <a:pPr algn="l">
                <a:spcBef>
                  <a:spcPct val="0"/>
                </a:spcBef>
                <a:buFontTx/>
                <a:buNone/>
              </a:pPr>
              <a:t>89</a:t>
            </a:fld>
            <a:endParaRPr lang="en-US" altLang="he-IL" sz="1400"/>
          </a:p>
        </p:txBody>
      </p:sp>
      <p:sp>
        <p:nvSpPr>
          <p:cNvPr id="6" name="Title 1">
            <a:extLst>
              <a:ext uri="{FF2B5EF4-FFF2-40B4-BE49-F238E27FC236}">
                <a16:creationId xmlns:a16="http://schemas.microsoft.com/office/drawing/2014/main" id="{095F92E1-DE5B-C761-EF49-CCEDBAB742DB}"/>
              </a:ext>
            </a:extLst>
          </p:cNvPr>
          <p:cNvSpPr txBox="1">
            <a:spLocks noChangeArrowheads="1"/>
          </p:cNvSpPr>
          <p:nvPr/>
        </p:nvSpPr>
        <p:spPr bwMode="auto">
          <a:xfrm>
            <a:off x="179388" y="0"/>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 </a:t>
            </a:r>
          </a:p>
          <a:p>
            <a:pPr>
              <a:defRPr/>
            </a:pPr>
            <a:r>
              <a:rPr lang="he-IL" sz="2400" b="1" dirty="0">
                <a:latin typeface="David" panose="020E0502060401010101" pitchFamily="34" charset="-79"/>
                <a:cs typeface="David" panose="020E0502060401010101" pitchFamily="34" charset="-79"/>
              </a:rPr>
              <a:t>תנאי הבשלה, הכפוף לאירוע אקזיט</a:t>
            </a:r>
            <a:endParaRPr lang="he-IL" altLang="he-IL" sz="2400" b="1" kern="0" dirty="0">
              <a:latin typeface="David" panose="020E0502060401010101" pitchFamily="34" charset="-79"/>
              <a:cs typeface="David" panose="020E0502060401010101" pitchFamily="34" charset="-79"/>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260810D-7B9E-1A19-1975-E21CC29409F0}"/>
              </a:ext>
            </a:extLst>
          </p:cNvPr>
          <p:cNvSpPr>
            <a:spLocks noGrp="1" noChangeArrowheads="1"/>
          </p:cNvSpPr>
          <p:nvPr>
            <p:ph type="title"/>
          </p:nvPr>
        </p:nvSpPr>
        <p:spPr>
          <a:xfrm>
            <a:off x="755650" y="-242888"/>
            <a:ext cx="8229600" cy="1143001"/>
          </a:xfrm>
        </p:spPr>
        <p:txBody>
          <a:bodyPr/>
          <a:lstStyle/>
          <a:p>
            <a:endParaRPr lang="he-IL" altLang="he-IL" sz="3600"/>
          </a:p>
        </p:txBody>
      </p:sp>
      <p:sp>
        <p:nvSpPr>
          <p:cNvPr id="15363" name="Content Placeholder 2">
            <a:extLst>
              <a:ext uri="{FF2B5EF4-FFF2-40B4-BE49-F238E27FC236}">
                <a16:creationId xmlns:a16="http://schemas.microsoft.com/office/drawing/2014/main" id="{0CC295F1-F270-B64E-5387-392456091627}"/>
              </a:ext>
            </a:extLst>
          </p:cNvPr>
          <p:cNvSpPr>
            <a:spLocks noGrp="1" noChangeArrowheads="1"/>
          </p:cNvSpPr>
          <p:nvPr>
            <p:ph idx="1"/>
          </p:nvPr>
        </p:nvSpPr>
        <p:spPr>
          <a:xfrm>
            <a:off x="457200" y="836613"/>
            <a:ext cx="8229600" cy="4929187"/>
          </a:xfrm>
        </p:spPr>
        <p:txBody>
          <a:bodyPr/>
          <a:lstStyle/>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0" indent="0" algn="just">
              <a:lnSpc>
                <a:spcPct val="150000"/>
              </a:lnSpc>
              <a:spcBef>
                <a:spcPct val="0"/>
              </a:spcBef>
              <a:buFontTx/>
              <a:buNone/>
            </a:pPr>
            <a:endParaRPr lang="he-IL" altLang="he-IL" sz="2300" b="1" dirty="0">
              <a:latin typeface="David" panose="020E0502060401010101" pitchFamily="34" charset="-79"/>
              <a:cs typeface="David" panose="020E0502060401010101" pitchFamily="34" charset="-79"/>
            </a:endParaRPr>
          </a:p>
          <a:p>
            <a:pPr marL="914400" indent="-914400" algn="ctr">
              <a:lnSpc>
                <a:spcPct val="150000"/>
              </a:lnSpc>
              <a:spcBef>
                <a:spcPct val="0"/>
              </a:spcBef>
              <a:buFont typeface="+mj-lt"/>
              <a:buAutoNum type="arabicPeriod" startAt="2"/>
            </a:pPr>
            <a:r>
              <a:rPr lang="he-IL" altLang="he-IL" sz="5000" b="1" dirty="0">
                <a:latin typeface="David" panose="020E0502060401010101" pitchFamily="34" charset="-79"/>
                <a:cs typeface="David" panose="020E0502060401010101" pitchFamily="34" charset="-79"/>
              </a:rPr>
              <a:t>שיקולים בהקצאת ניירות ערך לעובד</a:t>
            </a:r>
          </a:p>
        </p:txBody>
      </p:sp>
      <p:sp>
        <p:nvSpPr>
          <p:cNvPr id="15364" name="Slide Number Placeholder 3">
            <a:extLst>
              <a:ext uri="{FF2B5EF4-FFF2-40B4-BE49-F238E27FC236}">
                <a16:creationId xmlns:a16="http://schemas.microsoft.com/office/drawing/2014/main" id="{AD1034C9-8354-6AB8-8CE3-FFF53215134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21BFCAF5-84BD-41AF-8C71-7232416C47D2}" type="slidenum">
              <a:rPr lang="he-IL" altLang="he-IL" sz="1400"/>
              <a:pPr algn="l">
                <a:spcBef>
                  <a:spcPct val="0"/>
                </a:spcBef>
                <a:buFontTx/>
                <a:buNone/>
              </a:pPr>
              <a:t>9</a:t>
            </a:fld>
            <a:endParaRPr lang="en-US" altLang="he-IL" sz="140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8EB8F347-A4E9-3D88-B93C-DD138946E80F}"/>
              </a:ext>
            </a:extLst>
          </p:cNvPr>
          <p:cNvSpPr>
            <a:spLocks noGrp="1"/>
          </p:cNvSpPr>
          <p:nvPr>
            <p:ph idx="1"/>
          </p:nvPr>
        </p:nvSpPr>
        <p:spPr>
          <a:xfrm>
            <a:off x="457200" y="692150"/>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מיסוי 2775/18 - </a:t>
            </a:r>
            <a:r>
              <a:rPr lang="he-IL" sz="2400" b="1" u="sng" dirty="0">
                <a:latin typeface="David" panose="020E0502060401010101" pitchFamily="34" charset="-79"/>
                <a:cs typeface="David" panose="020E0502060401010101" pitchFamily="34" charset="-79"/>
              </a:rPr>
              <a:t>המשך</a:t>
            </a:r>
            <a:r>
              <a:rPr lang="he-IL" altLang="he-IL" sz="2400" b="1" dirty="0">
                <a:latin typeface="David" panose="020E0502060401010101" pitchFamily="34" charset="-79"/>
                <a:cs typeface="David" panose="020E0502060401010101" pitchFamily="34" charset="-79"/>
              </a:rPr>
              <a:t>:</a:t>
            </a:r>
          </a:p>
          <a:p>
            <a:pPr algn="just">
              <a:lnSpc>
                <a:spcPct val="150000"/>
              </a:lnSpc>
              <a:defRPr/>
            </a:pPr>
            <a:r>
              <a:rPr lang="he-IL" sz="2000" dirty="0">
                <a:latin typeface="David" panose="020E0502060401010101" pitchFamily="34" charset="-79"/>
                <a:cs typeface="David" panose="020E0502060401010101" pitchFamily="34" charset="-79"/>
              </a:rPr>
              <a:t>החלטת המיסוי קובעת ביטול האופציות הישנות והקצאה של אופציות חדשות, כשהתנאים שנקבעו הינם בעיקרם:</a:t>
            </a:r>
          </a:p>
          <a:p>
            <a:pPr algn="just">
              <a:lnSpc>
                <a:spcPct val="150000"/>
              </a:lnSpc>
              <a:defRPr/>
            </a:pPr>
            <a:r>
              <a:rPr lang="he-IL" sz="2000" b="1" dirty="0">
                <a:latin typeface="David" panose="020E0502060401010101" pitchFamily="34" charset="-79"/>
                <a:cs typeface="David" panose="020E0502060401010101" pitchFamily="34" charset="-79"/>
              </a:rPr>
              <a:t>מועד הקצאת האופציות</a:t>
            </a:r>
            <a:r>
              <a:rPr lang="he-IL" sz="2000" dirty="0">
                <a:latin typeface="David" panose="020E0502060401010101" pitchFamily="34" charset="-79"/>
                <a:cs typeface="David" panose="020E0502060401010101" pitchFamily="34" charset="-79"/>
              </a:rPr>
              <a:t> החדשות יהא </a:t>
            </a:r>
            <a:r>
              <a:rPr lang="he-IL" sz="2000" u="sng" dirty="0">
                <a:latin typeface="David" panose="020E0502060401010101" pitchFamily="34" charset="-79"/>
                <a:cs typeface="David" panose="020E0502060401010101" pitchFamily="34" charset="-79"/>
              </a:rPr>
              <a:t>לכל דבר ועניין</a:t>
            </a:r>
            <a:r>
              <a:rPr lang="he-IL" sz="2000" dirty="0">
                <a:latin typeface="David" panose="020E0502060401010101" pitchFamily="34" charset="-79"/>
                <a:cs typeface="David" panose="020E0502060401010101" pitchFamily="34" charset="-79"/>
              </a:rPr>
              <a:t>: המאוחר מבין מועד הפניה לקבלת החלטת מיסוי או החלטת הדירקטוריון (מוגדר כ"מועד ההקצאה"), ו</a:t>
            </a:r>
            <a:r>
              <a:rPr lang="he-IL" sz="2000" u="sng" dirty="0">
                <a:latin typeface="David" panose="020E0502060401010101" pitchFamily="34" charset="-79"/>
                <a:cs typeface="David" panose="020E0502060401010101" pitchFamily="34" charset="-79"/>
              </a:rPr>
              <a:t>בתנאי שהאופציות יופקדו אצל נאמן תוך 30 יום.</a:t>
            </a:r>
            <a:endParaRPr lang="he-IL" sz="2000" dirty="0">
              <a:latin typeface="David" panose="020E0502060401010101" pitchFamily="34" charset="-79"/>
              <a:cs typeface="David" panose="020E0502060401010101" pitchFamily="34" charset="-79"/>
            </a:endParaRPr>
          </a:p>
          <a:p>
            <a:pPr algn="just">
              <a:lnSpc>
                <a:spcPct val="150000"/>
              </a:lnSpc>
              <a:defRPr/>
            </a:pPr>
            <a:r>
              <a:rPr lang="he-IL" sz="2000" dirty="0">
                <a:latin typeface="David" panose="020E0502060401010101" pitchFamily="34" charset="-79"/>
                <a:cs typeface="David" panose="020E0502060401010101" pitchFamily="34" charset="-79"/>
              </a:rPr>
              <a:t>ביחס לאופציות חדשות, </a:t>
            </a:r>
            <a:r>
              <a:rPr lang="he-IL" sz="2000" b="1" dirty="0">
                <a:latin typeface="David" panose="020E0502060401010101" pitchFamily="34" charset="-79"/>
                <a:cs typeface="David" panose="020E0502060401010101" pitchFamily="34" charset="-79"/>
              </a:rPr>
              <a:t>חלף אופציות שלא היו בשלות</a:t>
            </a:r>
            <a:r>
              <a:rPr lang="he-IL" sz="2000" dirty="0">
                <a:latin typeface="David" panose="020E0502060401010101" pitchFamily="34" charset="-79"/>
                <a:cs typeface="David" panose="020E0502060401010101" pitchFamily="34" charset="-79"/>
              </a:rPr>
              <a:t> במועד ההקצאה, כלומר, עדיין לא היה אירוע אקזיט – </a:t>
            </a:r>
            <a:r>
              <a:rPr lang="he-IL" sz="2000" b="1" u="sng" dirty="0">
                <a:latin typeface="David" panose="020E0502060401010101" pitchFamily="34" charset="-79"/>
                <a:cs typeface="David" panose="020E0502060401010101" pitchFamily="34" charset="-79"/>
              </a:rPr>
              <a:t>יחולו הוראות המסלול ההוני</a:t>
            </a:r>
            <a:r>
              <a:rPr lang="he-IL" sz="2000" dirty="0">
                <a:latin typeface="David" panose="020E0502060401010101" pitchFamily="34" charset="-79"/>
                <a:cs typeface="David" panose="020E0502060401010101" pitchFamily="34" charset="-79"/>
              </a:rPr>
              <a:t> (בהתייחס למועד ההקצאה החדש).</a:t>
            </a:r>
          </a:p>
          <a:p>
            <a:pPr algn="just">
              <a:lnSpc>
                <a:spcPct val="150000"/>
              </a:lnSpc>
              <a:spcBef>
                <a:spcPts val="0"/>
              </a:spcBef>
              <a:defRPr/>
            </a:pPr>
            <a:endParaRPr lang="he-IL" altLang="he-IL" sz="2200" b="1" u="sng" dirty="0">
              <a:latin typeface="David" panose="020E0502060401010101" pitchFamily="34" charset="-79"/>
              <a:cs typeface="David" panose="020E0502060401010101" pitchFamily="34" charset="-79"/>
            </a:endParaRPr>
          </a:p>
        </p:txBody>
      </p:sp>
      <p:sp>
        <p:nvSpPr>
          <p:cNvPr id="118787" name="Slide Number Placeholder 3">
            <a:extLst>
              <a:ext uri="{FF2B5EF4-FFF2-40B4-BE49-F238E27FC236}">
                <a16:creationId xmlns:a16="http://schemas.microsoft.com/office/drawing/2014/main" id="{4E393564-0B13-1A47-2778-F956128ABD3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CE934B6F-F2C8-4557-B4A1-B45B61FDC1BB}" type="slidenum">
              <a:rPr lang="he-IL" altLang="he-IL" sz="1400"/>
              <a:pPr algn="l">
                <a:spcBef>
                  <a:spcPct val="0"/>
                </a:spcBef>
                <a:buFontTx/>
                <a:buNone/>
              </a:pPr>
              <a:t>90</a:t>
            </a:fld>
            <a:endParaRPr lang="en-US" altLang="he-IL" sz="1400"/>
          </a:p>
        </p:txBody>
      </p:sp>
      <p:sp>
        <p:nvSpPr>
          <p:cNvPr id="6" name="Title 1">
            <a:extLst>
              <a:ext uri="{FF2B5EF4-FFF2-40B4-BE49-F238E27FC236}">
                <a16:creationId xmlns:a16="http://schemas.microsoft.com/office/drawing/2014/main" id="{AC9956CF-97E7-820D-B463-2712334DEE74}"/>
              </a:ext>
            </a:extLst>
          </p:cNvPr>
          <p:cNvSpPr txBox="1">
            <a:spLocks noChangeArrowheads="1"/>
          </p:cNvSpPr>
          <p:nvPr/>
        </p:nvSpPr>
        <p:spPr bwMode="auto">
          <a:xfrm>
            <a:off x="179388" y="0"/>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 </a:t>
            </a:r>
          </a:p>
          <a:p>
            <a:pPr>
              <a:defRPr/>
            </a:pPr>
            <a:r>
              <a:rPr lang="he-IL" sz="2400" b="1" dirty="0">
                <a:latin typeface="David" panose="020E0502060401010101" pitchFamily="34" charset="-79"/>
                <a:cs typeface="David" panose="020E0502060401010101" pitchFamily="34" charset="-79"/>
              </a:rPr>
              <a:t>תנאי הבשלה, הכפוף לאירוע אקזיט</a:t>
            </a:r>
            <a:endParaRPr lang="he-IL" altLang="he-IL" sz="2400" b="1" kern="0" dirty="0">
              <a:latin typeface="David" panose="020E0502060401010101" pitchFamily="34" charset="-79"/>
              <a:cs typeface="David" panose="020E0502060401010101" pitchFamily="34" charset="-79"/>
            </a:endParaRP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35FC1745-B832-D52C-2DEC-2C4A08F26105}"/>
              </a:ext>
            </a:extLst>
          </p:cNvPr>
          <p:cNvSpPr>
            <a:spLocks noGrp="1"/>
          </p:cNvSpPr>
          <p:nvPr>
            <p:ph idx="1"/>
          </p:nvPr>
        </p:nvSpPr>
        <p:spPr>
          <a:xfrm>
            <a:off x="457200" y="692150"/>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החלטת מיסוי 2775/18 - </a:t>
            </a:r>
            <a:r>
              <a:rPr lang="he-IL" sz="2400" b="1" u="sng" dirty="0">
                <a:latin typeface="David" panose="020E0502060401010101" pitchFamily="34" charset="-79"/>
                <a:cs typeface="David" panose="020E0502060401010101" pitchFamily="34" charset="-79"/>
              </a:rPr>
              <a:t>המשך</a:t>
            </a:r>
            <a:r>
              <a:rPr lang="he-IL" altLang="he-IL" sz="2400" b="1" dirty="0">
                <a:latin typeface="David" panose="020E0502060401010101" pitchFamily="34" charset="-79"/>
                <a:cs typeface="David" panose="020E0502060401010101" pitchFamily="34" charset="-79"/>
              </a:rPr>
              <a:t>:</a:t>
            </a:r>
          </a:p>
          <a:p>
            <a:pPr algn="just">
              <a:lnSpc>
                <a:spcPct val="150000"/>
              </a:lnSpc>
              <a:spcBef>
                <a:spcPts val="0"/>
              </a:spcBef>
              <a:defRPr/>
            </a:pPr>
            <a:r>
              <a:rPr lang="he-IL" sz="2000" dirty="0">
                <a:latin typeface="David" panose="020E0502060401010101" pitchFamily="34" charset="-79"/>
                <a:cs typeface="David" panose="020E0502060401010101" pitchFamily="34" charset="-79"/>
              </a:rPr>
              <a:t>ביחס להקצאה </a:t>
            </a:r>
            <a:r>
              <a:rPr lang="he-IL" sz="2000" b="1" dirty="0">
                <a:latin typeface="David" panose="020E0502060401010101" pitchFamily="34" charset="-79"/>
                <a:cs typeface="David" panose="020E0502060401010101" pitchFamily="34" charset="-79"/>
              </a:rPr>
              <a:t>חלף אופציות אשר במועד ביטולן </a:t>
            </a:r>
            <a:r>
              <a:rPr lang="he-IL" sz="2000" b="1" u="sng" dirty="0">
                <a:latin typeface="David" panose="020E0502060401010101" pitchFamily="34" charset="-79"/>
                <a:cs typeface="David" panose="020E0502060401010101" pitchFamily="34" charset="-79"/>
              </a:rPr>
              <a:t>היו בשלות</a:t>
            </a:r>
            <a:r>
              <a:rPr lang="he-IL" sz="2000" dirty="0">
                <a:latin typeface="David" panose="020E0502060401010101" pitchFamily="34" charset="-79"/>
                <a:cs typeface="David" panose="020E0502060401010101" pitchFamily="34" charset="-79"/>
              </a:rPr>
              <a:t>, הקצאת האופציות החדשות תהווה אירוע מס (הן במישור החברה – ניכוי במקור והן במישור העובדים) - לרבות לעניין תום תקופה. כלומר, העובד יהא חייב להחזיק את האופציות/המניות החדשות אצל הנאמן שנתיים. תשלום המס, לרבות הדיווח יידחה למועד המימוש. </a:t>
            </a:r>
            <a:r>
              <a:rPr lang="he-IL" sz="2000" u="sng" dirty="0">
                <a:latin typeface="David" panose="020E0502060401010101" pitchFamily="34" charset="-79"/>
                <a:cs typeface="David" panose="020E0502060401010101" pitchFamily="34" charset="-79"/>
              </a:rPr>
              <a:t>במקרה זה נקבע מנגנון מיסוי תוך חלוקת מיסוי שווי ההטבה: חלקו במס שולי וחלקו ב- 25% כמפורט בהחלטת המיסוי והתרת חלק המרכיב </a:t>
            </a:r>
            <a:r>
              <a:rPr lang="he-IL" sz="2000" u="sng" dirty="0" err="1">
                <a:latin typeface="David" panose="020E0502060401010101" pitchFamily="34" charset="-79"/>
                <a:cs typeface="David" panose="020E0502060401010101" pitchFamily="34" charset="-79"/>
              </a:rPr>
              <a:t>הפירותי</a:t>
            </a:r>
            <a:r>
              <a:rPr lang="he-IL" sz="2000" u="sng" dirty="0">
                <a:latin typeface="David" panose="020E0502060401010101" pitchFamily="34" charset="-79"/>
                <a:cs typeface="David" panose="020E0502060401010101" pitchFamily="34" charset="-79"/>
              </a:rPr>
              <a:t> כהוצאה לחברה</a:t>
            </a:r>
            <a:r>
              <a:rPr lang="he-IL" sz="2000" dirty="0">
                <a:latin typeface="David" panose="020E0502060401010101" pitchFamily="34" charset="-79"/>
                <a:cs typeface="David" panose="020E0502060401010101" pitchFamily="34" charset="-79"/>
              </a:rPr>
              <a:t>.</a:t>
            </a:r>
          </a:p>
          <a:p>
            <a:pPr algn="just">
              <a:lnSpc>
                <a:spcPct val="150000"/>
              </a:lnSpc>
              <a:spcBef>
                <a:spcPts val="0"/>
              </a:spcBef>
              <a:defRPr/>
            </a:pPr>
            <a:endParaRPr lang="he-IL" altLang="he-IL" sz="2200" b="1" u="sng" dirty="0">
              <a:latin typeface="David" panose="020E0502060401010101" pitchFamily="34" charset="-79"/>
              <a:cs typeface="David" panose="020E0502060401010101" pitchFamily="34" charset="-79"/>
            </a:endParaRPr>
          </a:p>
        </p:txBody>
      </p:sp>
      <p:sp>
        <p:nvSpPr>
          <p:cNvPr id="120835" name="Slide Number Placeholder 3">
            <a:extLst>
              <a:ext uri="{FF2B5EF4-FFF2-40B4-BE49-F238E27FC236}">
                <a16:creationId xmlns:a16="http://schemas.microsoft.com/office/drawing/2014/main" id="{B27C5E86-E200-E086-AF8D-DCC5009EA39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4D3FF244-135C-4BDB-A5C5-3A3A9E2E5976}" type="slidenum">
              <a:rPr lang="he-IL" altLang="he-IL" sz="1400"/>
              <a:pPr algn="l">
                <a:spcBef>
                  <a:spcPct val="0"/>
                </a:spcBef>
                <a:buFontTx/>
                <a:buNone/>
              </a:pPr>
              <a:t>91</a:t>
            </a:fld>
            <a:endParaRPr lang="en-US" altLang="he-IL" sz="1400"/>
          </a:p>
        </p:txBody>
      </p:sp>
      <p:sp>
        <p:nvSpPr>
          <p:cNvPr id="6" name="Title 1">
            <a:extLst>
              <a:ext uri="{FF2B5EF4-FFF2-40B4-BE49-F238E27FC236}">
                <a16:creationId xmlns:a16="http://schemas.microsoft.com/office/drawing/2014/main" id="{5DC229B1-2028-AB79-731F-747FB49DE79D}"/>
              </a:ext>
            </a:extLst>
          </p:cNvPr>
          <p:cNvSpPr txBox="1">
            <a:spLocks noChangeArrowheads="1"/>
          </p:cNvSpPr>
          <p:nvPr/>
        </p:nvSpPr>
        <p:spPr bwMode="auto">
          <a:xfrm>
            <a:off x="179388" y="0"/>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altLang="he-IL" sz="3000" b="1" kern="0" dirty="0">
                <a:latin typeface="David" panose="020E0502060401010101" pitchFamily="34" charset="-79"/>
                <a:cs typeface="David" panose="020E0502060401010101" pitchFamily="34" charset="-79"/>
              </a:rPr>
              <a:t>החלטת מיסוי </a:t>
            </a:r>
          </a:p>
          <a:p>
            <a:pPr>
              <a:defRPr/>
            </a:pPr>
            <a:r>
              <a:rPr lang="he-IL" sz="2400" b="1" dirty="0">
                <a:latin typeface="David" panose="020E0502060401010101" pitchFamily="34" charset="-79"/>
                <a:cs typeface="David" panose="020E0502060401010101" pitchFamily="34" charset="-79"/>
              </a:rPr>
              <a:t>תנאי הבשלה, הכפוף לאירוע אקזיט</a:t>
            </a:r>
            <a:endParaRPr lang="he-IL" altLang="he-IL" sz="2400" b="1" kern="0" dirty="0">
              <a:latin typeface="David" panose="020E0502060401010101" pitchFamily="34" charset="-79"/>
              <a:cs typeface="David" panose="020E0502060401010101" pitchFamily="34" charset="-79"/>
            </a:endParaRP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Content Placeholder 2">
            <a:extLst>
              <a:ext uri="{FF2B5EF4-FFF2-40B4-BE49-F238E27FC236}">
                <a16:creationId xmlns:a16="http://schemas.microsoft.com/office/drawing/2014/main" id="{730B6045-7814-A8E1-7C48-E4B197E581D2}"/>
              </a:ext>
            </a:extLst>
          </p:cNvPr>
          <p:cNvSpPr>
            <a:spLocks noGrp="1"/>
          </p:cNvSpPr>
          <p:nvPr>
            <p:ph idx="1"/>
          </p:nvPr>
        </p:nvSpPr>
        <p:spPr>
          <a:xfrm>
            <a:off x="457200" y="692150"/>
            <a:ext cx="8229600" cy="4857750"/>
          </a:xfrm>
        </p:spPr>
        <p:txBody>
          <a:bodyPr/>
          <a:lstStyle/>
          <a:p>
            <a:pPr marL="0" indent="0" algn="just">
              <a:lnSpc>
                <a:spcPct val="150000"/>
              </a:lnSpc>
              <a:spcBef>
                <a:spcPts val="0"/>
              </a:spcBef>
              <a:buFontTx/>
              <a:buNone/>
              <a:defRPr/>
            </a:pPr>
            <a:r>
              <a:rPr lang="he-IL" altLang="he-IL" sz="2400" b="1" u="sng" dirty="0">
                <a:latin typeface="David" panose="020E0502060401010101" pitchFamily="34" charset="-79"/>
                <a:cs typeface="David" panose="020E0502060401010101" pitchFamily="34" charset="-79"/>
              </a:rPr>
              <a:t>עמדה חייבת בדיווח 43/2017 - מניות פנטום</a:t>
            </a:r>
            <a:endParaRPr lang="he-IL" altLang="he-IL" sz="2400" b="1" dirty="0">
              <a:latin typeface="David" panose="020E0502060401010101" pitchFamily="34" charset="-79"/>
              <a:cs typeface="David" panose="020E0502060401010101" pitchFamily="34" charset="-79"/>
            </a:endParaRPr>
          </a:p>
          <a:p>
            <a:pPr marL="0" indent="0" algn="just">
              <a:lnSpc>
                <a:spcPct val="150000"/>
              </a:lnSpc>
              <a:spcBef>
                <a:spcPts val="0"/>
              </a:spcBef>
              <a:buFontTx/>
              <a:buNone/>
              <a:defRPr/>
            </a:pPr>
            <a:r>
              <a:rPr lang="he-IL" sz="2000" b="1" i="1" dirty="0">
                <a:latin typeface="David" panose="020E0502060401010101" pitchFamily="34" charset="-79"/>
                <a:cs typeface="David" panose="020E0502060401010101" pitchFamily="34" charset="-79"/>
              </a:rPr>
              <a:t>"מניות פנטום" - מניות המעניקות זכאות לקבלת סכום כספי במועד מסוים או בהתקיים אירוע מסוים בהתאם לנקבע בתנאי ההסכם. </a:t>
            </a:r>
          </a:p>
          <a:p>
            <a:pPr algn="just">
              <a:lnSpc>
                <a:spcPct val="150000"/>
              </a:lnSpc>
              <a:spcBef>
                <a:spcPts val="0"/>
              </a:spcBef>
              <a:defRPr/>
            </a:pPr>
            <a:r>
              <a:rPr lang="he-IL" sz="2000" dirty="0">
                <a:latin typeface="David" panose="020E0502060401010101" pitchFamily="34" charset="-79"/>
                <a:cs typeface="David" panose="020E0502060401010101" pitchFamily="34" charset="-79"/>
              </a:rPr>
              <a:t>יש לראות במניות פנטום או תגמול דומה </a:t>
            </a:r>
            <a:r>
              <a:rPr lang="he-IL" sz="2000" b="1" u="sng" dirty="0">
                <a:latin typeface="David" panose="020E0502060401010101" pitchFamily="34" charset="-79"/>
                <a:cs typeface="David" panose="020E0502060401010101" pitchFamily="34" charset="-79"/>
              </a:rPr>
              <a:t>תגמול מבוסס מזומן</a:t>
            </a:r>
            <a:r>
              <a:rPr lang="he-IL" sz="2000" dirty="0">
                <a:latin typeface="David" panose="020E0502060401010101" pitchFamily="34" charset="-79"/>
                <a:cs typeface="David" panose="020E0502060401010101" pitchFamily="34" charset="-79"/>
              </a:rPr>
              <a:t> אשר ניתן כהטבה במסגרת יחסי עובד/מעביד.</a:t>
            </a:r>
          </a:p>
          <a:p>
            <a:pPr algn="just">
              <a:lnSpc>
                <a:spcPct val="150000"/>
              </a:lnSpc>
              <a:spcBef>
                <a:spcPts val="0"/>
              </a:spcBef>
              <a:defRPr/>
            </a:pPr>
            <a:r>
              <a:rPr lang="he-IL" sz="2000" dirty="0">
                <a:latin typeface="David" panose="020E0502060401010101" pitchFamily="34" charset="-79"/>
                <a:cs typeface="David" panose="020E0502060401010101" pitchFamily="34" charset="-79"/>
              </a:rPr>
              <a:t>ההכנסות תסווגנה כהכנסה לפי סעיף 2(1) או כהכנסת עבודה לפי סעיף 2(2)  כבונוס/מענק הצלחה לעובד בקרות האירוע המזכה. </a:t>
            </a:r>
          </a:p>
          <a:p>
            <a:pPr algn="just">
              <a:lnSpc>
                <a:spcPct val="150000"/>
              </a:lnSpc>
              <a:spcBef>
                <a:spcPts val="0"/>
              </a:spcBef>
              <a:defRPr/>
            </a:pPr>
            <a:r>
              <a:rPr lang="he-IL" sz="2000" dirty="0">
                <a:latin typeface="David" panose="020E0502060401010101" pitchFamily="34" charset="-79"/>
                <a:cs typeface="David" panose="020E0502060401010101" pitchFamily="34" charset="-79"/>
              </a:rPr>
              <a:t>הדיווח על העמדה יחול הן </a:t>
            </a:r>
            <a:r>
              <a:rPr lang="he-IL" sz="2000" u="sng" dirty="0">
                <a:latin typeface="David" panose="020E0502060401010101" pitchFamily="34" charset="-79"/>
                <a:cs typeface="David" panose="020E0502060401010101" pitchFamily="34" charset="-79"/>
              </a:rPr>
              <a:t>על החברה</a:t>
            </a:r>
            <a:r>
              <a:rPr lang="he-IL" sz="2000" dirty="0">
                <a:latin typeface="David" panose="020E0502060401010101" pitchFamily="34" charset="-79"/>
                <a:cs typeface="David" panose="020E0502060401010101" pitchFamily="34" charset="-79"/>
              </a:rPr>
              <a:t> אשר העניקה את הזכויות לעובד והן </a:t>
            </a:r>
            <a:r>
              <a:rPr lang="he-IL" sz="2000" u="sng" dirty="0">
                <a:latin typeface="David" panose="020E0502060401010101" pitchFamily="34" charset="-79"/>
                <a:cs typeface="David" panose="020E0502060401010101" pitchFamily="34" charset="-79"/>
              </a:rPr>
              <a:t>על העובד</a:t>
            </a:r>
            <a:r>
              <a:rPr lang="he-IL" sz="2000" dirty="0">
                <a:latin typeface="David" panose="020E0502060401010101" pitchFamily="34" charset="-79"/>
                <a:cs typeface="David" panose="020E0502060401010101" pitchFamily="34" charset="-79"/>
              </a:rPr>
              <a:t>, וזאת בעת קבלת התגמול בפועל.</a:t>
            </a:r>
          </a:p>
          <a:p>
            <a:pPr algn="just">
              <a:lnSpc>
                <a:spcPct val="150000"/>
              </a:lnSpc>
              <a:spcBef>
                <a:spcPts val="0"/>
              </a:spcBef>
              <a:defRPr/>
            </a:pPr>
            <a:endParaRPr lang="he-IL" altLang="he-IL" sz="2200" b="1" u="sng" dirty="0">
              <a:latin typeface="David" panose="020E0502060401010101" pitchFamily="34" charset="-79"/>
              <a:cs typeface="David" panose="020E0502060401010101" pitchFamily="34" charset="-79"/>
            </a:endParaRPr>
          </a:p>
        </p:txBody>
      </p:sp>
      <p:sp>
        <p:nvSpPr>
          <p:cNvPr id="122883" name="Slide Number Placeholder 3">
            <a:extLst>
              <a:ext uri="{FF2B5EF4-FFF2-40B4-BE49-F238E27FC236}">
                <a16:creationId xmlns:a16="http://schemas.microsoft.com/office/drawing/2014/main" id="{31DFB9FB-10F5-ABCE-60D3-9E1898C7223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CEA1AD9D-2809-4815-9814-623BBF2179AE}" type="slidenum">
              <a:rPr lang="he-IL" altLang="he-IL" sz="1400"/>
              <a:pPr algn="l">
                <a:spcBef>
                  <a:spcPct val="0"/>
                </a:spcBef>
                <a:buFontTx/>
                <a:buNone/>
              </a:pPr>
              <a:t>92</a:t>
            </a:fld>
            <a:endParaRPr lang="en-US" altLang="he-IL" sz="1400"/>
          </a:p>
        </p:txBody>
      </p:sp>
      <p:sp>
        <p:nvSpPr>
          <p:cNvPr id="6" name="Title 1">
            <a:extLst>
              <a:ext uri="{FF2B5EF4-FFF2-40B4-BE49-F238E27FC236}">
                <a16:creationId xmlns:a16="http://schemas.microsoft.com/office/drawing/2014/main" id="{AE2D30F0-435C-BC65-F1C1-6D1675C03385}"/>
              </a:ext>
            </a:extLst>
          </p:cNvPr>
          <p:cNvSpPr txBox="1">
            <a:spLocks noChangeArrowheads="1"/>
          </p:cNvSpPr>
          <p:nvPr/>
        </p:nvSpPr>
        <p:spPr bwMode="auto">
          <a:xfrm>
            <a:off x="179388" y="0"/>
            <a:ext cx="8785225" cy="763588"/>
          </a:xfrm>
          <a:prstGeom prst="rect">
            <a:avLst/>
          </a:prstGeom>
          <a:noFill/>
          <a:ln>
            <a:noFill/>
          </a:ln>
        </p:spPr>
        <p:txBody>
          <a:bodyPr anchor="ctr"/>
          <a:lstStyle>
            <a:lvl1pPr algn="ctr" rtl="1" eaLnBrk="0" fontAlgn="base" hangingPunct="0">
              <a:spcBef>
                <a:spcPct val="0"/>
              </a:spcBef>
              <a:spcAft>
                <a:spcPct val="0"/>
              </a:spcAft>
              <a:defRPr sz="4400">
                <a:solidFill>
                  <a:schemeClr val="tx2"/>
                </a:solidFill>
                <a:latin typeface="+mj-lt"/>
                <a:ea typeface="+mj-ea"/>
                <a:cs typeface="+mj-cs"/>
              </a:defRPr>
            </a:lvl1pPr>
            <a:lvl2pPr algn="ctr" rtl="1" eaLnBrk="0" fontAlgn="base" hangingPunct="0">
              <a:spcBef>
                <a:spcPct val="0"/>
              </a:spcBef>
              <a:spcAft>
                <a:spcPct val="0"/>
              </a:spcAft>
              <a:defRPr sz="4400">
                <a:solidFill>
                  <a:schemeClr val="tx2"/>
                </a:solidFill>
                <a:latin typeface="Arial" charset="0"/>
                <a:cs typeface="Arial" charset="0"/>
              </a:defRPr>
            </a:lvl2pPr>
            <a:lvl3pPr algn="ctr" rtl="1" eaLnBrk="0" fontAlgn="base" hangingPunct="0">
              <a:spcBef>
                <a:spcPct val="0"/>
              </a:spcBef>
              <a:spcAft>
                <a:spcPct val="0"/>
              </a:spcAft>
              <a:defRPr sz="4400">
                <a:solidFill>
                  <a:schemeClr val="tx2"/>
                </a:solidFill>
                <a:latin typeface="Arial" charset="0"/>
                <a:cs typeface="Arial" charset="0"/>
              </a:defRPr>
            </a:lvl3pPr>
            <a:lvl4pPr algn="ctr" rtl="1" eaLnBrk="0" fontAlgn="base" hangingPunct="0">
              <a:spcBef>
                <a:spcPct val="0"/>
              </a:spcBef>
              <a:spcAft>
                <a:spcPct val="0"/>
              </a:spcAft>
              <a:defRPr sz="4400">
                <a:solidFill>
                  <a:schemeClr val="tx2"/>
                </a:solidFill>
                <a:latin typeface="Arial" charset="0"/>
                <a:cs typeface="Arial" charset="0"/>
              </a:defRPr>
            </a:lvl4pPr>
            <a:lvl5pPr algn="ctr" rtl="1" eaLnBrk="0" fontAlgn="base" hangingPunct="0">
              <a:spcBef>
                <a:spcPct val="0"/>
              </a:spcBef>
              <a:spcAft>
                <a:spcPct val="0"/>
              </a:spcAft>
              <a:defRPr sz="4400">
                <a:solidFill>
                  <a:schemeClr val="tx2"/>
                </a:solidFill>
                <a:latin typeface="Arial" charset="0"/>
                <a:cs typeface="Arial" charset="0"/>
              </a:defRPr>
            </a:lvl5pPr>
            <a:lvl6pPr marL="457200" algn="ctr" rtl="1" fontAlgn="base">
              <a:spcBef>
                <a:spcPct val="0"/>
              </a:spcBef>
              <a:spcAft>
                <a:spcPct val="0"/>
              </a:spcAft>
              <a:defRPr sz="4400">
                <a:solidFill>
                  <a:schemeClr val="tx2"/>
                </a:solidFill>
                <a:latin typeface="Arial" charset="0"/>
                <a:cs typeface="Arial" charset="0"/>
              </a:defRPr>
            </a:lvl6pPr>
            <a:lvl7pPr marL="914400" algn="ctr" rtl="1" fontAlgn="base">
              <a:spcBef>
                <a:spcPct val="0"/>
              </a:spcBef>
              <a:spcAft>
                <a:spcPct val="0"/>
              </a:spcAft>
              <a:defRPr sz="4400">
                <a:solidFill>
                  <a:schemeClr val="tx2"/>
                </a:solidFill>
                <a:latin typeface="Arial" charset="0"/>
                <a:cs typeface="Arial" charset="0"/>
              </a:defRPr>
            </a:lvl7pPr>
            <a:lvl8pPr marL="1371600" algn="ctr" rtl="1" fontAlgn="base">
              <a:spcBef>
                <a:spcPct val="0"/>
              </a:spcBef>
              <a:spcAft>
                <a:spcPct val="0"/>
              </a:spcAft>
              <a:defRPr sz="4400">
                <a:solidFill>
                  <a:schemeClr val="tx2"/>
                </a:solidFill>
                <a:latin typeface="Arial" charset="0"/>
                <a:cs typeface="Arial" charset="0"/>
              </a:defRPr>
            </a:lvl8pPr>
            <a:lvl9pPr marL="1828800" algn="ctr" rtl="1" fontAlgn="base">
              <a:spcBef>
                <a:spcPct val="0"/>
              </a:spcBef>
              <a:spcAft>
                <a:spcPct val="0"/>
              </a:spcAft>
              <a:defRPr sz="4400">
                <a:solidFill>
                  <a:schemeClr val="tx2"/>
                </a:solidFill>
                <a:latin typeface="Arial" charset="0"/>
                <a:cs typeface="Arial" charset="0"/>
              </a:defRPr>
            </a:lvl9pPr>
          </a:lstStyle>
          <a:p>
            <a:pPr>
              <a:defRPr/>
            </a:pPr>
            <a:r>
              <a:rPr lang="he-IL" sz="3600" b="1" dirty="0">
                <a:latin typeface="David" panose="020E0502060401010101" pitchFamily="34" charset="-79"/>
                <a:cs typeface="David" panose="020E0502060401010101" pitchFamily="34" charset="-79"/>
              </a:rPr>
              <a:t>מניות פנטום</a:t>
            </a:r>
            <a:endParaRPr lang="he-IL" altLang="he-IL" sz="3600" b="1" kern="0" dirty="0">
              <a:latin typeface="David" panose="020E0502060401010101" pitchFamily="34" charset="-79"/>
              <a:cs typeface="David" panose="020E0502060401010101" pitchFamily="34" charset="-79"/>
            </a:endParaRP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9">
            <a:extLst>
              <a:ext uri="{FF2B5EF4-FFF2-40B4-BE49-F238E27FC236}">
                <a16:creationId xmlns:a16="http://schemas.microsoft.com/office/drawing/2014/main" id="{F9ED8538-40E6-FEA4-E962-7A703DBBEA4C}"/>
              </a:ext>
            </a:extLst>
          </p:cNvPr>
          <p:cNvSpPr txBox="1">
            <a:spLocks noChangeArrowheads="1"/>
          </p:cNvSpPr>
          <p:nvPr/>
        </p:nvSpPr>
        <p:spPr bwMode="auto">
          <a:xfrm>
            <a:off x="468313" y="1641475"/>
            <a:ext cx="8064500" cy="3216275"/>
          </a:xfrm>
          <a:prstGeom prst="rect">
            <a:avLst/>
          </a:prstGeom>
          <a:noFill/>
          <a:ln>
            <a:noFill/>
          </a:ln>
        </p:spPr>
        <p:txBody>
          <a:bodyPr>
            <a:spAutoFit/>
          </a:bodyPr>
          <a:lstStyle>
            <a:lvl1pPr eaLnBrk="0" hangingPunct="0">
              <a:defRPr>
                <a:solidFill>
                  <a:schemeClr val="tx1"/>
                </a:solidFill>
                <a:latin typeface="Garamond" panose="02020404030301010803" pitchFamily="18" charset="0"/>
                <a:cs typeface="Arial" panose="020B0604020202020204" pitchFamily="34" charset="0"/>
              </a:defRPr>
            </a:lvl1pPr>
            <a:lvl2pPr marL="742950" indent="-285750" eaLnBrk="0" hangingPunct="0">
              <a:defRPr>
                <a:solidFill>
                  <a:schemeClr val="tx1"/>
                </a:solidFill>
                <a:latin typeface="Garamond" panose="02020404030301010803" pitchFamily="18" charset="0"/>
                <a:cs typeface="Arial" panose="020B0604020202020204" pitchFamily="34" charset="0"/>
              </a:defRPr>
            </a:lvl2pPr>
            <a:lvl3pPr marL="1143000" indent="-228600" eaLnBrk="0" hangingPunct="0">
              <a:defRPr>
                <a:solidFill>
                  <a:schemeClr val="tx1"/>
                </a:solidFill>
                <a:latin typeface="Garamond" panose="02020404030301010803" pitchFamily="18" charset="0"/>
                <a:cs typeface="Arial" panose="020B0604020202020204" pitchFamily="34" charset="0"/>
              </a:defRPr>
            </a:lvl3pPr>
            <a:lvl4pPr marL="1600200" indent="-228600" eaLnBrk="0" hangingPunct="0">
              <a:defRPr>
                <a:solidFill>
                  <a:schemeClr val="tx1"/>
                </a:solidFill>
                <a:latin typeface="Garamond" panose="02020404030301010803" pitchFamily="18" charset="0"/>
                <a:cs typeface="Arial" panose="020B0604020202020204" pitchFamily="34" charset="0"/>
              </a:defRPr>
            </a:lvl4pPr>
            <a:lvl5pPr marL="2057400" indent="-228600" eaLnBrk="0" hangingPunct="0">
              <a:defRPr>
                <a:solidFill>
                  <a:schemeClr val="tx1"/>
                </a:solidFill>
                <a:latin typeface="Garamond" panose="020204040303010108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aramond" panose="02020404030301010803" pitchFamily="18" charset="0"/>
                <a:cs typeface="Arial" panose="020B0604020202020204" pitchFamily="34" charset="0"/>
              </a:defRPr>
            </a:lvl9pPr>
          </a:lstStyle>
          <a:p>
            <a:pPr algn="ctr" rtl="1" eaLnBrk="1" hangingPunct="1">
              <a:defRPr/>
            </a:pPr>
            <a:r>
              <a:rPr lang="he-IL" altLang="he-IL" sz="4400" b="1" dirty="0">
                <a:latin typeface="David" panose="020E0502060401010101" pitchFamily="34" charset="-79"/>
                <a:cs typeface="David" panose="020E0502060401010101" pitchFamily="34" charset="-79"/>
              </a:rPr>
              <a:t>תודה</a:t>
            </a:r>
          </a:p>
          <a:p>
            <a:pPr algn="ctr" rtl="1" eaLnBrk="1" hangingPunct="1">
              <a:spcBef>
                <a:spcPts val="600"/>
              </a:spcBef>
              <a:defRPr/>
            </a:pPr>
            <a:r>
              <a:rPr lang="he-IL" altLang="he-IL" sz="3600" dirty="0">
                <a:latin typeface="David" panose="020E0502060401010101" pitchFamily="34" charset="-79"/>
                <a:cs typeface="David" panose="020E0502060401010101" pitchFamily="34" charset="-79"/>
              </a:rPr>
              <a:t>עו"ד (רו"ח) גיא חן</a:t>
            </a:r>
          </a:p>
          <a:p>
            <a:pPr algn="ctr" rtl="1" eaLnBrk="1" hangingPunct="1">
              <a:spcBef>
                <a:spcPts val="600"/>
              </a:spcBef>
              <a:defRPr/>
            </a:pPr>
            <a:endParaRPr lang="he-IL" altLang="he-IL" sz="3600" dirty="0">
              <a:latin typeface="David" panose="020E0502060401010101" pitchFamily="34" charset="-79"/>
              <a:cs typeface="David" panose="020E0502060401010101" pitchFamily="34" charset="-79"/>
            </a:endParaRPr>
          </a:p>
          <a:p>
            <a:pPr algn="ctr" rtl="1" eaLnBrk="1" hangingPunct="1">
              <a:spcBef>
                <a:spcPts val="600"/>
              </a:spcBef>
              <a:defRPr/>
            </a:pPr>
            <a:r>
              <a:rPr lang="he-IL" altLang="he-IL" sz="3600" dirty="0">
                <a:latin typeface="David" panose="020E0502060401010101" pitchFamily="34" charset="-79"/>
                <a:cs typeface="David" panose="020E0502060401010101" pitchFamily="34" charset="-79"/>
              </a:rPr>
              <a:t>טל': 077-6467030</a:t>
            </a:r>
          </a:p>
          <a:p>
            <a:pPr algn="ctr" rtl="1" eaLnBrk="1" hangingPunct="1">
              <a:defRPr/>
            </a:pPr>
            <a:r>
              <a:rPr lang="en-US" altLang="he-IL" sz="3600" dirty="0">
                <a:latin typeface="David" panose="020E0502060401010101" pitchFamily="34" charset="-79"/>
                <a:cs typeface="David" panose="020E0502060401010101" pitchFamily="34" charset="-79"/>
                <a:hlinkClick r:id="rId2"/>
              </a:rPr>
              <a:t>guy@sagilaw.com</a:t>
            </a:r>
            <a:endParaRPr lang="en-US" altLang="he-IL" sz="3600" dirty="0">
              <a:latin typeface="David" panose="020E0502060401010101" pitchFamily="34" charset="-79"/>
              <a:cs typeface="David" panose="020E0502060401010101" pitchFamily="34" charset="-79"/>
            </a:endParaRPr>
          </a:p>
        </p:txBody>
      </p:sp>
      <p:sp>
        <p:nvSpPr>
          <p:cNvPr id="124931" name="מציין מיקום של מספר שקופית 1">
            <a:extLst>
              <a:ext uri="{FF2B5EF4-FFF2-40B4-BE49-F238E27FC236}">
                <a16:creationId xmlns:a16="http://schemas.microsoft.com/office/drawing/2014/main" id="{BCEA33E1-EF13-6FA7-F481-B6375B7F9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l">
              <a:spcBef>
                <a:spcPct val="0"/>
              </a:spcBef>
              <a:buFontTx/>
              <a:buNone/>
            </a:pPr>
            <a:fld id="{F8EF5E51-28B3-462C-9A1B-777873466CE4}" type="slidenum">
              <a:rPr lang="he-IL" altLang="he-IL" sz="1400"/>
              <a:pPr algn="l">
                <a:spcBef>
                  <a:spcPct val="0"/>
                </a:spcBef>
                <a:buFontTx/>
                <a:buNone/>
              </a:pPr>
              <a:t>93</a:t>
            </a:fld>
            <a:endParaRPr lang="en-US" altLang="he-IL" sz="1400"/>
          </a:p>
        </p:txBody>
      </p:sp>
    </p:spTree>
  </p:cSld>
  <p:clrMapOvr>
    <a:masterClrMapping/>
  </p:clrMapOvr>
</p:sld>
</file>

<file path=ppt/theme/theme1.xml><?xml version="1.0" encoding="utf-8"?>
<a:theme xmlns:a="http://schemas.openxmlformats.org/drawingml/2006/main" name="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עיצוב ברירת מחדל">
  <a:themeElements>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עיצוב ברירת מחדל">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עיצוב ברירת מחדל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עיצוב ברירת מחדל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עיצוב ברירת מחדל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עיצוב ברירת מחדל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עיצוב ברירת מחדל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עיצוב ברירת מחדל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עיצוב ברירת מחדל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עיצוב ברירת מחדל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עיצוב ברירת מחדל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עיצוב ברירת מחדל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עיצוב ברירת מחדל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עיצוב ברירת מחדל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Stream</Template>
  <TotalTime>12795</TotalTime>
  <Words>5984</Words>
  <Application>Microsoft Office PowerPoint</Application>
  <PresentationFormat>‫הצגה על המסך (4:3)</PresentationFormat>
  <Paragraphs>595</Paragraphs>
  <Slides>93</Slides>
  <Notes>23</Notes>
  <HiddenSlides>0</HiddenSlides>
  <MMClips>0</MMClips>
  <ScaleCrop>false</ScaleCrop>
  <HeadingPairs>
    <vt:vector size="6" baseType="variant">
      <vt:variant>
        <vt:lpstr>גופנים בשימוש</vt:lpstr>
      </vt:variant>
      <vt:variant>
        <vt:i4>7</vt:i4>
      </vt:variant>
      <vt:variant>
        <vt:lpstr>ערכת נושא</vt:lpstr>
      </vt:variant>
      <vt:variant>
        <vt:i4>2</vt:i4>
      </vt:variant>
      <vt:variant>
        <vt:lpstr>כותרות שקופיות</vt:lpstr>
      </vt:variant>
      <vt:variant>
        <vt:i4>93</vt:i4>
      </vt:variant>
    </vt:vector>
  </HeadingPairs>
  <TitlesOfParts>
    <vt:vector size="102" baseType="lpstr">
      <vt:lpstr>Arial</vt:lpstr>
      <vt:lpstr>Calibri</vt:lpstr>
      <vt:lpstr>Courier New</vt:lpstr>
      <vt:lpstr>David</vt:lpstr>
      <vt:lpstr>Garamond</vt:lpstr>
      <vt:lpstr>Times New Roman</vt:lpstr>
      <vt:lpstr>Wingdings</vt:lpstr>
      <vt:lpstr>עיצוב ברירת מחדל</vt:lpstr>
      <vt:lpstr>1_עיצוב ברירת מחדל</vt:lpstr>
      <vt:lpstr>       הקלות במס  נדב שגיא, עו"ד (רו"ח) </vt:lpstr>
      <vt:lpstr>נושאי ההרצאה</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החלטת מיסוי  מיסוי אופציות לעובדי רילוקיישן לאחר חזרתם לישראל</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מחשב</dc:creator>
  <cp:lastModifiedBy>Guy Hen</cp:lastModifiedBy>
  <cp:revision>633</cp:revision>
  <cp:lastPrinted>2019-03-17T10:25:27Z</cp:lastPrinted>
  <dcterms:created xsi:type="dcterms:W3CDTF">2008-10-19T13:53:32Z</dcterms:created>
  <dcterms:modified xsi:type="dcterms:W3CDTF">2023-10-25T07:29:10Z</dcterms:modified>
</cp:coreProperties>
</file>