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4"/>
    <p:sldMasterId id="2147483709" r:id="rId5"/>
  </p:sldMasterIdLst>
  <p:notesMasterIdLst>
    <p:notesMasterId r:id="rId83"/>
  </p:notesMasterIdLst>
  <p:handoutMasterIdLst>
    <p:handoutMasterId r:id="rId84"/>
  </p:handoutMasterIdLst>
  <p:sldIdLst>
    <p:sldId id="265" r:id="rId6"/>
    <p:sldId id="373" r:id="rId7"/>
    <p:sldId id="348" r:id="rId8"/>
    <p:sldId id="519" r:id="rId9"/>
    <p:sldId id="433" r:id="rId10"/>
    <p:sldId id="523" r:id="rId11"/>
    <p:sldId id="489" r:id="rId12"/>
    <p:sldId id="424" r:id="rId13"/>
    <p:sldId id="663" r:id="rId14"/>
    <p:sldId id="467" r:id="rId15"/>
    <p:sldId id="602" r:id="rId16"/>
    <p:sldId id="595" r:id="rId17"/>
    <p:sldId id="652" r:id="rId18"/>
    <p:sldId id="469" r:id="rId19"/>
    <p:sldId id="598" r:id="rId20"/>
    <p:sldId id="599" r:id="rId21"/>
    <p:sldId id="600" r:id="rId22"/>
    <p:sldId id="468" r:id="rId23"/>
    <p:sldId id="404" r:id="rId24"/>
    <p:sldId id="457" r:id="rId25"/>
    <p:sldId id="662" r:id="rId26"/>
    <p:sldId id="604" r:id="rId27"/>
    <p:sldId id="486" r:id="rId28"/>
    <p:sldId id="642" r:id="rId29"/>
    <p:sldId id="470" r:id="rId30"/>
    <p:sldId id="458" r:id="rId31"/>
    <p:sldId id="474" r:id="rId32"/>
    <p:sldId id="488" r:id="rId33"/>
    <p:sldId id="641" r:id="rId34"/>
    <p:sldId id="640" r:id="rId35"/>
    <p:sldId id="645" r:id="rId36"/>
    <p:sldId id="644" r:id="rId37"/>
    <p:sldId id="646" r:id="rId38"/>
    <p:sldId id="656" r:id="rId39"/>
    <p:sldId id="657" r:id="rId40"/>
    <p:sldId id="610" r:id="rId41"/>
    <p:sldId id="611" r:id="rId42"/>
    <p:sldId id="612" r:id="rId43"/>
    <p:sldId id="613" r:id="rId44"/>
    <p:sldId id="615" r:id="rId45"/>
    <p:sldId id="616" r:id="rId46"/>
    <p:sldId id="619" r:id="rId47"/>
    <p:sldId id="649" r:id="rId48"/>
    <p:sldId id="651" r:id="rId49"/>
    <p:sldId id="654" r:id="rId50"/>
    <p:sldId id="658" r:id="rId51"/>
    <p:sldId id="617" r:id="rId52"/>
    <p:sldId id="620" r:id="rId53"/>
    <p:sldId id="621" r:id="rId54"/>
    <p:sldId id="623" r:id="rId55"/>
    <p:sldId id="622" r:id="rId56"/>
    <p:sldId id="626" r:id="rId57"/>
    <p:sldId id="624" r:id="rId58"/>
    <p:sldId id="627" r:id="rId59"/>
    <p:sldId id="628" r:id="rId60"/>
    <p:sldId id="659" r:id="rId61"/>
    <p:sldId id="629" r:id="rId62"/>
    <p:sldId id="630" r:id="rId63"/>
    <p:sldId id="660" r:id="rId64"/>
    <p:sldId id="475" r:id="rId65"/>
    <p:sldId id="476" r:id="rId66"/>
    <p:sldId id="477" r:id="rId67"/>
    <p:sldId id="661" r:id="rId68"/>
    <p:sldId id="625" r:id="rId69"/>
    <p:sldId id="653" r:id="rId70"/>
    <p:sldId id="655" r:id="rId71"/>
    <p:sldId id="608" r:id="rId72"/>
    <p:sldId id="631" r:id="rId73"/>
    <p:sldId id="632" r:id="rId74"/>
    <p:sldId id="633" r:id="rId75"/>
    <p:sldId id="634" r:id="rId76"/>
    <p:sldId id="635" r:id="rId77"/>
    <p:sldId id="636" r:id="rId78"/>
    <p:sldId id="482" r:id="rId79"/>
    <p:sldId id="637" r:id="rId80"/>
    <p:sldId id="638" r:id="rId81"/>
    <p:sldId id="283" r:id="rId82"/>
  </p:sldIdLst>
  <p:sldSz cx="9144000" cy="6858000" type="screen4x3"/>
  <p:notesSz cx="6794500" cy="9931400"/>
  <p:defaultTextStyle>
    <a:defPPr>
      <a:defRPr lang="he-IL"/>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r" defTabSz="914400" rtl="1"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521415D9-36F7-43E2-AB2F-B90AF26B5E84}">
      <p14:sectionLst xmlns:p14="http://schemas.microsoft.com/office/powerpoint/2010/main">
        <p14:section name="מקטע ברירת מחדל" id="{62DC303F-E4BB-4A9A-A88C-017185109891}">
          <p14:sldIdLst>
            <p14:sldId id="265"/>
            <p14:sldId id="373"/>
            <p14:sldId id="348"/>
            <p14:sldId id="519"/>
            <p14:sldId id="433"/>
            <p14:sldId id="523"/>
            <p14:sldId id="489"/>
            <p14:sldId id="424"/>
            <p14:sldId id="663"/>
            <p14:sldId id="467"/>
            <p14:sldId id="602"/>
            <p14:sldId id="595"/>
            <p14:sldId id="652"/>
            <p14:sldId id="469"/>
            <p14:sldId id="598"/>
            <p14:sldId id="599"/>
            <p14:sldId id="600"/>
            <p14:sldId id="468"/>
            <p14:sldId id="404"/>
            <p14:sldId id="457"/>
            <p14:sldId id="662"/>
            <p14:sldId id="604"/>
            <p14:sldId id="486"/>
            <p14:sldId id="642"/>
            <p14:sldId id="470"/>
            <p14:sldId id="458"/>
            <p14:sldId id="474"/>
            <p14:sldId id="488"/>
            <p14:sldId id="641"/>
            <p14:sldId id="640"/>
            <p14:sldId id="645"/>
            <p14:sldId id="644"/>
            <p14:sldId id="646"/>
            <p14:sldId id="656"/>
            <p14:sldId id="657"/>
            <p14:sldId id="610"/>
            <p14:sldId id="611"/>
            <p14:sldId id="612"/>
            <p14:sldId id="613"/>
            <p14:sldId id="615"/>
            <p14:sldId id="616"/>
            <p14:sldId id="619"/>
            <p14:sldId id="649"/>
            <p14:sldId id="651"/>
            <p14:sldId id="654"/>
            <p14:sldId id="658"/>
            <p14:sldId id="617"/>
            <p14:sldId id="620"/>
            <p14:sldId id="621"/>
            <p14:sldId id="623"/>
            <p14:sldId id="622"/>
            <p14:sldId id="626"/>
            <p14:sldId id="624"/>
            <p14:sldId id="627"/>
            <p14:sldId id="628"/>
            <p14:sldId id="659"/>
            <p14:sldId id="629"/>
            <p14:sldId id="630"/>
            <p14:sldId id="660"/>
            <p14:sldId id="475"/>
            <p14:sldId id="476"/>
            <p14:sldId id="477"/>
            <p14:sldId id="661"/>
            <p14:sldId id="625"/>
            <p14:sldId id="653"/>
            <p14:sldId id="655"/>
            <p14:sldId id="608"/>
            <p14:sldId id="631"/>
            <p14:sldId id="632"/>
            <p14:sldId id="633"/>
            <p14:sldId id="634"/>
            <p14:sldId id="635"/>
            <p14:sldId id="636"/>
            <p14:sldId id="482"/>
            <p14:sldId id="637"/>
            <p14:sldId id="638"/>
            <p14:sldId id="2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y Barak" initials="" lastIdx="0" clrIdx="0"/>
  <p:cmAuthor id="2" name="Guy Hen" initials="GH" lastIdx="30" clrIdx="1">
    <p:extLst>
      <p:ext uri="{19B8F6BF-5375-455C-9EA6-DF929625EA0E}">
        <p15:presenceInfo xmlns:p15="http://schemas.microsoft.com/office/powerpoint/2012/main" userId="S-1-5-21-1357750305-945526054-4201977852-1001" providerId="AD"/>
      </p:ext>
    </p:extLst>
  </p:cmAuthor>
  <p:cmAuthor id="3" name="Liby Barak" initials="LB" lastIdx="13" clrIdx="2">
    <p:extLst>
      <p:ext uri="{19B8F6BF-5375-455C-9EA6-DF929625EA0E}">
        <p15:presenceInfo xmlns:p15="http://schemas.microsoft.com/office/powerpoint/2012/main" userId="Liby Bar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FFCCCC"/>
    <a:srgbClr val="F2F1AD"/>
    <a:srgbClr val="E5DBD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סגנון בהיר 2 - הדגשה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26" autoAdjust="0"/>
    <p:restoredTop sz="91544" autoAdjust="0"/>
  </p:normalViewPr>
  <p:slideViewPr>
    <p:cSldViewPr>
      <p:cViewPr varScale="1">
        <p:scale>
          <a:sx n="82" d="100"/>
          <a:sy n="82" d="100"/>
        </p:scale>
        <p:origin x="1397" y="72"/>
      </p:cViewPr>
      <p:guideLst>
        <p:guide orient="horz" pos="2160"/>
        <p:guide pos="2880"/>
      </p:guideLst>
    </p:cSldViewPr>
  </p:slideViewPr>
  <p:outlineViewPr>
    <p:cViewPr>
      <p:scale>
        <a:sx n="33" d="100"/>
        <a:sy n="33" d="100"/>
      </p:scale>
      <p:origin x="0" y="-5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6/11/relationships/changesInfo" Target="changesInfos/changesInfo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akov David" userId="b926cabc-0f4d-4d89-9522-473cdd87a26a" providerId="ADAL" clId="{E28984CB-7933-4069-8A13-3F95CC9967C5}"/>
    <pc:docChg chg="modSld">
      <pc:chgData name="Yaakov David" userId="b926cabc-0f4d-4d89-9522-473cdd87a26a" providerId="ADAL" clId="{E28984CB-7933-4069-8A13-3F95CC9967C5}" dt="2020-02-25T12:46:37.241" v="0" actId="20577"/>
      <pc:docMkLst>
        <pc:docMk/>
      </pc:docMkLst>
      <pc:sldChg chg="modSp mod">
        <pc:chgData name="Yaakov David" userId="b926cabc-0f4d-4d89-9522-473cdd87a26a" providerId="ADAL" clId="{E28984CB-7933-4069-8A13-3F95CC9967C5}" dt="2020-02-25T12:46:37.241" v="0" actId="20577"/>
        <pc:sldMkLst>
          <pc:docMk/>
          <pc:sldMk cId="0" sldId="265"/>
        </pc:sldMkLst>
        <pc:spChg chg="mod">
          <ac:chgData name="Yaakov David" userId="b926cabc-0f4d-4d89-9522-473cdd87a26a" providerId="ADAL" clId="{E28984CB-7933-4069-8A13-3F95CC9967C5}" dt="2020-02-25T12:46:37.241" v="0" actId="20577"/>
          <ac:spMkLst>
            <pc:docMk/>
            <pc:sldMk cId="0" sldId="265"/>
            <ac:spMk id="7173" creationId="{32B48DD3-099F-4803-8832-9DA05BF07E89}"/>
          </ac:spMkLst>
        </pc:spChg>
      </pc:sldChg>
    </pc:docChg>
  </pc:docChgLst>
  <pc:docChgLst>
    <pc:chgData name="Yaakov David" userId="b926cabc-0f4d-4d89-9522-473cdd87a26a" providerId="ADAL" clId="{F24677E9-EA12-43E5-8AE6-F55A5BE18C17}"/>
    <pc:docChg chg="undo custSel addSld modSld">
      <pc:chgData name="Yaakov David" userId="b926cabc-0f4d-4d89-9522-473cdd87a26a" providerId="ADAL" clId="{F24677E9-EA12-43E5-8AE6-F55A5BE18C17}" dt="2019-09-10T09:25:48.822" v="1333" actId="1076"/>
      <pc:docMkLst>
        <pc:docMk/>
      </pc:docMkLst>
      <pc:sldChg chg="modSp">
        <pc:chgData name="Yaakov David" userId="b926cabc-0f4d-4d89-9522-473cdd87a26a" providerId="ADAL" clId="{F24677E9-EA12-43E5-8AE6-F55A5BE18C17}" dt="2019-09-08T10:19:11.617" v="18" actId="115"/>
        <pc:sldMkLst>
          <pc:docMk/>
          <pc:sldMk cId="3430515942" sldId="469"/>
        </pc:sldMkLst>
        <pc:spChg chg="mod">
          <ac:chgData name="Yaakov David" userId="b926cabc-0f4d-4d89-9522-473cdd87a26a" providerId="ADAL" clId="{F24677E9-EA12-43E5-8AE6-F55A5BE18C17}" dt="2019-09-08T10:19:11.617" v="18" actId="115"/>
          <ac:spMkLst>
            <pc:docMk/>
            <pc:sldMk cId="3430515942" sldId="469"/>
            <ac:spMk id="4099" creationId="{121BF4B9-85DB-4E42-9B62-E48581D35E9D}"/>
          </ac:spMkLst>
        </pc:spChg>
      </pc:sldChg>
      <pc:sldChg chg="modSp">
        <pc:chgData name="Yaakov David" userId="b926cabc-0f4d-4d89-9522-473cdd87a26a" providerId="ADAL" clId="{F24677E9-EA12-43E5-8AE6-F55A5BE18C17}" dt="2019-09-08T11:49:39.340" v="1000" actId="255"/>
        <pc:sldMkLst>
          <pc:docMk/>
          <pc:sldMk cId="192957922" sldId="615"/>
        </pc:sldMkLst>
        <pc:spChg chg="mod">
          <ac:chgData name="Yaakov David" userId="b926cabc-0f4d-4d89-9522-473cdd87a26a" providerId="ADAL" clId="{F24677E9-EA12-43E5-8AE6-F55A5BE18C17}" dt="2019-09-08T11:49:39.340" v="1000" actId="255"/>
          <ac:spMkLst>
            <pc:docMk/>
            <pc:sldMk cId="192957922" sldId="615"/>
            <ac:spMk id="119811" creationId="{529E95A2-1A19-4639-8B1E-5A8B83D994A9}"/>
          </ac:spMkLst>
        </pc:spChg>
      </pc:sldChg>
      <pc:sldChg chg="modSp">
        <pc:chgData name="Yaakov David" userId="b926cabc-0f4d-4d89-9522-473cdd87a26a" providerId="ADAL" clId="{F24677E9-EA12-43E5-8AE6-F55A5BE18C17}" dt="2019-09-09T10:28:39.113" v="1011" actId="27636"/>
        <pc:sldMkLst>
          <pc:docMk/>
          <pc:sldMk cId="1142337024" sldId="616"/>
        </pc:sldMkLst>
        <pc:spChg chg="mod">
          <ac:chgData name="Yaakov David" userId="b926cabc-0f4d-4d89-9522-473cdd87a26a" providerId="ADAL" clId="{F24677E9-EA12-43E5-8AE6-F55A5BE18C17}" dt="2019-09-09T10:28:01.716" v="1007" actId="1076"/>
          <ac:spMkLst>
            <pc:docMk/>
            <pc:sldMk cId="1142337024" sldId="616"/>
            <ac:spMk id="113666" creationId="{5486241C-5157-4632-98BC-F97FD62A450D}"/>
          </ac:spMkLst>
        </pc:spChg>
        <pc:spChg chg="mod">
          <ac:chgData name="Yaakov David" userId="b926cabc-0f4d-4d89-9522-473cdd87a26a" providerId="ADAL" clId="{F24677E9-EA12-43E5-8AE6-F55A5BE18C17}" dt="2019-09-09T10:28:39.113" v="1011" actId="27636"/>
          <ac:spMkLst>
            <pc:docMk/>
            <pc:sldMk cId="1142337024" sldId="616"/>
            <ac:spMk id="119811" creationId="{529E95A2-1A19-4639-8B1E-5A8B83D994A9}"/>
          </ac:spMkLst>
        </pc:spChg>
      </pc:sldChg>
      <pc:sldChg chg="modSp">
        <pc:chgData name="Yaakov David" userId="b926cabc-0f4d-4d89-9522-473cdd87a26a" providerId="ADAL" clId="{F24677E9-EA12-43E5-8AE6-F55A5BE18C17}" dt="2019-09-09T10:28:15.385" v="1009" actId="255"/>
        <pc:sldMkLst>
          <pc:docMk/>
          <pc:sldMk cId="503502403" sldId="619"/>
        </pc:sldMkLst>
        <pc:spChg chg="mod">
          <ac:chgData name="Yaakov David" userId="b926cabc-0f4d-4d89-9522-473cdd87a26a" providerId="ADAL" clId="{F24677E9-EA12-43E5-8AE6-F55A5BE18C17}" dt="2019-09-09T10:28:15.385" v="1009" actId="255"/>
          <ac:spMkLst>
            <pc:docMk/>
            <pc:sldMk cId="503502403" sldId="619"/>
            <ac:spMk id="119811" creationId="{529E95A2-1A19-4639-8B1E-5A8B83D994A9}"/>
          </ac:spMkLst>
        </pc:spChg>
      </pc:sldChg>
      <pc:sldChg chg="modSp">
        <pc:chgData name="Yaakov David" userId="b926cabc-0f4d-4d89-9522-473cdd87a26a" providerId="ADAL" clId="{F24677E9-EA12-43E5-8AE6-F55A5BE18C17}" dt="2019-09-09T10:24:33.427" v="1001" actId="1076"/>
        <pc:sldMkLst>
          <pc:docMk/>
          <pc:sldMk cId="2337228132" sldId="628"/>
        </pc:sldMkLst>
        <pc:spChg chg="mod">
          <ac:chgData name="Yaakov David" userId="b926cabc-0f4d-4d89-9522-473cdd87a26a" providerId="ADAL" clId="{F24677E9-EA12-43E5-8AE6-F55A5BE18C17}" dt="2019-09-09T10:24:33.427" v="1001" actId="1076"/>
          <ac:spMkLst>
            <pc:docMk/>
            <pc:sldMk cId="2337228132" sldId="628"/>
            <ac:spMk id="119811" creationId="{529E95A2-1A19-4639-8B1E-5A8B83D994A9}"/>
          </ac:spMkLst>
        </pc:spChg>
      </pc:sldChg>
      <pc:sldChg chg="modSp add">
        <pc:chgData name="Yaakov David" userId="b926cabc-0f4d-4d89-9522-473cdd87a26a" providerId="ADAL" clId="{F24677E9-EA12-43E5-8AE6-F55A5BE18C17}" dt="2019-09-08T11:45:51.263" v="882" actId="20577"/>
        <pc:sldMkLst>
          <pc:docMk/>
          <pc:sldMk cId="300232871" sldId="652"/>
        </pc:sldMkLst>
        <pc:spChg chg="mod">
          <ac:chgData name="Yaakov David" userId="b926cabc-0f4d-4d89-9522-473cdd87a26a" providerId="ADAL" clId="{F24677E9-EA12-43E5-8AE6-F55A5BE18C17}" dt="2019-09-08T11:45:51.263" v="882" actId="20577"/>
          <ac:spMkLst>
            <pc:docMk/>
            <pc:sldMk cId="300232871" sldId="652"/>
            <ac:spMk id="4099" creationId="{121BF4B9-85DB-4E42-9B62-E48581D35E9D}"/>
          </ac:spMkLst>
        </pc:spChg>
      </pc:sldChg>
    </pc:docChg>
  </pc:docChgLst>
  <pc:docChgLst>
    <pc:chgData name="Guy Hen" userId="725e0dbf-19b5-40e1-a7ec-df86b04e3cb4" providerId="ADAL" clId="{9E17A945-E730-4C2E-81DB-F557F7BE2F8B}"/>
    <pc:docChg chg="undo custSel addSld delSld modSld sldOrd modSection">
      <pc:chgData name="Guy Hen" userId="725e0dbf-19b5-40e1-a7ec-df86b04e3cb4" providerId="ADAL" clId="{9E17A945-E730-4C2E-81DB-F557F7BE2F8B}" dt="2019-09-17T20:03:47.490" v="3132" actId="255"/>
      <pc:docMkLst>
        <pc:docMk/>
      </pc:docMkLst>
      <pc:sldChg chg="modSp">
        <pc:chgData name="Guy Hen" userId="725e0dbf-19b5-40e1-a7ec-df86b04e3cb4" providerId="ADAL" clId="{9E17A945-E730-4C2E-81DB-F557F7BE2F8B}" dt="2019-09-17T19:27:33.070" v="2523" actId="255"/>
        <pc:sldMkLst>
          <pc:docMk/>
          <pc:sldMk cId="0" sldId="348"/>
        </pc:sldMkLst>
        <pc:spChg chg="mod">
          <ac:chgData name="Guy Hen" userId="725e0dbf-19b5-40e1-a7ec-df86b04e3cb4" providerId="ADAL" clId="{9E17A945-E730-4C2E-81DB-F557F7BE2F8B}" dt="2019-09-17T19:27:33.070" v="2523" actId="255"/>
          <ac:spMkLst>
            <pc:docMk/>
            <pc:sldMk cId="0" sldId="348"/>
            <ac:spMk id="14340" creationId="{D7ADB7CC-38AB-4D1E-9793-43550298DF56}"/>
          </ac:spMkLst>
        </pc:spChg>
      </pc:sldChg>
      <pc:sldChg chg="addSp delSp modSp">
        <pc:chgData name="Guy Hen" userId="725e0dbf-19b5-40e1-a7ec-df86b04e3cb4" providerId="ADAL" clId="{9E17A945-E730-4C2E-81DB-F557F7BE2F8B}" dt="2019-09-17T16:15:06.437" v="383" actId="255"/>
        <pc:sldMkLst>
          <pc:docMk/>
          <pc:sldMk cId="0" sldId="404"/>
        </pc:sldMkLst>
        <pc:spChg chg="add del mod">
          <ac:chgData name="Guy Hen" userId="725e0dbf-19b5-40e1-a7ec-df86b04e3cb4" providerId="ADAL" clId="{9E17A945-E730-4C2E-81DB-F557F7BE2F8B}" dt="2019-09-17T16:15:03.621" v="382" actId="478"/>
          <ac:spMkLst>
            <pc:docMk/>
            <pc:sldMk cId="0" sldId="404"/>
            <ac:spMk id="2" creationId="{062113E2-5569-456E-9639-755EB705FAD6}"/>
          </ac:spMkLst>
        </pc:spChg>
        <pc:spChg chg="mod">
          <ac:chgData name="Guy Hen" userId="725e0dbf-19b5-40e1-a7ec-df86b04e3cb4" providerId="ADAL" clId="{9E17A945-E730-4C2E-81DB-F557F7BE2F8B}" dt="2019-09-17T16:14:54.853" v="380" actId="27636"/>
          <ac:spMkLst>
            <pc:docMk/>
            <pc:sldMk cId="0" sldId="404"/>
            <ac:spMk id="4099" creationId="{23113306-0FB2-4C95-9901-8EBDA67B8AB5}"/>
          </ac:spMkLst>
        </pc:spChg>
        <pc:spChg chg="add del mod">
          <ac:chgData name="Guy Hen" userId="725e0dbf-19b5-40e1-a7ec-df86b04e3cb4" providerId="ADAL" clId="{9E17A945-E730-4C2E-81DB-F557F7BE2F8B}" dt="2019-09-17T16:15:06.437" v="383" actId="255"/>
          <ac:spMkLst>
            <pc:docMk/>
            <pc:sldMk cId="0" sldId="404"/>
            <ac:spMk id="17410" creationId="{0BC69389-E75A-4B31-913E-FD1CE8A8521F}"/>
          </ac:spMkLst>
        </pc:spChg>
      </pc:sldChg>
      <pc:sldChg chg="modSp">
        <pc:chgData name="Guy Hen" userId="725e0dbf-19b5-40e1-a7ec-df86b04e3cb4" providerId="ADAL" clId="{9E17A945-E730-4C2E-81DB-F557F7BE2F8B}" dt="2019-09-17T19:29:51.180" v="2548" actId="115"/>
        <pc:sldMkLst>
          <pc:docMk/>
          <pc:sldMk cId="0" sldId="424"/>
        </pc:sldMkLst>
        <pc:spChg chg="mod">
          <ac:chgData name="Guy Hen" userId="725e0dbf-19b5-40e1-a7ec-df86b04e3cb4" providerId="ADAL" clId="{9E17A945-E730-4C2E-81DB-F557F7BE2F8B}" dt="2019-09-17T19:29:51.180" v="2548" actId="115"/>
          <ac:spMkLst>
            <pc:docMk/>
            <pc:sldMk cId="0" sldId="424"/>
            <ac:spMk id="4099" creationId="{121BF4B9-85DB-4E42-9B62-E48581D35E9D}"/>
          </ac:spMkLst>
        </pc:spChg>
      </pc:sldChg>
      <pc:sldChg chg="modSp">
        <pc:chgData name="Guy Hen" userId="725e0dbf-19b5-40e1-a7ec-df86b04e3cb4" providerId="ADAL" clId="{9E17A945-E730-4C2E-81DB-F557F7BE2F8B}" dt="2019-09-17T19:28:22.581" v="2531" actId="6549"/>
        <pc:sldMkLst>
          <pc:docMk/>
          <pc:sldMk cId="0" sldId="433"/>
        </pc:sldMkLst>
        <pc:spChg chg="mod">
          <ac:chgData name="Guy Hen" userId="725e0dbf-19b5-40e1-a7ec-df86b04e3cb4" providerId="ADAL" clId="{9E17A945-E730-4C2E-81DB-F557F7BE2F8B}" dt="2019-09-17T19:28:22.581" v="2531" actId="6549"/>
          <ac:spMkLst>
            <pc:docMk/>
            <pc:sldMk cId="0" sldId="433"/>
            <ac:spMk id="4099" creationId="{E46A0E9A-416F-40C8-9898-CDD81683BDD7}"/>
          </ac:spMkLst>
        </pc:spChg>
      </pc:sldChg>
      <pc:sldChg chg="addSp delSp modSp">
        <pc:chgData name="Guy Hen" userId="725e0dbf-19b5-40e1-a7ec-df86b04e3cb4" providerId="ADAL" clId="{9E17A945-E730-4C2E-81DB-F557F7BE2F8B}" dt="2019-09-17T19:39:05.371" v="2712" actId="255"/>
        <pc:sldMkLst>
          <pc:docMk/>
          <pc:sldMk cId="0" sldId="457"/>
        </pc:sldMkLst>
        <pc:spChg chg="add mod">
          <ac:chgData name="Guy Hen" userId="725e0dbf-19b5-40e1-a7ec-df86b04e3cb4" providerId="ADAL" clId="{9E17A945-E730-4C2E-81DB-F557F7BE2F8B}" dt="2019-09-17T16:15:14.389" v="386" actId="478"/>
          <ac:spMkLst>
            <pc:docMk/>
            <pc:sldMk cId="0" sldId="457"/>
            <ac:spMk id="2" creationId="{29D8F433-C144-469D-A115-17811EAD1EF1}"/>
          </ac:spMkLst>
        </pc:spChg>
        <pc:spChg chg="add del mod">
          <ac:chgData name="Guy Hen" userId="725e0dbf-19b5-40e1-a7ec-df86b04e3cb4" providerId="ADAL" clId="{9E17A945-E730-4C2E-81DB-F557F7BE2F8B}" dt="2019-09-17T16:15:19.565" v="389" actId="478"/>
          <ac:spMkLst>
            <pc:docMk/>
            <pc:sldMk cId="0" sldId="457"/>
            <ac:spMk id="3" creationId="{17712529-2734-4517-B547-739A342D5664}"/>
          </ac:spMkLst>
        </pc:spChg>
        <pc:spChg chg="add del">
          <ac:chgData name="Guy Hen" userId="725e0dbf-19b5-40e1-a7ec-df86b04e3cb4" providerId="ADAL" clId="{9E17A945-E730-4C2E-81DB-F557F7BE2F8B}" dt="2019-09-17T16:15:12.454" v="385"/>
          <ac:spMkLst>
            <pc:docMk/>
            <pc:sldMk cId="0" sldId="457"/>
            <ac:spMk id="4" creationId="{DE446183-EF4D-4F82-AE97-D036A34F2158}"/>
          </ac:spMkLst>
        </pc:spChg>
        <pc:spChg chg="add">
          <ac:chgData name="Guy Hen" userId="725e0dbf-19b5-40e1-a7ec-df86b04e3cb4" providerId="ADAL" clId="{9E17A945-E730-4C2E-81DB-F557F7BE2F8B}" dt="2019-09-17T16:15:14.818" v="387"/>
          <ac:spMkLst>
            <pc:docMk/>
            <pc:sldMk cId="0" sldId="457"/>
            <ac:spMk id="6" creationId="{F68B6899-0C49-43B3-ACBE-6D163B0B8E5B}"/>
          </ac:spMkLst>
        </pc:spChg>
        <pc:spChg chg="add del mod">
          <ac:chgData name="Guy Hen" userId="725e0dbf-19b5-40e1-a7ec-df86b04e3cb4" providerId="ADAL" clId="{9E17A945-E730-4C2E-81DB-F557F7BE2F8B}" dt="2019-09-17T19:39:05.371" v="2712" actId="255"/>
          <ac:spMkLst>
            <pc:docMk/>
            <pc:sldMk cId="0" sldId="457"/>
            <ac:spMk id="22531" creationId="{62E0D74C-5ED4-41BC-9A9D-A16BDC7BDDE9}"/>
          </ac:spMkLst>
        </pc:spChg>
        <pc:spChg chg="del">
          <ac:chgData name="Guy Hen" userId="725e0dbf-19b5-40e1-a7ec-df86b04e3cb4" providerId="ADAL" clId="{9E17A945-E730-4C2E-81DB-F557F7BE2F8B}" dt="2019-09-17T16:15:14.389" v="386" actId="478"/>
          <ac:spMkLst>
            <pc:docMk/>
            <pc:sldMk cId="0" sldId="457"/>
            <ac:spMk id="109570" creationId="{C350582E-A387-481C-9DD0-CF46B3DA3B58}"/>
          </ac:spMkLst>
        </pc:spChg>
      </pc:sldChg>
      <pc:sldChg chg="modSp">
        <pc:chgData name="Guy Hen" userId="725e0dbf-19b5-40e1-a7ec-df86b04e3cb4" providerId="ADAL" clId="{9E17A945-E730-4C2E-81DB-F557F7BE2F8B}" dt="2019-09-17T16:02:55.390" v="293" actId="255"/>
        <pc:sldMkLst>
          <pc:docMk/>
          <pc:sldMk cId="1703273848" sldId="468"/>
        </pc:sldMkLst>
        <pc:spChg chg="mod">
          <ac:chgData name="Guy Hen" userId="725e0dbf-19b5-40e1-a7ec-df86b04e3cb4" providerId="ADAL" clId="{9E17A945-E730-4C2E-81DB-F557F7BE2F8B}" dt="2019-09-17T16:02:55.390" v="293" actId="255"/>
          <ac:spMkLst>
            <pc:docMk/>
            <pc:sldMk cId="1703273848" sldId="468"/>
            <ac:spMk id="4099" creationId="{121BF4B9-85DB-4E42-9B62-E48581D35E9D}"/>
          </ac:spMkLst>
        </pc:spChg>
        <pc:spChg chg="mod">
          <ac:chgData name="Guy Hen" userId="725e0dbf-19b5-40e1-a7ec-df86b04e3cb4" providerId="ADAL" clId="{9E17A945-E730-4C2E-81DB-F557F7BE2F8B}" dt="2019-09-17T16:02:42.003" v="291" actId="1035"/>
          <ac:spMkLst>
            <pc:docMk/>
            <pc:sldMk cId="1703273848" sldId="468"/>
            <ac:spMk id="15362" creationId="{C395BD5F-1355-4B69-9A64-6D48575D0CAC}"/>
          </ac:spMkLst>
        </pc:spChg>
      </pc:sldChg>
      <pc:sldChg chg="modSp ord">
        <pc:chgData name="Guy Hen" userId="725e0dbf-19b5-40e1-a7ec-df86b04e3cb4" providerId="ADAL" clId="{9E17A945-E730-4C2E-81DB-F557F7BE2F8B}" dt="2019-09-17T19:36:35.012" v="2704" actId="20577"/>
        <pc:sldMkLst>
          <pc:docMk/>
          <pc:sldMk cId="3430515942" sldId="469"/>
        </pc:sldMkLst>
        <pc:spChg chg="mod">
          <ac:chgData name="Guy Hen" userId="725e0dbf-19b5-40e1-a7ec-df86b04e3cb4" providerId="ADAL" clId="{9E17A945-E730-4C2E-81DB-F557F7BE2F8B}" dt="2019-09-17T19:36:35.012" v="2704" actId="20577"/>
          <ac:spMkLst>
            <pc:docMk/>
            <pc:sldMk cId="3430515942" sldId="469"/>
            <ac:spMk id="4099" creationId="{121BF4B9-85DB-4E42-9B62-E48581D35E9D}"/>
          </ac:spMkLst>
        </pc:spChg>
        <pc:spChg chg="mod">
          <ac:chgData name="Guy Hen" userId="725e0dbf-19b5-40e1-a7ec-df86b04e3cb4" providerId="ADAL" clId="{9E17A945-E730-4C2E-81DB-F557F7BE2F8B}" dt="2019-09-17T16:00:38.128" v="260" actId="20577"/>
          <ac:spMkLst>
            <pc:docMk/>
            <pc:sldMk cId="3430515942" sldId="469"/>
            <ac:spMk id="15362" creationId="{C395BD5F-1355-4B69-9A64-6D48575D0CAC}"/>
          </ac:spMkLst>
        </pc:spChg>
      </pc:sldChg>
      <pc:sldChg chg="modSp">
        <pc:chgData name="Guy Hen" userId="725e0dbf-19b5-40e1-a7ec-df86b04e3cb4" providerId="ADAL" clId="{9E17A945-E730-4C2E-81DB-F557F7BE2F8B}" dt="2019-09-17T19:41:43.829" v="2714" actId="20577"/>
        <pc:sldMkLst>
          <pc:docMk/>
          <pc:sldMk cId="425599473" sldId="470"/>
        </pc:sldMkLst>
        <pc:spChg chg="mod">
          <ac:chgData name="Guy Hen" userId="725e0dbf-19b5-40e1-a7ec-df86b04e3cb4" providerId="ADAL" clId="{9E17A945-E730-4C2E-81DB-F557F7BE2F8B}" dt="2019-09-17T19:41:43.829" v="2714" actId="20577"/>
          <ac:spMkLst>
            <pc:docMk/>
            <pc:sldMk cId="425599473" sldId="470"/>
            <ac:spMk id="22531" creationId="{62E0D74C-5ED4-41BC-9A9D-A16BDC7BDDE9}"/>
          </ac:spMkLst>
        </pc:spChg>
      </pc:sldChg>
      <pc:sldChg chg="modSp">
        <pc:chgData name="Guy Hen" userId="725e0dbf-19b5-40e1-a7ec-df86b04e3cb4" providerId="ADAL" clId="{9E17A945-E730-4C2E-81DB-F557F7BE2F8B}" dt="2019-09-17T19:43:13.885" v="2734" actId="20577"/>
        <pc:sldMkLst>
          <pc:docMk/>
          <pc:sldMk cId="547318406" sldId="474"/>
        </pc:sldMkLst>
        <pc:spChg chg="mod">
          <ac:chgData name="Guy Hen" userId="725e0dbf-19b5-40e1-a7ec-df86b04e3cb4" providerId="ADAL" clId="{9E17A945-E730-4C2E-81DB-F557F7BE2F8B}" dt="2019-09-17T19:43:13.885" v="2734" actId="20577"/>
          <ac:spMkLst>
            <pc:docMk/>
            <pc:sldMk cId="547318406" sldId="474"/>
            <ac:spMk id="119811" creationId="{529E95A2-1A19-4639-8B1E-5A8B83D994A9}"/>
          </ac:spMkLst>
        </pc:spChg>
      </pc:sldChg>
      <pc:sldChg chg="modSp">
        <pc:chgData name="Guy Hen" userId="725e0dbf-19b5-40e1-a7ec-df86b04e3cb4" providerId="ADAL" clId="{9E17A945-E730-4C2E-81DB-F557F7BE2F8B}" dt="2019-09-17T19:12:12.240" v="2331" actId="313"/>
        <pc:sldMkLst>
          <pc:docMk/>
          <pc:sldMk cId="624337758" sldId="475"/>
        </pc:sldMkLst>
        <pc:spChg chg="mod">
          <ac:chgData name="Guy Hen" userId="725e0dbf-19b5-40e1-a7ec-df86b04e3cb4" providerId="ADAL" clId="{9E17A945-E730-4C2E-81DB-F557F7BE2F8B}" dt="2019-09-17T19:12:12.240" v="2331" actId="313"/>
          <ac:spMkLst>
            <pc:docMk/>
            <pc:sldMk cId="624337758" sldId="475"/>
            <ac:spMk id="119811" creationId="{529E95A2-1A19-4639-8B1E-5A8B83D994A9}"/>
          </ac:spMkLst>
        </pc:spChg>
      </pc:sldChg>
      <pc:sldChg chg="addSp delSp modSp">
        <pc:chgData name="Guy Hen" userId="725e0dbf-19b5-40e1-a7ec-df86b04e3cb4" providerId="ADAL" clId="{9E17A945-E730-4C2E-81DB-F557F7BE2F8B}" dt="2019-09-17T16:16:41.482" v="406" actId="313"/>
        <pc:sldMkLst>
          <pc:docMk/>
          <pc:sldMk cId="4110169627" sldId="486"/>
        </pc:sldMkLst>
        <pc:spChg chg="add mod">
          <ac:chgData name="Guy Hen" userId="725e0dbf-19b5-40e1-a7ec-df86b04e3cb4" providerId="ADAL" clId="{9E17A945-E730-4C2E-81DB-F557F7BE2F8B}" dt="2019-09-17T16:16:00.384" v="392" actId="478"/>
          <ac:spMkLst>
            <pc:docMk/>
            <pc:sldMk cId="4110169627" sldId="486"/>
            <ac:spMk id="2" creationId="{B88DF4A8-9604-4476-80E6-0F5EA9AE9404}"/>
          </ac:spMkLst>
        </pc:spChg>
        <pc:spChg chg="add del">
          <ac:chgData name="Guy Hen" userId="725e0dbf-19b5-40e1-a7ec-df86b04e3cb4" providerId="ADAL" clId="{9E17A945-E730-4C2E-81DB-F557F7BE2F8B}" dt="2019-09-17T16:15:58.635" v="391"/>
          <ac:spMkLst>
            <pc:docMk/>
            <pc:sldMk cId="4110169627" sldId="486"/>
            <ac:spMk id="4" creationId="{F469F739-771B-49FA-B1BC-3D294D6212A5}"/>
          </ac:spMkLst>
        </pc:spChg>
        <pc:spChg chg="add mod">
          <ac:chgData name="Guy Hen" userId="725e0dbf-19b5-40e1-a7ec-df86b04e3cb4" providerId="ADAL" clId="{9E17A945-E730-4C2E-81DB-F557F7BE2F8B}" dt="2019-09-17T16:16:21.241" v="401" actId="20577"/>
          <ac:spMkLst>
            <pc:docMk/>
            <pc:sldMk cId="4110169627" sldId="486"/>
            <ac:spMk id="6" creationId="{5D1A4B36-329B-4008-8D92-9AB0BD808FAE}"/>
          </ac:spMkLst>
        </pc:spChg>
        <pc:spChg chg="del">
          <ac:chgData name="Guy Hen" userId="725e0dbf-19b5-40e1-a7ec-df86b04e3cb4" providerId="ADAL" clId="{9E17A945-E730-4C2E-81DB-F557F7BE2F8B}" dt="2019-09-17T16:16:00.384" v="392" actId="478"/>
          <ac:spMkLst>
            <pc:docMk/>
            <pc:sldMk cId="4110169627" sldId="486"/>
            <ac:spMk id="113666" creationId="{5486241C-5157-4632-98BC-F97FD62A450D}"/>
          </ac:spMkLst>
        </pc:spChg>
        <pc:spChg chg="mod">
          <ac:chgData name="Guy Hen" userId="725e0dbf-19b5-40e1-a7ec-df86b04e3cb4" providerId="ADAL" clId="{9E17A945-E730-4C2E-81DB-F557F7BE2F8B}" dt="2019-09-17T16:16:41.482" v="406" actId="313"/>
          <ac:spMkLst>
            <pc:docMk/>
            <pc:sldMk cId="4110169627" sldId="486"/>
            <ac:spMk id="119811" creationId="{529E95A2-1A19-4639-8B1E-5A8B83D994A9}"/>
          </ac:spMkLst>
        </pc:spChg>
      </pc:sldChg>
      <pc:sldChg chg="modSp">
        <pc:chgData name="Guy Hen" userId="725e0dbf-19b5-40e1-a7ec-df86b04e3cb4" providerId="ADAL" clId="{9E17A945-E730-4C2E-81DB-F557F7BE2F8B}" dt="2019-09-17T16:28:10.322" v="689" actId="115"/>
        <pc:sldMkLst>
          <pc:docMk/>
          <pc:sldMk cId="2012696015" sldId="488"/>
        </pc:sldMkLst>
        <pc:spChg chg="mod">
          <ac:chgData name="Guy Hen" userId="725e0dbf-19b5-40e1-a7ec-df86b04e3cb4" providerId="ADAL" clId="{9E17A945-E730-4C2E-81DB-F557F7BE2F8B}" dt="2019-09-17T16:28:10.322" v="689" actId="115"/>
          <ac:spMkLst>
            <pc:docMk/>
            <pc:sldMk cId="2012696015" sldId="488"/>
            <ac:spMk id="119811" creationId="{529E95A2-1A19-4639-8B1E-5A8B83D994A9}"/>
          </ac:spMkLst>
        </pc:spChg>
      </pc:sldChg>
      <pc:sldChg chg="delSp modSp">
        <pc:chgData name="Guy Hen" userId="725e0dbf-19b5-40e1-a7ec-df86b04e3cb4" providerId="ADAL" clId="{9E17A945-E730-4C2E-81DB-F557F7BE2F8B}" dt="2019-09-17T18:12:04.622" v="1509" actId="115"/>
        <pc:sldMkLst>
          <pc:docMk/>
          <pc:sldMk cId="241413076" sldId="489"/>
        </pc:sldMkLst>
        <pc:spChg chg="mod">
          <ac:chgData name="Guy Hen" userId="725e0dbf-19b5-40e1-a7ec-df86b04e3cb4" providerId="ADAL" clId="{9E17A945-E730-4C2E-81DB-F557F7BE2F8B}" dt="2019-09-17T18:12:04.622" v="1509" actId="115"/>
          <ac:spMkLst>
            <pc:docMk/>
            <pc:sldMk cId="241413076" sldId="489"/>
            <ac:spMk id="5" creationId="{28367BDA-5C28-44E8-BC54-2C2CBC03255A}"/>
          </ac:spMkLst>
        </pc:spChg>
        <pc:spChg chg="del">
          <ac:chgData name="Guy Hen" userId="725e0dbf-19b5-40e1-a7ec-df86b04e3cb4" providerId="ADAL" clId="{9E17A945-E730-4C2E-81DB-F557F7BE2F8B}" dt="2019-09-17T18:11:40.099" v="1500" actId="478"/>
          <ac:spMkLst>
            <pc:docMk/>
            <pc:sldMk cId="241413076" sldId="489"/>
            <ac:spMk id="6" creationId="{B62C9305-95AA-411B-9B43-3ABCC7DBDA6D}"/>
          </ac:spMkLst>
        </pc:spChg>
      </pc:sldChg>
      <pc:sldChg chg="modSp">
        <pc:chgData name="Guy Hen" userId="725e0dbf-19b5-40e1-a7ec-df86b04e3cb4" providerId="ADAL" clId="{9E17A945-E730-4C2E-81DB-F557F7BE2F8B}" dt="2019-09-17T19:29:02.561" v="2532" actId="20577"/>
        <pc:sldMkLst>
          <pc:docMk/>
          <pc:sldMk cId="2136378719" sldId="523"/>
        </pc:sldMkLst>
        <pc:spChg chg="mod">
          <ac:chgData name="Guy Hen" userId="725e0dbf-19b5-40e1-a7ec-df86b04e3cb4" providerId="ADAL" clId="{9E17A945-E730-4C2E-81DB-F557F7BE2F8B}" dt="2019-09-17T19:29:02.561" v="2532" actId="20577"/>
          <ac:spMkLst>
            <pc:docMk/>
            <pc:sldMk cId="2136378719" sldId="523"/>
            <ac:spMk id="15362" creationId="{3AB90CCA-2848-4BFB-947C-2A828B993D91}"/>
          </ac:spMkLst>
        </pc:spChg>
      </pc:sldChg>
      <pc:sldChg chg="modSp">
        <pc:chgData name="Guy Hen" userId="725e0dbf-19b5-40e1-a7ec-df86b04e3cb4" providerId="ADAL" clId="{9E17A945-E730-4C2E-81DB-F557F7BE2F8B}" dt="2019-09-17T16:00:43.911" v="262" actId="20577"/>
        <pc:sldMkLst>
          <pc:docMk/>
          <pc:sldMk cId="1163403456" sldId="595"/>
        </pc:sldMkLst>
        <pc:spChg chg="mod">
          <ac:chgData name="Guy Hen" userId="725e0dbf-19b5-40e1-a7ec-df86b04e3cb4" providerId="ADAL" clId="{9E17A945-E730-4C2E-81DB-F557F7BE2F8B}" dt="2019-09-17T16:00:43.911" v="262" actId="20577"/>
          <ac:spMkLst>
            <pc:docMk/>
            <pc:sldMk cId="1163403456" sldId="595"/>
            <ac:spMk id="5" creationId="{66FAD59F-7486-429E-8391-3BE0ECD4121A}"/>
          </ac:spMkLst>
        </pc:spChg>
        <pc:spChg chg="mod">
          <ac:chgData name="Guy Hen" userId="725e0dbf-19b5-40e1-a7ec-df86b04e3cb4" providerId="ADAL" clId="{9E17A945-E730-4C2E-81DB-F557F7BE2F8B}" dt="2019-09-17T15:42:04.781" v="34" actId="20577"/>
          <ac:spMkLst>
            <pc:docMk/>
            <pc:sldMk cId="1163403456" sldId="595"/>
            <ac:spMk id="15362" creationId="{3AB90CCA-2848-4BFB-947C-2A828B993D91}"/>
          </ac:spMkLst>
        </pc:spChg>
      </pc:sldChg>
      <pc:sldChg chg="add">
        <pc:chgData name="Guy Hen" userId="725e0dbf-19b5-40e1-a7ec-df86b04e3cb4" providerId="ADAL" clId="{9E17A945-E730-4C2E-81DB-F557F7BE2F8B}" dt="2019-09-17T16:13:59.226" v="364"/>
        <pc:sldMkLst>
          <pc:docMk/>
          <pc:sldMk cId="2150978890" sldId="598"/>
        </pc:sldMkLst>
      </pc:sldChg>
      <pc:sldChg chg="add">
        <pc:chgData name="Guy Hen" userId="725e0dbf-19b5-40e1-a7ec-df86b04e3cb4" providerId="ADAL" clId="{9E17A945-E730-4C2E-81DB-F557F7BE2F8B}" dt="2019-09-17T16:13:59.226" v="364"/>
        <pc:sldMkLst>
          <pc:docMk/>
          <pc:sldMk cId="2082825739" sldId="599"/>
        </pc:sldMkLst>
      </pc:sldChg>
      <pc:sldChg chg="modSp add ord">
        <pc:chgData name="Guy Hen" userId="725e0dbf-19b5-40e1-a7ec-df86b04e3cb4" providerId="ADAL" clId="{9E17A945-E730-4C2E-81DB-F557F7BE2F8B}" dt="2019-09-17T19:38:18.912" v="2706"/>
        <pc:sldMkLst>
          <pc:docMk/>
          <pc:sldMk cId="4123567582" sldId="600"/>
        </pc:sldMkLst>
        <pc:spChg chg="mod">
          <ac:chgData name="Guy Hen" userId="725e0dbf-19b5-40e1-a7ec-df86b04e3cb4" providerId="ADAL" clId="{9E17A945-E730-4C2E-81DB-F557F7BE2F8B}" dt="2019-09-17T19:38:18.912" v="2706"/>
          <ac:spMkLst>
            <pc:docMk/>
            <pc:sldMk cId="4123567582" sldId="600"/>
            <ac:spMk id="17410" creationId="{0BC69389-E75A-4B31-913E-FD1CE8A8521F}"/>
          </ac:spMkLst>
        </pc:spChg>
      </pc:sldChg>
      <pc:sldChg chg="modSp">
        <pc:chgData name="Guy Hen" userId="725e0dbf-19b5-40e1-a7ec-df86b04e3cb4" providerId="ADAL" clId="{9E17A945-E730-4C2E-81DB-F557F7BE2F8B}" dt="2019-09-17T19:31:02.363" v="2595" actId="115"/>
        <pc:sldMkLst>
          <pc:docMk/>
          <pc:sldMk cId="74834410" sldId="602"/>
        </pc:sldMkLst>
        <pc:spChg chg="mod">
          <ac:chgData name="Guy Hen" userId="725e0dbf-19b5-40e1-a7ec-df86b04e3cb4" providerId="ADAL" clId="{9E17A945-E730-4C2E-81DB-F557F7BE2F8B}" dt="2019-09-17T19:31:02.363" v="2595" actId="115"/>
          <ac:spMkLst>
            <pc:docMk/>
            <pc:sldMk cId="74834410" sldId="602"/>
            <ac:spMk id="4099" creationId="{121BF4B9-85DB-4E42-9B62-E48581D35E9D}"/>
          </ac:spMkLst>
        </pc:spChg>
        <pc:spChg chg="mod">
          <ac:chgData name="Guy Hen" userId="725e0dbf-19b5-40e1-a7ec-df86b04e3cb4" providerId="ADAL" clId="{9E17A945-E730-4C2E-81DB-F557F7BE2F8B}" dt="2019-09-17T16:00:47.159" v="264" actId="20577"/>
          <ac:spMkLst>
            <pc:docMk/>
            <pc:sldMk cId="74834410" sldId="602"/>
            <ac:spMk id="15362" creationId="{C395BD5F-1355-4B69-9A64-6D48575D0CAC}"/>
          </ac:spMkLst>
        </pc:spChg>
      </pc:sldChg>
      <pc:sldChg chg="ord">
        <pc:chgData name="Guy Hen" userId="725e0dbf-19b5-40e1-a7ec-df86b04e3cb4" providerId="ADAL" clId="{9E17A945-E730-4C2E-81DB-F557F7BE2F8B}" dt="2019-09-17T20:01:47.509" v="3017"/>
        <pc:sldMkLst>
          <pc:docMk/>
          <pc:sldMk cId="1914946342" sldId="608"/>
        </pc:sldMkLst>
      </pc:sldChg>
      <pc:sldChg chg="modSp">
        <pc:chgData name="Guy Hen" userId="725e0dbf-19b5-40e1-a7ec-df86b04e3cb4" providerId="ADAL" clId="{9E17A945-E730-4C2E-81DB-F557F7BE2F8B}" dt="2019-09-17T19:46:59.341" v="2764" actId="20577"/>
        <pc:sldMkLst>
          <pc:docMk/>
          <pc:sldMk cId="4220981718" sldId="611"/>
        </pc:sldMkLst>
        <pc:spChg chg="mod">
          <ac:chgData name="Guy Hen" userId="725e0dbf-19b5-40e1-a7ec-df86b04e3cb4" providerId="ADAL" clId="{9E17A945-E730-4C2E-81DB-F557F7BE2F8B}" dt="2019-09-17T19:46:59.341" v="2764" actId="20577"/>
          <ac:spMkLst>
            <pc:docMk/>
            <pc:sldMk cId="4220981718" sldId="611"/>
            <ac:spMk id="119811" creationId="{529E95A2-1A19-4639-8B1E-5A8B83D994A9}"/>
          </ac:spMkLst>
        </pc:spChg>
      </pc:sldChg>
      <pc:sldChg chg="modSp">
        <pc:chgData name="Guy Hen" userId="725e0dbf-19b5-40e1-a7ec-df86b04e3cb4" providerId="ADAL" clId="{9E17A945-E730-4C2E-81DB-F557F7BE2F8B}" dt="2019-09-17T18:02:19.808" v="1373" actId="20577"/>
        <pc:sldMkLst>
          <pc:docMk/>
          <pc:sldMk cId="1671203197" sldId="612"/>
        </pc:sldMkLst>
        <pc:spChg chg="mod">
          <ac:chgData name="Guy Hen" userId="725e0dbf-19b5-40e1-a7ec-df86b04e3cb4" providerId="ADAL" clId="{9E17A945-E730-4C2E-81DB-F557F7BE2F8B}" dt="2019-09-17T18:02:19.808" v="1373" actId="20577"/>
          <ac:spMkLst>
            <pc:docMk/>
            <pc:sldMk cId="1671203197" sldId="612"/>
            <ac:spMk id="119811" creationId="{529E95A2-1A19-4639-8B1E-5A8B83D994A9}"/>
          </ac:spMkLst>
        </pc:spChg>
      </pc:sldChg>
      <pc:sldChg chg="modSp">
        <pc:chgData name="Guy Hen" userId="725e0dbf-19b5-40e1-a7ec-df86b04e3cb4" providerId="ADAL" clId="{9E17A945-E730-4C2E-81DB-F557F7BE2F8B}" dt="2019-09-17T19:48:05.694" v="2809" actId="20577"/>
        <pc:sldMkLst>
          <pc:docMk/>
          <pc:sldMk cId="1700641070" sldId="613"/>
        </pc:sldMkLst>
        <pc:spChg chg="mod">
          <ac:chgData name="Guy Hen" userId="725e0dbf-19b5-40e1-a7ec-df86b04e3cb4" providerId="ADAL" clId="{9E17A945-E730-4C2E-81DB-F557F7BE2F8B}" dt="2019-09-17T19:48:05.694" v="2809" actId="20577"/>
          <ac:spMkLst>
            <pc:docMk/>
            <pc:sldMk cId="1700641070" sldId="613"/>
            <ac:spMk id="119811" creationId="{529E95A2-1A19-4639-8B1E-5A8B83D994A9}"/>
          </ac:spMkLst>
        </pc:spChg>
      </pc:sldChg>
      <pc:sldChg chg="modSp">
        <pc:chgData name="Guy Hen" userId="725e0dbf-19b5-40e1-a7ec-df86b04e3cb4" providerId="ADAL" clId="{9E17A945-E730-4C2E-81DB-F557F7BE2F8B}" dt="2019-09-17T19:48:22.040" v="2810" actId="255"/>
        <pc:sldMkLst>
          <pc:docMk/>
          <pc:sldMk cId="192957922" sldId="615"/>
        </pc:sldMkLst>
        <pc:spChg chg="mod">
          <ac:chgData name="Guy Hen" userId="725e0dbf-19b5-40e1-a7ec-df86b04e3cb4" providerId="ADAL" clId="{9E17A945-E730-4C2E-81DB-F557F7BE2F8B}" dt="2019-09-17T19:48:22.040" v="2810" actId="255"/>
          <ac:spMkLst>
            <pc:docMk/>
            <pc:sldMk cId="192957922" sldId="615"/>
            <ac:spMk id="119811" creationId="{529E95A2-1A19-4639-8B1E-5A8B83D994A9}"/>
          </ac:spMkLst>
        </pc:spChg>
      </pc:sldChg>
      <pc:sldChg chg="modSp">
        <pc:chgData name="Guy Hen" userId="725e0dbf-19b5-40e1-a7ec-df86b04e3cb4" providerId="ADAL" clId="{9E17A945-E730-4C2E-81DB-F557F7BE2F8B}" dt="2019-09-17T19:48:30.267" v="2811" actId="255"/>
        <pc:sldMkLst>
          <pc:docMk/>
          <pc:sldMk cId="1142337024" sldId="616"/>
        </pc:sldMkLst>
        <pc:spChg chg="mod">
          <ac:chgData name="Guy Hen" userId="725e0dbf-19b5-40e1-a7ec-df86b04e3cb4" providerId="ADAL" clId="{9E17A945-E730-4C2E-81DB-F557F7BE2F8B}" dt="2019-09-17T19:48:30.267" v="2811" actId="255"/>
          <ac:spMkLst>
            <pc:docMk/>
            <pc:sldMk cId="1142337024" sldId="616"/>
            <ac:spMk id="119811" creationId="{529E95A2-1A19-4639-8B1E-5A8B83D994A9}"/>
          </ac:spMkLst>
        </pc:spChg>
      </pc:sldChg>
      <pc:sldChg chg="modSp">
        <pc:chgData name="Guy Hen" userId="725e0dbf-19b5-40e1-a7ec-df86b04e3cb4" providerId="ADAL" clId="{9E17A945-E730-4C2E-81DB-F557F7BE2F8B}" dt="2019-09-17T19:49:50.585" v="2822" actId="20577"/>
        <pc:sldMkLst>
          <pc:docMk/>
          <pc:sldMk cId="3838348642" sldId="623"/>
        </pc:sldMkLst>
        <pc:spChg chg="mod">
          <ac:chgData name="Guy Hen" userId="725e0dbf-19b5-40e1-a7ec-df86b04e3cb4" providerId="ADAL" clId="{9E17A945-E730-4C2E-81DB-F557F7BE2F8B}" dt="2019-09-17T18:32:13.147" v="2040" actId="14100"/>
          <ac:spMkLst>
            <pc:docMk/>
            <pc:sldMk cId="3838348642" sldId="623"/>
            <ac:spMk id="113666" creationId="{5486241C-5157-4632-98BC-F97FD62A450D}"/>
          </ac:spMkLst>
        </pc:spChg>
        <pc:spChg chg="mod">
          <ac:chgData name="Guy Hen" userId="725e0dbf-19b5-40e1-a7ec-df86b04e3cb4" providerId="ADAL" clId="{9E17A945-E730-4C2E-81DB-F557F7BE2F8B}" dt="2019-09-17T19:49:50.585" v="2822" actId="20577"/>
          <ac:spMkLst>
            <pc:docMk/>
            <pc:sldMk cId="3838348642" sldId="623"/>
            <ac:spMk id="119811" creationId="{529E95A2-1A19-4639-8B1E-5A8B83D994A9}"/>
          </ac:spMkLst>
        </pc:spChg>
      </pc:sldChg>
      <pc:sldChg chg="modSp add">
        <pc:chgData name="Guy Hen" userId="725e0dbf-19b5-40e1-a7ec-df86b04e3cb4" providerId="ADAL" clId="{9E17A945-E730-4C2E-81DB-F557F7BE2F8B}" dt="2019-09-17T19:56:22.269" v="2930" actId="20577"/>
        <pc:sldMkLst>
          <pc:docMk/>
          <pc:sldMk cId="1486309162" sldId="625"/>
        </pc:sldMkLst>
        <pc:spChg chg="mod">
          <ac:chgData name="Guy Hen" userId="725e0dbf-19b5-40e1-a7ec-df86b04e3cb4" providerId="ADAL" clId="{9E17A945-E730-4C2E-81DB-F557F7BE2F8B}" dt="2019-09-17T19:17:42.747" v="2386" actId="20577"/>
          <ac:spMkLst>
            <pc:docMk/>
            <pc:sldMk cId="1486309162" sldId="625"/>
            <ac:spMk id="113666" creationId="{5486241C-5157-4632-98BC-F97FD62A450D}"/>
          </ac:spMkLst>
        </pc:spChg>
        <pc:spChg chg="mod">
          <ac:chgData name="Guy Hen" userId="725e0dbf-19b5-40e1-a7ec-df86b04e3cb4" providerId="ADAL" clId="{9E17A945-E730-4C2E-81DB-F557F7BE2F8B}" dt="2019-09-17T19:56:22.269" v="2930" actId="20577"/>
          <ac:spMkLst>
            <pc:docMk/>
            <pc:sldMk cId="1486309162" sldId="625"/>
            <ac:spMk id="119811" creationId="{529E95A2-1A19-4639-8B1E-5A8B83D994A9}"/>
          </ac:spMkLst>
        </pc:spChg>
      </pc:sldChg>
      <pc:sldChg chg="modSp">
        <pc:chgData name="Guy Hen" userId="725e0dbf-19b5-40e1-a7ec-df86b04e3cb4" providerId="ADAL" clId="{9E17A945-E730-4C2E-81DB-F557F7BE2F8B}" dt="2019-09-17T19:50:13.201" v="2823" actId="115"/>
        <pc:sldMkLst>
          <pc:docMk/>
          <pc:sldMk cId="2337228132" sldId="628"/>
        </pc:sldMkLst>
        <pc:spChg chg="mod">
          <ac:chgData name="Guy Hen" userId="725e0dbf-19b5-40e1-a7ec-df86b04e3cb4" providerId="ADAL" clId="{9E17A945-E730-4C2E-81DB-F557F7BE2F8B}" dt="2019-09-17T19:50:13.201" v="2823" actId="115"/>
          <ac:spMkLst>
            <pc:docMk/>
            <pc:sldMk cId="2337228132" sldId="628"/>
            <ac:spMk id="119811" creationId="{529E95A2-1A19-4639-8B1E-5A8B83D994A9}"/>
          </ac:spMkLst>
        </pc:spChg>
      </pc:sldChg>
      <pc:sldChg chg="modSp">
        <pc:chgData name="Guy Hen" userId="725e0dbf-19b5-40e1-a7ec-df86b04e3cb4" providerId="ADAL" clId="{9E17A945-E730-4C2E-81DB-F557F7BE2F8B}" dt="2019-09-17T19:50:48.048" v="2863"/>
        <pc:sldMkLst>
          <pc:docMk/>
          <pc:sldMk cId="1877494600" sldId="629"/>
        </pc:sldMkLst>
        <pc:spChg chg="mod">
          <ac:chgData name="Guy Hen" userId="725e0dbf-19b5-40e1-a7ec-df86b04e3cb4" providerId="ADAL" clId="{9E17A945-E730-4C2E-81DB-F557F7BE2F8B}" dt="2019-09-17T19:50:48.048" v="2863"/>
          <ac:spMkLst>
            <pc:docMk/>
            <pc:sldMk cId="1877494600" sldId="629"/>
            <ac:spMk id="119811" creationId="{529E95A2-1A19-4639-8B1E-5A8B83D994A9}"/>
          </ac:spMkLst>
        </pc:spChg>
      </pc:sldChg>
      <pc:sldChg chg="modSp ord">
        <pc:chgData name="Guy Hen" userId="725e0dbf-19b5-40e1-a7ec-df86b04e3cb4" providerId="ADAL" clId="{9E17A945-E730-4C2E-81DB-F557F7BE2F8B}" dt="2019-09-17T19:07:46.009" v="2245" actId="20577"/>
        <pc:sldMkLst>
          <pc:docMk/>
          <pc:sldMk cId="2970641047" sldId="630"/>
        </pc:sldMkLst>
        <pc:spChg chg="mod">
          <ac:chgData name="Guy Hen" userId="725e0dbf-19b5-40e1-a7ec-df86b04e3cb4" providerId="ADAL" clId="{9E17A945-E730-4C2E-81DB-F557F7BE2F8B}" dt="2019-09-17T19:07:46.009" v="2245" actId="20577"/>
          <ac:spMkLst>
            <pc:docMk/>
            <pc:sldMk cId="2970641047" sldId="630"/>
            <ac:spMk id="119811" creationId="{529E95A2-1A19-4639-8B1E-5A8B83D994A9}"/>
          </ac:spMkLst>
        </pc:spChg>
      </pc:sldChg>
      <pc:sldChg chg="delSp">
        <pc:chgData name="Guy Hen" userId="725e0dbf-19b5-40e1-a7ec-df86b04e3cb4" providerId="ADAL" clId="{9E17A945-E730-4C2E-81DB-F557F7BE2F8B}" dt="2019-09-17T19:18:32.116" v="2404" actId="478"/>
        <pc:sldMkLst>
          <pc:docMk/>
          <pc:sldMk cId="2923124383" sldId="631"/>
        </pc:sldMkLst>
        <pc:spChg chg="del">
          <ac:chgData name="Guy Hen" userId="725e0dbf-19b5-40e1-a7ec-df86b04e3cb4" providerId="ADAL" clId="{9E17A945-E730-4C2E-81DB-F557F7BE2F8B}" dt="2019-09-17T19:18:32.116" v="2404" actId="478"/>
          <ac:spMkLst>
            <pc:docMk/>
            <pc:sldMk cId="2923124383" sldId="631"/>
            <ac:spMk id="4" creationId="{0B593C3B-B56A-4CB6-AC70-5DE1C34A7F45}"/>
          </ac:spMkLst>
        </pc:spChg>
      </pc:sldChg>
      <pc:sldChg chg="modSp">
        <pc:chgData name="Guy Hen" userId="725e0dbf-19b5-40e1-a7ec-df86b04e3cb4" providerId="ADAL" clId="{9E17A945-E730-4C2E-81DB-F557F7BE2F8B}" dt="2019-09-17T19:19:00.675" v="2409"/>
        <pc:sldMkLst>
          <pc:docMk/>
          <pc:sldMk cId="4055599688" sldId="632"/>
        </pc:sldMkLst>
        <pc:spChg chg="mod">
          <ac:chgData name="Guy Hen" userId="725e0dbf-19b5-40e1-a7ec-df86b04e3cb4" providerId="ADAL" clId="{9E17A945-E730-4C2E-81DB-F557F7BE2F8B}" dt="2019-09-17T19:19:00.675" v="2409"/>
          <ac:spMkLst>
            <pc:docMk/>
            <pc:sldMk cId="4055599688" sldId="632"/>
            <ac:spMk id="119811" creationId="{529E95A2-1A19-4639-8B1E-5A8B83D994A9}"/>
          </ac:spMkLst>
        </pc:spChg>
      </pc:sldChg>
      <pc:sldChg chg="modSp">
        <pc:chgData name="Guy Hen" userId="725e0dbf-19b5-40e1-a7ec-df86b04e3cb4" providerId="ADAL" clId="{9E17A945-E730-4C2E-81DB-F557F7BE2F8B}" dt="2019-09-17T19:20:34.083" v="2449" actId="20577"/>
        <pc:sldMkLst>
          <pc:docMk/>
          <pc:sldMk cId="1948747338" sldId="633"/>
        </pc:sldMkLst>
        <pc:spChg chg="mod">
          <ac:chgData name="Guy Hen" userId="725e0dbf-19b5-40e1-a7ec-df86b04e3cb4" providerId="ADAL" clId="{9E17A945-E730-4C2E-81DB-F557F7BE2F8B}" dt="2019-09-17T19:20:34.083" v="2449" actId="20577"/>
          <ac:spMkLst>
            <pc:docMk/>
            <pc:sldMk cId="1948747338" sldId="633"/>
            <ac:spMk id="119811" creationId="{529E95A2-1A19-4639-8B1E-5A8B83D994A9}"/>
          </ac:spMkLst>
        </pc:spChg>
      </pc:sldChg>
      <pc:sldChg chg="modSp">
        <pc:chgData name="Guy Hen" userId="725e0dbf-19b5-40e1-a7ec-df86b04e3cb4" providerId="ADAL" clId="{9E17A945-E730-4C2E-81DB-F557F7BE2F8B}" dt="2019-09-17T19:21:33.878" v="2497"/>
        <pc:sldMkLst>
          <pc:docMk/>
          <pc:sldMk cId="1386860351" sldId="634"/>
        </pc:sldMkLst>
        <pc:spChg chg="mod">
          <ac:chgData name="Guy Hen" userId="725e0dbf-19b5-40e1-a7ec-df86b04e3cb4" providerId="ADAL" clId="{9E17A945-E730-4C2E-81DB-F557F7BE2F8B}" dt="2019-09-17T19:21:33.878" v="2497"/>
          <ac:spMkLst>
            <pc:docMk/>
            <pc:sldMk cId="1386860351" sldId="634"/>
            <ac:spMk id="119811" creationId="{529E95A2-1A19-4639-8B1E-5A8B83D994A9}"/>
          </ac:spMkLst>
        </pc:spChg>
      </pc:sldChg>
      <pc:sldChg chg="modSp">
        <pc:chgData name="Guy Hen" userId="725e0dbf-19b5-40e1-a7ec-df86b04e3cb4" providerId="ADAL" clId="{9E17A945-E730-4C2E-81DB-F557F7BE2F8B}" dt="2019-09-17T19:23:14.354" v="2518" actId="20577"/>
        <pc:sldMkLst>
          <pc:docMk/>
          <pc:sldMk cId="1748910492" sldId="635"/>
        </pc:sldMkLst>
        <pc:spChg chg="mod">
          <ac:chgData name="Guy Hen" userId="725e0dbf-19b5-40e1-a7ec-df86b04e3cb4" providerId="ADAL" clId="{9E17A945-E730-4C2E-81DB-F557F7BE2F8B}" dt="2019-09-17T19:23:14.354" v="2518" actId="20577"/>
          <ac:spMkLst>
            <pc:docMk/>
            <pc:sldMk cId="1748910492" sldId="635"/>
            <ac:spMk id="119811" creationId="{529E95A2-1A19-4639-8B1E-5A8B83D994A9}"/>
          </ac:spMkLst>
        </pc:spChg>
      </pc:sldChg>
      <pc:sldChg chg="modSp">
        <pc:chgData name="Guy Hen" userId="725e0dbf-19b5-40e1-a7ec-df86b04e3cb4" providerId="ADAL" clId="{9E17A945-E730-4C2E-81DB-F557F7BE2F8B}" dt="2019-09-17T19:57:54.438" v="2935" actId="20577"/>
        <pc:sldMkLst>
          <pc:docMk/>
          <pc:sldMk cId="3935987191" sldId="637"/>
        </pc:sldMkLst>
        <pc:spChg chg="mod">
          <ac:chgData name="Guy Hen" userId="725e0dbf-19b5-40e1-a7ec-df86b04e3cb4" providerId="ADAL" clId="{9E17A945-E730-4C2E-81DB-F557F7BE2F8B}" dt="2019-09-17T19:57:54.438" v="2935" actId="20577"/>
          <ac:spMkLst>
            <pc:docMk/>
            <pc:sldMk cId="3935987191" sldId="637"/>
            <ac:spMk id="119811" creationId="{529E95A2-1A19-4639-8B1E-5A8B83D994A9}"/>
          </ac:spMkLst>
        </pc:spChg>
      </pc:sldChg>
      <pc:sldChg chg="modSp">
        <pc:chgData name="Guy Hen" userId="725e0dbf-19b5-40e1-a7ec-df86b04e3cb4" providerId="ADAL" clId="{9E17A945-E730-4C2E-81DB-F557F7BE2F8B}" dt="2019-09-17T20:00:30.885" v="3016" actId="20577"/>
        <pc:sldMkLst>
          <pc:docMk/>
          <pc:sldMk cId="1654300373" sldId="638"/>
        </pc:sldMkLst>
        <pc:graphicFrameChg chg="mod modGraphic">
          <ac:chgData name="Guy Hen" userId="725e0dbf-19b5-40e1-a7ec-df86b04e3cb4" providerId="ADAL" clId="{9E17A945-E730-4C2E-81DB-F557F7BE2F8B}" dt="2019-09-17T20:00:30.885" v="3016" actId="20577"/>
          <ac:graphicFrameMkLst>
            <pc:docMk/>
            <pc:sldMk cId="1654300373" sldId="638"/>
            <ac:graphicFrameMk id="4" creationId="{00000000-0000-0000-0000-000000000000}"/>
          </ac:graphicFrameMkLst>
        </pc:graphicFrameChg>
      </pc:sldChg>
      <pc:sldChg chg="modSp">
        <pc:chgData name="Guy Hen" userId="725e0dbf-19b5-40e1-a7ec-df86b04e3cb4" providerId="ADAL" clId="{9E17A945-E730-4C2E-81DB-F557F7BE2F8B}" dt="2019-09-17T19:42:49.262" v="2733" actId="6549"/>
        <pc:sldMkLst>
          <pc:docMk/>
          <pc:sldMk cId="4159613955" sldId="642"/>
        </pc:sldMkLst>
        <pc:spChg chg="mod">
          <ac:chgData name="Guy Hen" userId="725e0dbf-19b5-40e1-a7ec-df86b04e3cb4" providerId="ADAL" clId="{9E17A945-E730-4C2E-81DB-F557F7BE2F8B}" dt="2019-09-17T19:42:49.262" v="2733" actId="6549"/>
          <ac:spMkLst>
            <pc:docMk/>
            <pc:sldMk cId="4159613955" sldId="642"/>
            <ac:spMk id="14340" creationId="{D7ADB7CC-38AB-4D1E-9793-43550298DF56}"/>
          </ac:spMkLst>
        </pc:spChg>
      </pc:sldChg>
      <pc:sldChg chg="modSp">
        <pc:chgData name="Guy Hen" userId="725e0dbf-19b5-40e1-a7ec-df86b04e3cb4" providerId="ADAL" clId="{9E17A945-E730-4C2E-81DB-F557F7BE2F8B}" dt="2019-09-17T16:30:40.934" v="744" actId="20577"/>
        <pc:sldMkLst>
          <pc:docMk/>
          <pc:sldMk cId="2433357495" sldId="644"/>
        </pc:sldMkLst>
        <pc:spChg chg="mod">
          <ac:chgData name="Guy Hen" userId="725e0dbf-19b5-40e1-a7ec-df86b04e3cb4" providerId="ADAL" clId="{9E17A945-E730-4C2E-81DB-F557F7BE2F8B}" dt="2019-09-17T16:30:40.934" v="744" actId="20577"/>
          <ac:spMkLst>
            <pc:docMk/>
            <pc:sldMk cId="2433357495" sldId="644"/>
            <ac:spMk id="119811" creationId="{529E95A2-1A19-4639-8B1E-5A8B83D994A9}"/>
          </ac:spMkLst>
        </pc:spChg>
      </pc:sldChg>
      <pc:sldChg chg="modSp">
        <pc:chgData name="Guy Hen" userId="725e0dbf-19b5-40e1-a7ec-df86b04e3cb4" providerId="ADAL" clId="{9E17A945-E730-4C2E-81DB-F557F7BE2F8B}" dt="2019-09-17T19:46:12.364" v="2752" actId="27636"/>
        <pc:sldMkLst>
          <pc:docMk/>
          <pc:sldMk cId="4247790674" sldId="646"/>
        </pc:sldMkLst>
        <pc:spChg chg="mod">
          <ac:chgData name="Guy Hen" userId="725e0dbf-19b5-40e1-a7ec-df86b04e3cb4" providerId="ADAL" clId="{9E17A945-E730-4C2E-81DB-F557F7BE2F8B}" dt="2019-09-17T16:30:50.508" v="746" actId="6549"/>
          <ac:spMkLst>
            <pc:docMk/>
            <pc:sldMk cId="4247790674" sldId="646"/>
            <ac:spMk id="113666" creationId="{5486241C-5157-4632-98BC-F97FD62A450D}"/>
          </ac:spMkLst>
        </pc:spChg>
        <pc:spChg chg="mod">
          <ac:chgData name="Guy Hen" userId="725e0dbf-19b5-40e1-a7ec-df86b04e3cb4" providerId="ADAL" clId="{9E17A945-E730-4C2E-81DB-F557F7BE2F8B}" dt="2019-09-17T19:46:12.364" v="2752" actId="27636"/>
          <ac:spMkLst>
            <pc:docMk/>
            <pc:sldMk cId="4247790674" sldId="646"/>
            <ac:spMk id="119811" creationId="{529E95A2-1A19-4639-8B1E-5A8B83D994A9}"/>
          </ac:spMkLst>
        </pc:spChg>
      </pc:sldChg>
      <pc:sldChg chg="modSp">
        <pc:chgData name="Guy Hen" userId="725e0dbf-19b5-40e1-a7ec-df86b04e3cb4" providerId="ADAL" clId="{9E17A945-E730-4C2E-81DB-F557F7BE2F8B}" dt="2019-09-17T19:48:47.627" v="2814" actId="20577"/>
        <pc:sldMkLst>
          <pc:docMk/>
          <pc:sldMk cId="2974265074" sldId="649"/>
        </pc:sldMkLst>
        <pc:spChg chg="mod">
          <ac:chgData name="Guy Hen" userId="725e0dbf-19b5-40e1-a7ec-df86b04e3cb4" providerId="ADAL" clId="{9E17A945-E730-4C2E-81DB-F557F7BE2F8B}" dt="2019-09-17T19:48:47.627" v="2814" actId="20577"/>
          <ac:spMkLst>
            <pc:docMk/>
            <pc:sldMk cId="2974265074" sldId="649"/>
            <ac:spMk id="119811" creationId="{529E95A2-1A19-4639-8B1E-5A8B83D994A9}"/>
          </ac:spMkLst>
        </pc:spChg>
      </pc:sldChg>
      <pc:sldChg chg="modSp ord">
        <pc:chgData name="Guy Hen" userId="725e0dbf-19b5-40e1-a7ec-df86b04e3cb4" providerId="ADAL" clId="{9E17A945-E730-4C2E-81DB-F557F7BE2F8B}" dt="2019-09-17T19:35:59.301" v="2681" actId="255"/>
        <pc:sldMkLst>
          <pc:docMk/>
          <pc:sldMk cId="300232871" sldId="652"/>
        </pc:sldMkLst>
        <pc:spChg chg="mod">
          <ac:chgData name="Guy Hen" userId="725e0dbf-19b5-40e1-a7ec-df86b04e3cb4" providerId="ADAL" clId="{9E17A945-E730-4C2E-81DB-F557F7BE2F8B}" dt="2019-09-17T19:35:59.301" v="2681" actId="255"/>
          <ac:spMkLst>
            <pc:docMk/>
            <pc:sldMk cId="300232871" sldId="652"/>
            <ac:spMk id="4099" creationId="{121BF4B9-85DB-4E42-9B62-E48581D35E9D}"/>
          </ac:spMkLst>
        </pc:spChg>
      </pc:sldChg>
      <pc:sldChg chg="modSp add">
        <pc:chgData name="Guy Hen" userId="725e0dbf-19b5-40e1-a7ec-df86b04e3cb4" providerId="ADAL" clId="{9E17A945-E730-4C2E-81DB-F557F7BE2F8B}" dt="2019-09-17T19:17:51.520" v="2393" actId="20577"/>
        <pc:sldMkLst>
          <pc:docMk/>
          <pc:sldMk cId="2816029933" sldId="653"/>
        </pc:sldMkLst>
        <pc:spChg chg="mod">
          <ac:chgData name="Guy Hen" userId="725e0dbf-19b5-40e1-a7ec-df86b04e3cb4" providerId="ADAL" clId="{9E17A945-E730-4C2E-81DB-F557F7BE2F8B}" dt="2019-09-17T19:17:51.520" v="2393" actId="20577"/>
          <ac:spMkLst>
            <pc:docMk/>
            <pc:sldMk cId="2816029933" sldId="653"/>
            <ac:spMk id="113666" creationId="{5486241C-5157-4632-98BC-F97FD62A450D}"/>
          </ac:spMkLst>
        </pc:spChg>
      </pc:sldChg>
      <pc:sldChg chg="modSp add ord">
        <pc:chgData name="Guy Hen" userId="725e0dbf-19b5-40e1-a7ec-df86b04e3cb4" providerId="ADAL" clId="{9E17A945-E730-4C2E-81DB-F557F7BE2F8B}" dt="2019-09-17T19:56:46.335" v="2932" actId="123"/>
        <pc:sldMkLst>
          <pc:docMk/>
          <pc:sldMk cId="2860939118" sldId="655"/>
        </pc:sldMkLst>
        <pc:spChg chg="mod">
          <ac:chgData name="Guy Hen" userId="725e0dbf-19b5-40e1-a7ec-df86b04e3cb4" providerId="ADAL" clId="{9E17A945-E730-4C2E-81DB-F557F7BE2F8B}" dt="2019-09-17T19:17:58.767" v="2402" actId="20577"/>
          <ac:spMkLst>
            <pc:docMk/>
            <pc:sldMk cId="2860939118" sldId="655"/>
            <ac:spMk id="113666" creationId="{5486241C-5157-4632-98BC-F97FD62A450D}"/>
          </ac:spMkLst>
        </pc:spChg>
        <pc:spChg chg="mod">
          <ac:chgData name="Guy Hen" userId="725e0dbf-19b5-40e1-a7ec-df86b04e3cb4" providerId="ADAL" clId="{9E17A945-E730-4C2E-81DB-F557F7BE2F8B}" dt="2019-09-17T19:56:46.335" v="2932" actId="123"/>
          <ac:spMkLst>
            <pc:docMk/>
            <pc:sldMk cId="2860939118" sldId="655"/>
            <ac:spMk id="119811" creationId="{529E95A2-1A19-4639-8B1E-5A8B83D994A9}"/>
          </ac:spMkLst>
        </pc:spChg>
      </pc:sldChg>
      <pc:sldChg chg="addSp delSp modSp add">
        <pc:chgData name="Guy Hen" userId="725e0dbf-19b5-40e1-a7ec-df86b04e3cb4" providerId="ADAL" clId="{9E17A945-E730-4C2E-81DB-F557F7BE2F8B}" dt="2019-09-17T19:46:23.030" v="2753" actId="115"/>
        <pc:sldMkLst>
          <pc:docMk/>
          <pc:sldMk cId="3536255198" sldId="656"/>
        </pc:sldMkLst>
        <pc:spChg chg="add del">
          <ac:chgData name="Guy Hen" userId="725e0dbf-19b5-40e1-a7ec-df86b04e3cb4" providerId="ADAL" clId="{9E17A945-E730-4C2E-81DB-F557F7BE2F8B}" dt="2019-09-17T18:12:21.030" v="1511"/>
          <ac:spMkLst>
            <pc:docMk/>
            <pc:sldMk cId="3536255198" sldId="656"/>
            <ac:spMk id="2" creationId="{365F33C8-EBC7-4E23-A29F-9A3A3664BDBD}"/>
          </ac:spMkLst>
        </pc:spChg>
        <pc:spChg chg="mod">
          <ac:chgData name="Guy Hen" userId="725e0dbf-19b5-40e1-a7ec-df86b04e3cb4" providerId="ADAL" clId="{9E17A945-E730-4C2E-81DB-F557F7BE2F8B}" dt="2019-09-17T16:43:55.957" v="936" actId="20577"/>
          <ac:spMkLst>
            <pc:docMk/>
            <pc:sldMk cId="3536255198" sldId="656"/>
            <ac:spMk id="113666" creationId="{5486241C-5157-4632-98BC-F97FD62A450D}"/>
          </ac:spMkLst>
        </pc:spChg>
        <pc:spChg chg="mod">
          <ac:chgData name="Guy Hen" userId="725e0dbf-19b5-40e1-a7ec-df86b04e3cb4" providerId="ADAL" clId="{9E17A945-E730-4C2E-81DB-F557F7BE2F8B}" dt="2019-09-17T19:46:23.030" v="2753" actId="115"/>
          <ac:spMkLst>
            <pc:docMk/>
            <pc:sldMk cId="3536255198" sldId="656"/>
            <ac:spMk id="119811" creationId="{529E95A2-1A19-4639-8B1E-5A8B83D994A9}"/>
          </ac:spMkLst>
        </pc:spChg>
      </pc:sldChg>
      <pc:sldChg chg="delSp modSp add">
        <pc:chgData name="Guy Hen" userId="725e0dbf-19b5-40e1-a7ec-df86b04e3cb4" providerId="ADAL" clId="{9E17A945-E730-4C2E-81DB-F557F7BE2F8B}" dt="2019-09-17T19:46:30.731" v="2754" actId="478"/>
        <pc:sldMkLst>
          <pc:docMk/>
          <pc:sldMk cId="1827198932" sldId="657"/>
        </pc:sldMkLst>
        <pc:spChg chg="del">
          <ac:chgData name="Guy Hen" userId="725e0dbf-19b5-40e1-a7ec-df86b04e3cb4" providerId="ADAL" clId="{9E17A945-E730-4C2E-81DB-F557F7BE2F8B}" dt="2019-09-17T19:46:30.731" v="2754" actId="478"/>
          <ac:spMkLst>
            <pc:docMk/>
            <pc:sldMk cId="1827198932" sldId="657"/>
            <ac:spMk id="4" creationId="{0B593C3B-B56A-4CB6-AC70-5DE1C34A7F45}"/>
          </ac:spMkLst>
        </pc:spChg>
        <pc:spChg chg="mod">
          <ac:chgData name="Guy Hen" userId="725e0dbf-19b5-40e1-a7ec-df86b04e3cb4" providerId="ADAL" clId="{9E17A945-E730-4C2E-81DB-F557F7BE2F8B}" dt="2019-09-17T18:13:14.040" v="1543" actId="115"/>
          <ac:spMkLst>
            <pc:docMk/>
            <pc:sldMk cId="1827198932" sldId="657"/>
            <ac:spMk id="5" creationId="{28367BDA-5C28-44E8-BC54-2C2CBC03255A}"/>
          </ac:spMkLst>
        </pc:spChg>
      </pc:sldChg>
      <pc:sldChg chg="modSp add">
        <pc:chgData name="Guy Hen" userId="725e0dbf-19b5-40e1-a7ec-df86b04e3cb4" providerId="ADAL" clId="{9E17A945-E730-4C2E-81DB-F557F7BE2F8B}" dt="2019-09-17T18:13:07.254" v="1540" actId="115"/>
        <pc:sldMkLst>
          <pc:docMk/>
          <pc:sldMk cId="708864570" sldId="658"/>
        </pc:sldMkLst>
        <pc:spChg chg="mod">
          <ac:chgData name="Guy Hen" userId="725e0dbf-19b5-40e1-a7ec-df86b04e3cb4" providerId="ADAL" clId="{9E17A945-E730-4C2E-81DB-F557F7BE2F8B}" dt="2019-09-17T18:13:07.254" v="1540" actId="115"/>
          <ac:spMkLst>
            <pc:docMk/>
            <pc:sldMk cId="708864570" sldId="658"/>
            <ac:spMk id="5" creationId="{28367BDA-5C28-44E8-BC54-2C2CBC03255A}"/>
          </ac:spMkLst>
        </pc:spChg>
      </pc:sldChg>
      <pc:sldChg chg="addSp modSp add">
        <pc:chgData name="Guy Hen" userId="725e0dbf-19b5-40e1-a7ec-df86b04e3cb4" providerId="ADAL" clId="{9E17A945-E730-4C2E-81DB-F557F7BE2F8B}" dt="2019-09-17T19:07:15.927" v="2241" actId="14100"/>
        <pc:sldMkLst>
          <pc:docMk/>
          <pc:sldMk cId="1101026815" sldId="659"/>
        </pc:sldMkLst>
        <pc:spChg chg="mod">
          <ac:chgData name="Guy Hen" userId="725e0dbf-19b5-40e1-a7ec-df86b04e3cb4" providerId="ADAL" clId="{9E17A945-E730-4C2E-81DB-F557F7BE2F8B}" dt="2019-09-17T19:06:35.484" v="2231" actId="27636"/>
          <ac:spMkLst>
            <pc:docMk/>
            <pc:sldMk cId="1101026815" sldId="659"/>
            <ac:spMk id="119811" creationId="{529E95A2-1A19-4639-8B1E-5A8B83D994A9}"/>
          </ac:spMkLst>
        </pc:spChg>
        <pc:graphicFrameChg chg="add mod">
          <ac:chgData name="Guy Hen" userId="725e0dbf-19b5-40e1-a7ec-df86b04e3cb4" providerId="ADAL" clId="{9E17A945-E730-4C2E-81DB-F557F7BE2F8B}" dt="2019-09-17T19:07:15.927" v="2241" actId="14100"/>
          <ac:graphicFrameMkLst>
            <pc:docMk/>
            <pc:sldMk cId="1101026815" sldId="659"/>
            <ac:graphicFrameMk id="2" creationId="{6FF941E3-3426-4A05-9F4B-E3F2AD24DD30}"/>
          </ac:graphicFrameMkLst>
        </pc:graphicFrameChg>
      </pc:sldChg>
      <pc:sldChg chg="modSp add">
        <pc:chgData name="Guy Hen" userId="725e0dbf-19b5-40e1-a7ec-df86b04e3cb4" providerId="ADAL" clId="{9E17A945-E730-4C2E-81DB-F557F7BE2F8B}" dt="2019-09-17T20:03:47.490" v="3132" actId="255"/>
        <pc:sldMkLst>
          <pc:docMk/>
          <pc:sldMk cId="4072298547" sldId="660"/>
        </pc:sldMkLst>
        <pc:spChg chg="mod">
          <ac:chgData name="Guy Hen" userId="725e0dbf-19b5-40e1-a7ec-df86b04e3cb4" providerId="ADAL" clId="{9E17A945-E730-4C2E-81DB-F557F7BE2F8B}" dt="2019-09-17T19:10:20.187" v="2299" actId="20577"/>
          <ac:spMkLst>
            <pc:docMk/>
            <pc:sldMk cId="4072298547" sldId="660"/>
            <ac:spMk id="113666" creationId="{5486241C-5157-4632-98BC-F97FD62A450D}"/>
          </ac:spMkLst>
        </pc:spChg>
        <pc:spChg chg="mod">
          <ac:chgData name="Guy Hen" userId="725e0dbf-19b5-40e1-a7ec-df86b04e3cb4" providerId="ADAL" clId="{9E17A945-E730-4C2E-81DB-F557F7BE2F8B}" dt="2019-09-17T20:03:47.490" v="3132" actId="255"/>
          <ac:spMkLst>
            <pc:docMk/>
            <pc:sldMk cId="4072298547" sldId="660"/>
            <ac:spMk id="119811" creationId="{529E95A2-1A19-4639-8B1E-5A8B83D994A9}"/>
          </ac:spMkLst>
        </pc:spChg>
      </pc:sldChg>
      <pc:sldChg chg="modSp add">
        <pc:chgData name="Guy Hen" userId="725e0dbf-19b5-40e1-a7ec-df86b04e3cb4" providerId="ADAL" clId="{9E17A945-E730-4C2E-81DB-F557F7BE2F8B}" dt="2019-09-17T19:17:31.113" v="2379" actId="27636"/>
        <pc:sldMkLst>
          <pc:docMk/>
          <pc:sldMk cId="1175106512" sldId="661"/>
        </pc:sldMkLst>
        <pc:spChg chg="mod">
          <ac:chgData name="Guy Hen" userId="725e0dbf-19b5-40e1-a7ec-df86b04e3cb4" providerId="ADAL" clId="{9E17A945-E730-4C2E-81DB-F557F7BE2F8B}" dt="2019-09-17T19:14:49.015" v="2341" actId="20577"/>
          <ac:spMkLst>
            <pc:docMk/>
            <pc:sldMk cId="1175106512" sldId="661"/>
            <ac:spMk id="113666" creationId="{5486241C-5157-4632-98BC-F97FD62A450D}"/>
          </ac:spMkLst>
        </pc:spChg>
        <pc:spChg chg="mod">
          <ac:chgData name="Guy Hen" userId="725e0dbf-19b5-40e1-a7ec-df86b04e3cb4" providerId="ADAL" clId="{9E17A945-E730-4C2E-81DB-F557F7BE2F8B}" dt="2019-09-17T19:17:31.113" v="2379" actId="27636"/>
          <ac:spMkLst>
            <pc:docMk/>
            <pc:sldMk cId="1175106512" sldId="661"/>
            <ac:spMk id="119811" creationId="{529E95A2-1A19-4639-8B1E-5A8B83D994A9}"/>
          </ac:spMkLst>
        </pc:spChg>
      </pc:sldChg>
      <pc:sldChg chg="modSp add">
        <pc:chgData name="Guy Hen" userId="725e0dbf-19b5-40e1-a7ec-df86b04e3cb4" providerId="ADAL" clId="{9E17A945-E730-4C2E-81DB-F557F7BE2F8B}" dt="2019-09-17T19:42:05.973" v="2721" actId="20577"/>
        <pc:sldMkLst>
          <pc:docMk/>
          <pc:sldMk cId="3745572648" sldId="662"/>
        </pc:sldMkLst>
        <pc:spChg chg="mod">
          <ac:chgData name="Guy Hen" userId="725e0dbf-19b5-40e1-a7ec-df86b04e3cb4" providerId="ADAL" clId="{9E17A945-E730-4C2E-81DB-F557F7BE2F8B}" dt="2019-09-17T19:42:05.973" v="2721" actId="20577"/>
          <ac:spMkLst>
            <pc:docMk/>
            <pc:sldMk cId="3745572648" sldId="662"/>
            <ac:spMk id="14340" creationId="{D7ADB7CC-38AB-4D1E-9793-43550298DF56}"/>
          </ac:spMkLst>
        </pc:spChg>
      </pc:sldChg>
      <pc:sldChg chg="modSp add">
        <pc:chgData name="Guy Hen" userId="725e0dbf-19b5-40e1-a7ec-df86b04e3cb4" providerId="ADAL" clId="{9E17A945-E730-4C2E-81DB-F557F7BE2F8B}" dt="2019-09-17T19:42:37.229" v="2728" actId="20577"/>
        <pc:sldMkLst>
          <pc:docMk/>
          <pc:sldMk cId="1387785983" sldId="663"/>
        </pc:sldMkLst>
        <pc:spChg chg="mod">
          <ac:chgData name="Guy Hen" userId="725e0dbf-19b5-40e1-a7ec-df86b04e3cb4" providerId="ADAL" clId="{9E17A945-E730-4C2E-81DB-F557F7BE2F8B}" dt="2019-09-17T19:42:37.229" v="2728" actId="20577"/>
          <ac:spMkLst>
            <pc:docMk/>
            <pc:sldMk cId="1387785983" sldId="663"/>
            <ac:spMk id="14340" creationId="{D7ADB7CC-38AB-4D1E-9793-43550298DF56}"/>
          </ac:spMkLst>
        </pc:spChg>
      </pc:sldChg>
    </pc:docChg>
  </pc:docChgLst>
  <pc:docChgLst>
    <pc:chgData name="Yaakov David" userId="b926cabc-0f4d-4d89-9522-473cdd87a26a" providerId="ADAL" clId="{23F021CE-047C-4DA3-98A1-8F5873B12591}"/>
    <pc:docChg chg="undo custSel addSld delSld modSld sldOrd modSection">
      <pc:chgData name="Yaakov David" userId="b926cabc-0f4d-4d89-9522-473cdd87a26a" providerId="ADAL" clId="{23F021CE-047C-4DA3-98A1-8F5873B12591}" dt="2019-09-19T10:43:11.016" v="532" actId="1076"/>
      <pc:docMkLst>
        <pc:docMk/>
      </pc:docMkLst>
      <pc:sldChg chg="modSp">
        <pc:chgData name="Yaakov David" userId="b926cabc-0f4d-4d89-9522-473cdd87a26a" providerId="ADAL" clId="{23F021CE-047C-4DA3-98A1-8F5873B12591}" dt="2019-09-16T08:00:56.575" v="10" actId="20577"/>
        <pc:sldMkLst>
          <pc:docMk/>
          <pc:sldMk cId="0" sldId="265"/>
        </pc:sldMkLst>
        <pc:spChg chg="mod">
          <ac:chgData name="Yaakov David" userId="b926cabc-0f4d-4d89-9522-473cdd87a26a" providerId="ADAL" clId="{23F021CE-047C-4DA3-98A1-8F5873B12591}" dt="2019-09-16T08:00:56.575" v="10" actId="20577"/>
          <ac:spMkLst>
            <pc:docMk/>
            <pc:sldMk cId="0" sldId="265"/>
            <ac:spMk id="7173" creationId="{32B48DD3-099F-4803-8832-9DA05BF07E89}"/>
          </ac:spMkLst>
        </pc:spChg>
      </pc:sldChg>
      <pc:sldChg chg="modSp">
        <pc:chgData name="Yaakov David" userId="b926cabc-0f4d-4d89-9522-473cdd87a26a" providerId="ADAL" clId="{23F021CE-047C-4DA3-98A1-8F5873B12591}" dt="2019-09-16T09:54:47.945" v="12" actId="403"/>
        <pc:sldMkLst>
          <pc:docMk/>
          <pc:sldMk cId="0" sldId="373"/>
        </pc:sldMkLst>
        <pc:spChg chg="mod">
          <ac:chgData name="Yaakov David" userId="b926cabc-0f4d-4d89-9522-473cdd87a26a" providerId="ADAL" clId="{23F021CE-047C-4DA3-98A1-8F5873B12591}" dt="2019-09-16T09:54:47.945" v="12" actId="403"/>
          <ac:spMkLst>
            <pc:docMk/>
            <pc:sldMk cId="0" sldId="373"/>
            <ac:spMk id="8194" creationId="{D6B47E5E-ED4A-4A2B-BB7F-C88CA5D3DB28}"/>
          </ac:spMkLst>
        </pc:spChg>
      </pc:sldChg>
      <pc:sldChg chg="modSp">
        <pc:chgData name="Yaakov David" userId="b926cabc-0f4d-4d89-9522-473cdd87a26a" providerId="ADAL" clId="{23F021CE-047C-4DA3-98A1-8F5873B12591}" dt="2019-09-16T09:55:47.916" v="13" actId="20577"/>
        <pc:sldMkLst>
          <pc:docMk/>
          <pc:sldMk cId="0" sldId="433"/>
        </pc:sldMkLst>
        <pc:spChg chg="mod">
          <ac:chgData name="Yaakov David" userId="b926cabc-0f4d-4d89-9522-473cdd87a26a" providerId="ADAL" clId="{23F021CE-047C-4DA3-98A1-8F5873B12591}" dt="2019-09-16T09:55:47.916" v="13" actId="20577"/>
          <ac:spMkLst>
            <pc:docMk/>
            <pc:sldMk cId="0" sldId="433"/>
            <ac:spMk id="4099" creationId="{E46A0E9A-416F-40C8-9898-CDD81683BDD7}"/>
          </ac:spMkLst>
        </pc:spChg>
      </pc:sldChg>
      <pc:sldChg chg="modSp">
        <pc:chgData name="Yaakov David" userId="b926cabc-0f4d-4d89-9522-473cdd87a26a" providerId="ADAL" clId="{23F021CE-047C-4DA3-98A1-8F5873B12591}" dt="2019-09-16T09:56:52.588" v="22" actId="20577"/>
        <pc:sldMkLst>
          <pc:docMk/>
          <pc:sldMk cId="2497231475" sldId="467"/>
        </pc:sldMkLst>
        <pc:spChg chg="mod">
          <ac:chgData name="Yaakov David" userId="b926cabc-0f4d-4d89-9522-473cdd87a26a" providerId="ADAL" clId="{23F021CE-047C-4DA3-98A1-8F5873B12591}" dt="2019-09-16T09:56:52.588" v="22" actId="20577"/>
          <ac:spMkLst>
            <pc:docMk/>
            <pc:sldMk cId="2497231475" sldId="467"/>
            <ac:spMk id="4099" creationId="{121BF4B9-85DB-4E42-9B62-E48581D35E9D}"/>
          </ac:spMkLst>
        </pc:spChg>
      </pc:sldChg>
      <pc:sldChg chg="modSp">
        <pc:chgData name="Yaakov David" userId="b926cabc-0f4d-4d89-9522-473cdd87a26a" providerId="ADAL" clId="{23F021CE-047C-4DA3-98A1-8F5873B12591}" dt="2019-09-16T09:58:14.647" v="30" actId="20577"/>
        <pc:sldMkLst>
          <pc:docMk/>
          <pc:sldMk cId="3430515942" sldId="469"/>
        </pc:sldMkLst>
        <pc:spChg chg="mod">
          <ac:chgData name="Yaakov David" userId="b926cabc-0f4d-4d89-9522-473cdd87a26a" providerId="ADAL" clId="{23F021CE-047C-4DA3-98A1-8F5873B12591}" dt="2019-09-16T09:58:14.647" v="30" actId="20577"/>
          <ac:spMkLst>
            <pc:docMk/>
            <pc:sldMk cId="3430515942" sldId="469"/>
            <ac:spMk id="4099" creationId="{121BF4B9-85DB-4E42-9B62-E48581D35E9D}"/>
          </ac:spMkLst>
        </pc:spChg>
      </pc:sldChg>
      <pc:sldChg chg="addSp delSp modSp">
        <pc:chgData name="Yaakov David" userId="b926cabc-0f4d-4d89-9522-473cdd87a26a" providerId="ADAL" clId="{23F021CE-047C-4DA3-98A1-8F5873B12591}" dt="2019-09-16T11:19:48.386" v="466" actId="27636"/>
        <pc:sldMkLst>
          <pc:docMk/>
          <pc:sldMk cId="4191046408" sldId="476"/>
        </pc:sldMkLst>
        <pc:spChg chg="add del">
          <ac:chgData name="Yaakov David" userId="b926cabc-0f4d-4d89-9522-473cdd87a26a" providerId="ADAL" clId="{23F021CE-047C-4DA3-98A1-8F5873B12591}" dt="2019-09-16T11:16:29.285" v="416"/>
          <ac:spMkLst>
            <pc:docMk/>
            <pc:sldMk cId="4191046408" sldId="476"/>
            <ac:spMk id="2" creationId="{4E51712A-A05A-4205-B3FD-50616F1FF6D4}"/>
          </ac:spMkLst>
        </pc:spChg>
        <pc:spChg chg="mod">
          <ac:chgData name="Yaakov David" userId="b926cabc-0f4d-4d89-9522-473cdd87a26a" providerId="ADAL" clId="{23F021CE-047C-4DA3-98A1-8F5873B12591}" dt="2019-09-16T11:19:48.386" v="466" actId="27636"/>
          <ac:spMkLst>
            <pc:docMk/>
            <pc:sldMk cId="4191046408" sldId="476"/>
            <ac:spMk id="119811" creationId="{529E95A2-1A19-4639-8B1E-5A8B83D994A9}"/>
          </ac:spMkLst>
        </pc:spChg>
      </pc:sldChg>
      <pc:sldChg chg="add">
        <pc:chgData name="Yaakov David" userId="b926cabc-0f4d-4d89-9522-473cdd87a26a" providerId="ADAL" clId="{23F021CE-047C-4DA3-98A1-8F5873B12591}" dt="2019-09-16T11:19:39.560" v="464"/>
        <pc:sldMkLst>
          <pc:docMk/>
          <pc:sldMk cId="4263530064" sldId="477"/>
        </pc:sldMkLst>
      </pc:sldChg>
      <pc:sldChg chg="modSp">
        <pc:chgData name="Yaakov David" userId="b926cabc-0f4d-4d89-9522-473cdd87a26a" providerId="ADAL" clId="{23F021CE-047C-4DA3-98A1-8F5873B12591}" dt="2019-09-16T10:06:07.413" v="100" actId="20577"/>
        <pc:sldMkLst>
          <pc:docMk/>
          <pc:sldMk cId="4110169627" sldId="486"/>
        </pc:sldMkLst>
        <pc:spChg chg="mod">
          <ac:chgData name="Yaakov David" userId="b926cabc-0f4d-4d89-9522-473cdd87a26a" providerId="ADAL" clId="{23F021CE-047C-4DA3-98A1-8F5873B12591}" dt="2019-09-16T10:06:07.413" v="100" actId="20577"/>
          <ac:spMkLst>
            <pc:docMk/>
            <pc:sldMk cId="4110169627" sldId="486"/>
            <ac:spMk id="119811" creationId="{529E95A2-1A19-4639-8B1E-5A8B83D994A9}"/>
          </ac:spMkLst>
        </pc:spChg>
      </pc:sldChg>
      <pc:sldChg chg="modSp">
        <pc:chgData name="Yaakov David" userId="b926cabc-0f4d-4d89-9522-473cdd87a26a" providerId="ADAL" clId="{23F021CE-047C-4DA3-98A1-8F5873B12591}" dt="2019-09-16T09:56:08.661" v="21" actId="20577"/>
        <pc:sldMkLst>
          <pc:docMk/>
          <pc:sldMk cId="2136378719" sldId="523"/>
        </pc:sldMkLst>
        <pc:spChg chg="mod">
          <ac:chgData name="Yaakov David" userId="b926cabc-0f4d-4d89-9522-473cdd87a26a" providerId="ADAL" clId="{23F021CE-047C-4DA3-98A1-8F5873B12591}" dt="2019-09-16T09:56:08.661" v="21" actId="20577"/>
          <ac:spMkLst>
            <pc:docMk/>
            <pc:sldMk cId="2136378719" sldId="523"/>
            <ac:spMk id="15362" creationId="{3AB90CCA-2848-4BFB-947C-2A828B993D91}"/>
          </ac:spMkLst>
        </pc:spChg>
      </pc:sldChg>
      <pc:sldChg chg="modSp">
        <pc:chgData name="Yaakov David" userId="b926cabc-0f4d-4d89-9522-473cdd87a26a" providerId="ADAL" clId="{23F021CE-047C-4DA3-98A1-8F5873B12591}" dt="2019-09-16T10:05:18.002" v="97" actId="14100"/>
        <pc:sldMkLst>
          <pc:docMk/>
          <pc:sldMk cId="1600424897" sldId="604"/>
        </pc:sldMkLst>
        <pc:spChg chg="mod">
          <ac:chgData name="Yaakov David" userId="b926cabc-0f4d-4d89-9522-473cdd87a26a" providerId="ADAL" clId="{23F021CE-047C-4DA3-98A1-8F5873B12591}" dt="2019-09-16T10:05:18.002" v="97" actId="14100"/>
          <ac:spMkLst>
            <pc:docMk/>
            <pc:sldMk cId="1600424897" sldId="604"/>
            <ac:spMk id="4099" creationId="{121BF4B9-85DB-4E42-9B62-E48581D35E9D}"/>
          </ac:spMkLst>
        </pc:spChg>
      </pc:sldChg>
      <pc:sldChg chg="add">
        <pc:chgData name="Yaakov David" userId="b926cabc-0f4d-4d89-9522-473cdd87a26a" providerId="ADAL" clId="{23F021CE-047C-4DA3-98A1-8F5873B12591}" dt="2019-09-16T11:16:34.846" v="418"/>
        <pc:sldMkLst>
          <pc:docMk/>
          <pc:sldMk cId="1914946342" sldId="608"/>
        </pc:sldMkLst>
      </pc:sldChg>
      <pc:sldChg chg="modSp">
        <pc:chgData name="Yaakov David" userId="b926cabc-0f4d-4d89-9522-473cdd87a26a" providerId="ADAL" clId="{23F021CE-047C-4DA3-98A1-8F5873B12591}" dt="2019-09-16T10:36:57.080" v="142" actId="115"/>
        <pc:sldMkLst>
          <pc:docMk/>
          <pc:sldMk cId="1671203197" sldId="612"/>
        </pc:sldMkLst>
        <pc:spChg chg="mod">
          <ac:chgData name="Yaakov David" userId="b926cabc-0f4d-4d89-9522-473cdd87a26a" providerId="ADAL" clId="{23F021CE-047C-4DA3-98A1-8F5873B12591}" dt="2019-09-16T10:36:57.080" v="142" actId="115"/>
          <ac:spMkLst>
            <pc:docMk/>
            <pc:sldMk cId="1671203197" sldId="612"/>
            <ac:spMk id="119811" creationId="{529E95A2-1A19-4639-8B1E-5A8B83D994A9}"/>
          </ac:spMkLst>
        </pc:spChg>
      </pc:sldChg>
      <pc:sldChg chg="modSp">
        <pc:chgData name="Yaakov David" userId="b926cabc-0f4d-4d89-9522-473cdd87a26a" providerId="ADAL" clId="{23F021CE-047C-4DA3-98A1-8F5873B12591}" dt="2019-09-16T10:38:03.205" v="160" actId="115"/>
        <pc:sldMkLst>
          <pc:docMk/>
          <pc:sldMk cId="1700641070" sldId="613"/>
        </pc:sldMkLst>
        <pc:spChg chg="mod">
          <ac:chgData name="Yaakov David" userId="b926cabc-0f4d-4d89-9522-473cdd87a26a" providerId="ADAL" clId="{23F021CE-047C-4DA3-98A1-8F5873B12591}" dt="2019-09-16T10:38:03.205" v="160" actId="115"/>
          <ac:spMkLst>
            <pc:docMk/>
            <pc:sldMk cId="1700641070" sldId="613"/>
            <ac:spMk id="119811" creationId="{529E95A2-1A19-4639-8B1E-5A8B83D994A9}"/>
          </ac:spMkLst>
        </pc:spChg>
      </pc:sldChg>
      <pc:sldChg chg="modSp">
        <pc:chgData name="Yaakov David" userId="b926cabc-0f4d-4d89-9522-473cdd87a26a" providerId="ADAL" clId="{23F021CE-047C-4DA3-98A1-8F5873B12591}" dt="2019-09-16T10:39:28.373" v="171" actId="20577"/>
        <pc:sldMkLst>
          <pc:docMk/>
          <pc:sldMk cId="192957922" sldId="615"/>
        </pc:sldMkLst>
        <pc:spChg chg="mod">
          <ac:chgData name="Yaakov David" userId="b926cabc-0f4d-4d89-9522-473cdd87a26a" providerId="ADAL" clId="{23F021CE-047C-4DA3-98A1-8F5873B12591}" dt="2019-09-16T10:39:28.373" v="171" actId="20577"/>
          <ac:spMkLst>
            <pc:docMk/>
            <pc:sldMk cId="192957922" sldId="615"/>
            <ac:spMk id="119811" creationId="{529E95A2-1A19-4639-8B1E-5A8B83D994A9}"/>
          </ac:spMkLst>
        </pc:spChg>
      </pc:sldChg>
      <pc:sldChg chg="modSp">
        <pc:chgData name="Yaakov David" userId="b926cabc-0f4d-4d89-9522-473cdd87a26a" providerId="ADAL" clId="{23F021CE-047C-4DA3-98A1-8F5873B12591}" dt="2019-09-16T10:51:46.622" v="259" actId="1076"/>
        <pc:sldMkLst>
          <pc:docMk/>
          <pc:sldMk cId="3399247197" sldId="617"/>
        </pc:sldMkLst>
        <pc:spChg chg="mod">
          <ac:chgData name="Yaakov David" userId="b926cabc-0f4d-4d89-9522-473cdd87a26a" providerId="ADAL" clId="{23F021CE-047C-4DA3-98A1-8F5873B12591}" dt="2019-09-16T10:51:46.622" v="259" actId="1076"/>
          <ac:spMkLst>
            <pc:docMk/>
            <pc:sldMk cId="3399247197" sldId="617"/>
            <ac:spMk id="113666" creationId="{5486241C-5157-4632-98BC-F97FD62A450D}"/>
          </ac:spMkLst>
        </pc:spChg>
      </pc:sldChg>
      <pc:sldChg chg="modSp">
        <pc:chgData name="Yaakov David" userId="b926cabc-0f4d-4d89-9522-473cdd87a26a" providerId="ADAL" clId="{23F021CE-047C-4DA3-98A1-8F5873B12591}" dt="2019-09-16T10:54:26.819" v="275" actId="1076"/>
        <pc:sldMkLst>
          <pc:docMk/>
          <pc:sldMk cId="2879031003" sldId="620"/>
        </pc:sldMkLst>
        <pc:spChg chg="mod">
          <ac:chgData name="Yaakov David" userId="b926cabc-0f4d-4d89-9522-473cdd87a26a" providerId="ADAL" clId="{23F021CE-047C-4DA3-98A1-8F5873B12591}" dt="2019-09-16T10:54:26.819" v="275" actId="1076"/>
          <ac:spMkLst>
            <pc:docMk/>
            <pc:sldMk cId="2879031003" sldId="620"/>
            <ac:spMk id="113666" creationId="{5486241C-5157-4632-98BC-F97FD62A450D}"/>
          </ac:spMkLst>
        </pc:spChg>
      </pc:sldChg>
      <pc:sldChg chg="ord">
        <pc:chgData name="Yaakov David" userId="b926cabc-0f4d-4d89-9522-473cdd87a26a" providerId="ADAL" clId="{23F021CE-047C-4DA3-98A1-8F5873B12591}" dt="2019-09-16T10:51:38.749" v="258"/>
        <pc:sldMkLst>
          <pc:docMk/>
          <pc:sldMk cId="2737268952" sldId="621"/>
        </pc:sldMkLst>
      </pc:sldChg>
      <pc:sldChg chg="modSp">
        <pc:chgData name="Yaakov David" userId="b926cabc-0f4d-4d89-9522-473cdd87a26a" providerId="ADAL" clId="{23F021CE-047C-4DA3-98A1-8F5873B12591}" dt="2019-09-16T11:09:52.352" v="294" actId="20577"/>
        <pc:sldMkLst>
          <pc:docMk/>
          <pc:sldMk cId="3279079123" sldId="622"/>
        </pc:sldMkLst>
        <pc:spChg chg="mod">
          <ac:chgData name="Yaakov David" userId="b926cabc-0f4d-4d89-9522-473cdd87a26a" providerId="ADAL" clId="{23F021CE-047C-4DA3-98A1-8F5873B12591}" dt="2019-09-16T11:09:52.352" v="294" actId="20577"/>
          <ac:spMkLst>
            <pc:docMk/>
            <pc:sldMk cId="3279079123" sldId="622"/>
            <ac:spMk id="119811" creationId="{529E95A2-1A19-4639-8B1E-5A8B83D994A9}"/>
          </ac:spMkLst>
        </pc:spChg>
      </pc:sldChg>
      <pc:sldChg chg="ord">
        <pc:chgData name="Yaakov David" userId="b926cabc-0f4d-4d89-9522-473cdd87a26a" providerId="ADAL" clId="{23F021CE-047C-4DA3-98A1-8F5873B12591}" dt="2019-09-16T10:52:01.993" v="261"/>
        <pc:sldMkLst>
          <pc:docMk/>
          <pc:sldMk cId="3838348642" sldId="623"/>
        </pc:sldMkLst>
      </pc:sldChg>
      <pc:sldChg chg="modSp">
        <pc:chgData name="Yaakov David" userId="b926cabc-0f4d-4d89-9522-473cdd87a26a" providerId="ADAL" clId="{23F021CE-047C-4DA3-98A1-8F5873B12591}" dt="2019-09-16T11:10:30.562" v="300" actId="20577"/>
        <pc:sldMkLst>
          <pc:docMk/>
          <pc:sldMk cId="2784715832" sldId="624"/>
        </pc:sldMkLst>
        <pc:spChg chg="mod">
          <ac:chgData name="Yaakov David" userId="b926cabc-0f4d-4d89-9522-473cdd87a26a" providerId="ADAL" clId="{23F021CE-047C-4DA3-98A1-8F5873B12591}" dt="2019-09-16T11:10:30.562" v="300" actId="20577"/>
          <ac:spMkLst>
            <pc:docMk/>
            <pc:sldMk cId="2784715832" sldId="624"/>
            <ac:spMk id="119811" creationId="{529E95A2-1A19-4639-8B1E-5A8B83D994A9}"/>
          </ac:spMkLst>
        </pc:spChg>
      </pc:sldChg>
      <pc:sldChg chg="modSp">
        <pc:chgData name="Yaakov David" userId="b926cabc-0f4d-4d89-9522-473cdd87a26a" providerId="ADAL" clId="{23F021CE-047C-4DA3-98A1-8F5873B12591}" dt="2019-09-16T11:11:04.757" v="301" actId="20577"/>
        <pc:sldMkLst>
          <pc:docMk/>
          <pc:sldMk cId="1424192456" sldId="627"/>
        </pc:sldMkLst>
        <pc:spChg chg="mod">
          <ac:chgData name="Yaakov David" userId="b926cabc-0f4d-4d89-9522-473cdd87a26a" providerId="ADAL" clId="{23F021CE-047C-4DA3-98A1-8F5873B12591}" dt="2019-09-16T11:11:04.757" v="301" actId="20577"/>
          <ac:spMkLst>
            <pc:docMk/>
            <pc:sldMk cId="1424192456" sldId="627"/>
            <ac:spMk id="119811" creationId="{529E95A2-1A19-4639-8B1E-5A8B83D994A9}"/>
          </ac:spMkLst>
        </pc:spChg>
      </pc:sldChg>
      <pc:sldChg chg="modSp">
        <pc:chgData name="Yaakov David" userId="b926cabc-0f4d-4d89-9522-473cdd87a26a" providerId="ADAL" clId="{23F021CE-047C-4DA3-98A1-8F5873B12591}" dt="2019-09-16T11:12:42" v="322" actId="20577"/>
        <pc:sldMkLst>
          <pc:docMk/>
          <pc:sldMk cId="2337228132" sldId="628"/>
        </pc:sldMkLst>
        <pc:spChg chg="mod">
          <ac:chgData name="Yaakov David" userId="b926cabc-0f4d-4d89-9522-473cdd87a26a" providerId="ADAL" clId="{23F021CE-047C-4DA3-98A1-8F5873B12591}" dt="2019-09-16T11:12:42" v="322" actId="20577"/>
          <ac:spMkLst>
            <pc:docMk/>
            <pc:sldMk cId="2337228132" sldId="628"/>
            <ac:spMk id="119811" creationId="{529E95A2-1A19-4639-8B1E-5A8B83D994A9}"/>
          </ac:spMkLst>
        </pc:spChg>
      </pc:sldChg>
      <pc:sldChg chg="modSp">
        <pc:chgData name="Yaakov David" userId="b926cabc-0f4d-4d89-9522-473cdd87a26a" providerId="ADAL" clId="{23F021CE-047C-4DA3-98A1-8F5873B12591}" dt="2019-09-16T11:15:51.795" v="414" actId="20577"/>
        <pc:sldMkLst>
          <pc:docMk/>
          <pc:sldMk cId="1877494600" sldId="629"/>
        </pc:sldMkLst>
        <pc:spChg chg="mod">
          <ac:chgData name="Yaakov David" userId="b926cabc-0f4d-4d89-9522-473cdd87a26a" providerId="ADAL" clId="{23F021CE-047C-4DA3-98A1-8F5873B12591}" dt="2019-09-16T11:15:51.795" v="414" actId="20577"/>
          <ac:spMkLst>
            <pc:docMk/>
            <pc:sldMk cId="1877494600" sldId="629"/>
            <ac:spMk id="119811" creationId="{529E95A2-1A19-4639-8B1E-5A8B83D994A9}"/>
          </ac:spMkLst>
        </pc:spChg>
      </pc:sldChg>
      <pc:sldChg chg="modSp">
        <pc:chgData name="Yaakov David" userId="b926cabc-0f4d-4d89-9522-473cdd87a26a" providerId="ADAL" clId="{23F021CE-047C-4DA3-98A1-8F5873B12591}" dt="2019-09-16T11:21:31.970" v="475" actId="20577"/>
        <pc:sldMkLst>
          <pc:docMk/>
          <pc:sldMk cId="1948747338" sldId="633"/>
        </pc:sldMkLst>
        <pc:spChg chg="mod">
          <ac:chgData name="Yaakov David" userId="b926cabc-0f4d-4d89-9522-473cdd87a26a" providerId="ADAL" clId="{23F021CE-047C-4DA3-98A1-8F5873B12591}" dt="2019-09-16T11:21:31.970" v="475" actId="20577"/>
          <ac:spMkLst>
            <pc:docMk/>
            <pc:sldMk cId="1948747338" sldId="633"/>
            <ac:spMk id="113666" creationId="{5486241C-5157-4632-98BC-F97FD62A450D}"/>
          </ac:spMkLst>
        </pc:spChg>
        <pc:spChg chg="mod">
          <ac:chgData name="Yaakov David" userId="b926cabc-0f4d-4d89-9522-473cdd87a26a" providerId="ADAL" clId="{23F021CE-047C-4DA3-98A1-8F5873B12591}" dt="2019-09-16T11:21:13.654" v="473" actId="20577"/>
          <ac:spMkLst>
            <pc:docMk/>
            <pc:sldMk cId="1948747338" sldId="633"/>
            <ac:spMk id="119811" creationId="{529E95A2-1A19-4639-8B1E-5A8B83D994A9}"/>
          </ac:spMkLst>
        </pc:spChg>
      </pc:sldChg>
      <pc:sldChg chg="modSp">
        <pc:chgData name="Yaakov David" userId="b926cabc-0f4d-4d89-9522-473cdd87a26a" providerId="ADAL" clId="{23F021CE-047C-4DA3-98A1-8F5873B12591}" dt="2019-09-16T11:22:19.912" v="490" actId="20577"/>
        <pc:sldMkLst>
          <pc:docMk/>
          <pc:sldMk cId="1386860351" sldId="634"/>
        </pc:sldMkLst>
        <pc:spChg chg="mod">
          <ac:chgData name="Yaakov David" userId="b926cabc-0f4d-4d89-9522-473cdd87a26a" providerId="ADAL" clId="{23F021CE-047C-4DA3-98A1-8F5873B12591}" dt="2019-09-16T11:22:19.912" v="490" actId="20577"/>
          <ac:spMkLst>
            <pc:docMk/>
            <pc:sldMk cId="1386860351" sldId="634"/>
            <ac:spMk id="113666" creationId="{5486241C-5157-4632-98BC-F97FD62A450D}"/>
          </ac:spMkLst>
        </pc:spChg>
        <pc:spChg chg="mod">
          <ac:chgData name="Yaakov David" userId="b926cabc-0f4d-4d89-9522-473cdd87a26a" providerId="ADAL" clId="{23F021CE-047C-4DA3-98A1-8F5873B12591}" dt="2019-09-16T11:21:59.355" v="476" actId="20577"/>
          <ac:spMkLst>
            <pc:docMk/>
            <pc:sldMk cId="1386860351" sldId="634"/>
            <ac:spMk id="119811" creationId="{529E95A2-1A19-4639-8B1E-5A8B83D994A9}"/>
          </ac:spMkLst>
        </pc:spChg>
      </pc:sldChg>
      <pc:sldChg chg="modSp">
        <pc:chgData name="Yaakov David" userId="b926cabc-0f4d-4d89-9522-473cdd87a26a" providerId="ADAL" clId="{23F021CE-047C-4DA3-98A1-8F5873B12591}" dt="2019-09-16T11:23:19.492" v="496" actId="20577"/>
        <pc:sldMkLst>
          <pc:docMk/>
          <pc:sldMk cId="1748910492" sldId="635"/>
        </pc:sldMkLst>
        <pc:spChg chg="mod">
          <ac:chgData name="Yaakov David" userId="b926cabc-0f4d-4d89-9522-473cdd87a26a" providerId="ADAL" clId="{23F021CE-047C-4DA3-98A1-8F5873B12591}" dt="2019-09-16T11:23:19.492" v="496" actId="20577"/>
          <ac:spMkLst>
            <pc:docMk/>
            <pc:sldMk cId="1748910492" sldId="635"/>
            <ac:spMk id="119811" creationId="{529E95A2-1A19-4639-8B1E-5A8B83D994A9}"/>
          </ac:spMkLst>
        </pc:spChg>
      </pc:sldChg>
      <pc:sldChg chg="modSp">
        <pc:chgData name="Yaakov David" userId="b926cabc-0f4d-4d89-9522-473cdd87a26a" providerId="ADAL" clId="{23F021CE-047C-4DA3-98A1-8F5873B12591}" dt="2019-09-16T11:23:59.150" v="503" actId="20577"/>
        <pc:sldMkLst>
          <pc:docMk/>
          <pc:sldMk cId="2141757673" sldId="636"/>
        </pc:sldMkLst>
        <pc:spChg chg="mod">
          <ac:chgData name="Yaakov David" userId="b926cabc-0f4d-4d89-9522-473cdd87a26a" providerId="ADAL" clId="{23F021CE-047C-4DA3-98A1-8F5873B12591}" dt="2019-09-16T11:23:59.150" v="503" actId="20577"/>
          <ac:spMkLst>
            <pc:docMk/>
            <pc:sldMk cId="2141757673" sldId="636"/>
            <ac:spMk id="119811" creationId="{529E95A2-1A19-4639-8B1E-5A8B83D994A9}"/>
          </ac:spMkLst>
        </pc:spChg>
      </pc:sldChg>
      <pc:sldChg chg="modSp">
        <pc:chgData name="Yaakov David" userId="b926cabc-0f4d-4d89-9522-473cdd87a26a" providerId="ADAL" clId="{23F021CE-047C-4DA3-98A1-8F5873B12591}" dt="2019-09-19T10:43:11.016" v="532" actId="1076"/>
        <pc:sldMkLst>
          <pc:docMk/>
          <pc:sldMk cId="1654300373" sldId="638"/>
        </pc:sldMkLst>
        <pc:graphicFrameChg chg="mod modGraphic">
          <ac:chgData name="Yaakov David" userId="b926cabc-0f4d-4d89-9522-473cdd87a26a" providerId="ADAL" clId="{23F021CE-047C-4DA3-98A1-8F5873B12591}" dt="2019-09-19T10:43:11.016" v="532" actId="1076"/>
          <ac:graphicFrameMkLst>
            <pc:docMk/>
            <pc:sldMk cId="1654300373" sldId="638"/>
            <ac:graphicFrameMk id="4" creationId="{00000000-0000-0000-0000-000000000000}"/>
          </ac:graphicFrameMkLst>
        </pc:graphicFrameChg>
      </pc:sldChg>
      <pc:sldChg chg="modSp">
        <pc:chgData name="Yaakov David" userId="b926cabc-0f4d-4d89-9522-473cdd87a26a" providerId="ADAL" clId="{23F021CE-047C-4DA3-98A1-8F5873B12591}" dt="2019-09-16T10:32:42.685" v="106" actId="403"/>
        <pc:sldMkLst>
          <pc:docMk/>
          <pc:sldMk cId="1027626328" sldId="645"/>
        </pc:sldMkLst>
        <pc:spChg chg="mod">
          <ac:chgData name="Yaakov David" userId="b926cabc-0f4d-4d89-9522-473cdd87a26a" providerId="ADAL" clId="{23F021CE-047C-4DA3-98A1-8F5873B12591}" dt="2019-09-16T10:32:42.685" v="106" actId="403"/>
          <ac:spMkLst>
            <pc:docMk/>
            <pc:sldMk cId="1027626328" sldId="645"/>
            <ac:spMk id="119811" creationId="{529E95A2-1A19-4639-8B1E-5A8B83D994A9}"/>
          </ac:spMkLst>
        </pc:spChg>
      </pc:sldChg>
      <pc:sldChg chg="modSp">
        <pc:chgData name="Yaakov David" userId="b926cabc-0f4d-4d89-9522-473cdd87a26a" providerId="ADAL" clId="{23F021CE-047C-4DA3-98A1-8F5873B12591}" dt="2019-09-16T10:40:41.356" v="176" actId="20577"/>
        <pc:sldMkLst>
          <pc:docMk/>
          <pc:sldMk cId="2974265074" sldId="649"/>
        </pc:sldMkLst>
        <pc:spChg chg="mod">
          <ac:chgData name="Yaakov David" userId="b926cabc-0f4d-4d89-9522-473cdd87a26a" providerId="ADAL" clId="{23F021CE-047C-4DA3-98A1-8F5873B12591}" dt="2019-09-16T10:40:41.356" v="176" actId="20577"/>
          <ac:spMkLst>
            <pc:docMk/>
            <pc:sldMk cId="2974265074" sldId="649"/>
            <ac:spMk id="119811" creationId="{529E95A2-1A19-4639-8B1E-5A8B83D994A9}"/>
          </ac:spMkLst>
        </pc:spChg>
      </pc:sldChg>
      <pc:sldChg chg="modSp">
        <pc:chgData name="Yaakov David" userId="b926cabc-0f4d-4d89-9522-473cdd87a26a" providerId="ADAL" clId="{23F021CE-047C-4DA3-98A1-8F5873B12591}" dt="2019-09-16T10:49:52.100" v="251" actId="1076"/>
        <pc:sldMkLst>
          <pc:docMk/>
          <pc:sldMk cId="2585608632" sldId="651"/>
        </pc:sldMkLst>
        <pc:spChg chg="mod">
          <ac:chgData name="Yaakov David" userId="b926cabc-0f4d-4d89-9522-473cdd87a26a" providerId="ADAL" clId="{23F021CE-047C-4DA3-98A1-8F5873B12591}" dt="2019-09-16T10:49:52.100" v="251" actId="1076"/>
          <ac:spMkLst>
            <pc:docMk/>
            <pc:sldMk cId="2585608632" sldId="651"/>
            <ac:spMk id="113666" creationId="{5486241C-5157-4632-98BC-F97FD62A450D}"/>
          </ac:spMkLst>
        </pc:spChg>
        <pc:spChg chg="mod">
          <ac:chgData name="Yaakov David" userId="b926cabc-0f4d-4d89-9522-473cdd87a26a" providerId="ADAL" clId="{23F021CE-047C-4DA3-98A1-8F5873B12591}" dt="2019-09-16T10:44:31.786" v="216" actId="14100"/>
          <ac:spMkLst>
            <pc:docMk/>
            <pc:sldMk cId="2585608632" sldId="651"/>
            <ac:spMk id="119811" creationId="{529E95A2-1A19-4639-8B1E-5A8B83D994A9}"/>
          </ac:spMkLst>
        </pc:spChg>
      </pc:sldChg>
      <pc:sldChg chg="modSp">
        <pc:chgData name="Yaakov David" userId="b926cabc-0f4d-4d89-9522-473cdd87a26a" providerId="ADAL" clId="{23F021CE-047C-4DA3-98A1-8F5873B12591}" dt="2019-09-16T10:00:15.166" v="58" actId="20577"/>
        <pc:sldMkLst>
          <pc:docMk/>
          <pc:sldMk cId="300232871" sldId="652"/>
        </pc:sldMkLst>
        <pc:spChg chg="mod">
          <ac:chgData name="Yaakov David" userId="b926cabc-0f4d-4d89-9522-473cdd87a26a" providerId="ADAL" clId="{23F021CE-047C-4DA3-98A1-8F5873B12591}" dt="2019-09-16T10:00:15.166" v="58" actId="20577"/>
          <ac:spMkLst>
            <pc:docMk/>
            <pc:sldMk cId="300232871" sldId="652"/>
            <ac:spMk id="4099" creationId="{121BF4B9-85DB-4E42-9B62-E48581D35E9D}"/>
          </ac:spMkLst>
        </pc:spChg>
      </pc:sldChg>
      <pc:sldChg chg="modSp add">
        <pc:chgData name="Yaakov David" userId="b926cabc-0f4d-4d89-9522-473cdd87a26a" providerId="ADAL" clId="{23F021CE-047C-4DA3-98A1-8F5873B12591}" dt="2019-09-16T10:50:22.390" v="254" actId="1076"/>
        <pc:sldMkLst>
          <pc:docMk/>
          <pc:sldMk cId="1132634656" sldId="654"/>
        </pc:sldMkLst>
        <pc:spChg chg="mod">
          <ac:chgData name="Yaakov David" userId="b926cabc-0f4d-4d89-9522-473cdd87a26a" providerId="ADAL" clId="{23F021CE-047C-4DA3-98A1-8F5873B12591}" dt="2019-09-16T10:50:22.390" v="254" actId="1076"/>
          <ac:spMkLst>
            <pc:docMk/>
            <pc:sldMk cId="1132634656" sldId="654"/>
            <ac:spMk id="113666" creationId="{5486241C-5157-4632-98BC-F97FD62A450D}"/>
          </ac:spMkLst>
        </pc:spChg>
        <pc:spChg chg="mod">
          <ac:chgData name="Yaakov David" userId="b926cabc-0f4d-4d89-9522-473cdd87a26a" providerId="ADAL" clId="{23F021CE-047C-4DA3-98A1-8F5873B12591}" dt="2019-09-16T10:46:40.454" v="241" actId="20577"/>
          <ac:spMkLst>
            <pc:docMk/>
            <pc:sldMk cId="1132634656" sldId="654"/>
            <ac:spMk id="119811" creationId="{529E95A2-1A19-4639-8B1E-5A8B83D994A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BDBDD-8B33-4058-8782-F66453AE99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C282EFD-70D4-4642-84C5-9F22DB7A389B}">
      <dgm:prSet phldrT="[Text]"/>
      <dgm:spPr>
        <a:ln>
          <a:solidFill>
            <a:schemeClr val="tx1"/>
          </a:solidFill>
        </a:ln>
      </dgm:spPr>
      <dgm:t>
        <a:bodyPr/>
        <a:lstStyle/>
        <a:p>
          <a:r>
            <a:rPr lang="he-IL" b="1" dirty="0">
              <a:solidFill>
                <a:schemeClr val="tx1"/>
              </a:solidFill>
              <a:latin typeface="Arial" panose="020B0604020202020204" pitchFamily="34" charset="0"/>
              <a:cs typeface="Arial" panose="020B0604020202020204" pitchFamily="34" charset="0"/>
            </a:rPr>
            <a:t>מוכר</a:t>
          </a:r>
          <a:r>
            <a:rPr lang="he-IL" dirty="0">
              <a:solidFill>
                <a:schemeClr val="tx1"/>
              </a:solidFill>
              <a:latin typeface="Arial" panose="020B0604020202020204" pitchFamily="34" charset="0"/>
              <a:cs typeface="Arial" panose="020B0604020202020204" pitchFamily="34" charset="0"/>
            </a:rPr>
            <a:t> - אדם שאין עיסוקו במכירת מקרקעין</a:t>
          </a:r>
          <a:endParaRPr lang="en-US" dirty="0">
            <a:solidFill>
              <a:schemeClr val="tx1"/>
            </a:solidFill>
            <a:latin typeface="Arial" panose="020B0604020202020204" pitchFamily="34" charset="0"/>
            <a:cs typeface="Arial" panose="020B0604020202020204" pitchFamily="34" charset="0"/>
          </a:endParaRPr>
        </a:p>
      </dgm:t>
    </dgm:pt>
    <dgm:pt modelId="{75A869FD-F30E-4278-B411-FCDA1E4BA064}" type="parTrans" cxnId="{9336154A-6619-4B98-BA59-BD023075D832}">
      <dgm:prSet/>
      <dgm:spPr/>
      <dgm:t>
        <a:bodyPr/>
        <a:lstStyle/>
        <a:p>
          <a:endParaRPr lang="en-US"/>
        </a:p>
      </dgm:t>
    </dgm:pt>
    <dgm:pt modelId="{FF9BEE42-0667-4F34-9323-C9A4B0910B1D}" type="sibTrans" cxnId="{9336154A-6619-4B98-BA59-BD023075D832}">
      <dgm:prSet/>
      <dgm:spPr/>
      <dgm:t>
        <a:bodyPr/>
        <a:lstStyle/>
        <a:p>
          <a:endParaRPr lang="en-US"/>
        </a:p>
      </dgm:t>
    </dgm:pt>
    <dgm:pt modelId="{9FEABEF8-410D-407C-9FC6-D71E1077F439}">
      <dgm:prSet phldrT="[Text]" custT="1"/>
      <dgm:spPr>
        <a:ln>
          <a:solidFill>
            <a:schemeClr val="tx1"/>
          </a:solidFill>
        </a:ln>
      </dgm:spPr>
      <dgm:t>
        <a:bodyPr/>
        <a:lstStyle/>
        <a:p>
          <a:pPr marL="0" lvl="0" indent="0" algn="ctr" defTabSz="1022350">
            <a:lnSpc>
              <a:spcPct val="90000"/>
            </a:lnSpc>
            <a:spcBef>
              <a:spcPct val="0"/>
            </a:spcBef>
            <a:spcAft>
              <a:spcPct val="35000"/>
            </a:spcAft>
            <a:buNone/>
          </a:pPr>
          <a:r>
            <a:rPr lang="he-IL" sz="2300" b="1" kern="1200" dirty="0">
              <a:solidFill>
                <a:srgbClr val="000000"/>
              </a:solidFill>
              <a:latin typeface="Arial" panose="020B0604020202020204" pitchFamily="34" charset="0"/>
              <a:ea typeface="+mn-ea"/>
              <a:cs typeface="Arial" panose="020B0604020202020204" pitchFamily="34" charset="0"/>
            </a:rPr>
            <a:t>קונה</a:t>
          </a:r>
          <a:r>
            <a:rPr lang="he-IL" sz="2300" kern="1200" dirty="0">
              <a:solidFill>
                <a:srgbClr val="000000"/>
              </a:solidFill>
              <a:latin typeface="Arial" panose="020B0604020202020204" pitchFamily="34" charset="0"/>
              <a:ea typeface="+mn-ea"/>
              <a:cs typeface="Arial" panose="020B0604020202020204" pitchFamily="34" charset="0"/>
            </a:rPr>
            <a:t> - מלכ"ר/מוסד כספי</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07449CA9-BA9E-414A-A39F-4D3B479E8D45}" type="parTrans" cxnId="{8680B94E-137F-4BCD-BF2B-41FE78530521}">
      <dgm:prSet/>
      <dgm:spPr/>
      <dgm:t>
        <a:bodyPr/>
        <a:lstStyle/>
        <a:p>
          <a:endParaRPr lang="en-US"/>
        </a:p>
      </dgm:t>
    </dgm:pt>
    <dgm:pt modelId="{C50EF862-1826-4A9D-9E1E-90918904F2AA}" type="sibTrans" cxnId="{8680B94E-137F-4BCD-BF2B-41FE78530521}">
      <dgm:prSet/>
      <dgm:spPr/>
      <dgm:t>
        <a:bodyPr/>
        <a:lstStyle/>
        <a:p>
          <a:endParaRPr lang="en-US"/>
        </a:p>
      </dgm:t>
    </dgm:pt>
    <dgm:pt modelId="{E17CAF8B-809D-4F18-A77A-5F17FDA7FBA1}">
      <dgm:prSet phldrT="[Text]" custT="1"/>
      <dgm:spPr>
        <a:ln>
          <a:solidFill>
            <a:schemeClr val="tx1"/>
          </a:solidFill>
        </a:ln>
      </dgm:spPr>
      <dgm:t>
        <a:bodyPr/>
        <a:lstStyle/>
        <a:p>
          <a:pPr marL="0" lvl="0" indent="0" algn="ctr" defTabSz="1022350">
            <a:lnSpc>
              <a:spcPct val="90000"/>
            </a:lnSpc>
            <a:spcBef>
              <a:spcPct val="0"/>
            </a:spcBef>
            <a:spcAft>
              <a:spcPct val="35000"/>
            </a:spcAft>
            <a:buNone/>
          </a:pPr>
          <a:r>
            <a:rPr lang="he-IL" sz="2300" b="1" kern="1200" dirty="0">
              <a:solidFill>
                <a:srgbClr val="000000"/>
              </a:solidFill>
              <a:latin typeface="Arial" panose="020B0604020202020204" pitchFamily="34" charset="0"/>
              <a:ea typeface="+mn-ea"/>
              <a:cs typeface="Arial" panose="020B0604020202020204" pitchFamily="34" charset="0"/>
            </a:rPr>
            <a:t>קונה</a:t>
          </a:r>
          <a:r>
            <a:rPr lang="he-IL" sz="2300" kern="1200" dirty="0">
              <a:solidFill>
                <a:srgbClr val="000000"/>
              </a:solidFill>
              <a:latin typeface="Arial" panose="020B0604020202020204" pitchFamily="34" charset="0"/>
              <a:ea typeface="+mn-ea"/>
              <a:cs typeface="Arial" panose="020B0604020202020204" pitchFamily="34" charset="0"/>
            </a:rPr>
            <a:t> - עוסק</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97897EDD-A2AC-4B91-AD50-B3F01F02DF6E}" type="parTrans" cxnId="{ABC5A177-F0C6-4423-B980-52EB57E13B7C}">
      <dgm:prSet/>
      <dgm:spPr/>
      <dgm:t>
        <a:bodyPr/>
        <a:lstStyle/>
        <a:p>
          <a:endParaRPr lang="en-US"/>
        </a:p>
      </dgm:t>
    </dgm:pt>
    <dgm:pt modelId="{006FDF6A-B97D-483B-B8BE-AFC94DF0299E}" type="sibTrans" cxnId="{ABC5A177-F0C6-4423-B980-52EB57E13B7C}">
      <dgm:prSet/>
      <dgm:spPr/>
      <dgm:t>
        <a:bodyPr/>
        <a:lstStyle/>
        <a:p>
          <a:endParaRPr lang="en-US"/>
        </a:p>
      </dgm:t>
    </dgm:pt>
    <dgm:pt modelId="{A0D3BD0F-E040-417D-A863-B389569F5D63}">
      <dgm:prSet custT="1"/>
      <dgm:spPr>
        <a:solidFill>
          <a:srgbClr val="FF0000"/>
        </a:solidFill>
        <a:ln>
          <a:solidFill>
            <a:schemeClr val="tx1"/>
          </a:solidFill>
        </a:ln>
      </dgm:spPr>
      <dgm: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עסקת אקראי</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2500593D-7FFF-4A1B-AF6A-916984026090}" type="parTrans" cxnId="{EBDBC903-10C2-4270-9C32-B51FD54D6E8B}">
      <dgm:prSet/>
      <dgm:spPr/>
      <dgm:t>
        <a:bodyPr/>
        <a:lstStyle/>
        <a:p>
          <a:endParaRPr lang="en-US"/>
        </a:p>
      </dgm:t>
    </dgm:pt>
    <dgm:pt modelId="{E7E4627F-C58B-4D18-B35B-4E8F5C2C49AB}" type="sibTrans" cxnId="{EBDBC903-10C2-4270-9C32-B51FD54D6E8B}">
      <dgm:prSet/>
      <dgm:spPr/>
      <dgm:t>
        <a:bodyPr/>
        <a:lstStyle/>
        <a:p>
          <a:endParaRPr lang="en-US"/>
        </a:p>
      </dgm:t>
    </dgm:pt>
    <dgm:pt modelId="{BDEF0B67-E07E-44FB-A2CE-CEB6E44A74BF}">
      <dgm:prSet custT="1"/>
      <dgm:spPr>
        <a:ln>
          <a:solidFill>
            <a:schemeClr val="tx1"/>
          </a:solidFill>
        </a:ln>
      </dgm:spPr>
      <dgm: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מקרקעין שהם דירת מגורים</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C015BC06-7E03-45C7-925E-D5D09F07FDA4}" type="parTrans" cxnId="{5784EC4E-38A3-44E1-BA51-4C88DEC42D21}">
      <dgm:prSet/>
      <dgm:spPr/>
      <dgm:t>
        <a:bodyPr/>
        <a:lstStyle/>
        <a:p>
          <a:endParaRPr lang="en-US"/>
        </a:p>
      </dgm:t>
    </dgm:pt>
    <dgm:pt modelId="{AB4CAB7A-F41E-4794-A513-27F92F5DBBD7}" type="sibTrans" cxnId="{5784EC4E-38A3-44E1-BA51-4C88DEC42D21}">
      <dgm:prSet/>
      <dgm:spPr/>
      <dgm:t>
        <a:bodyPr/>
        <a:lstStyle/>
        <a:p>
          <a:endParaRPr lang="en-US"/>
        </a:p>
      </dgm:t>
    </dgm:pt>
    <dgm:pt modelId="{54AB3F18-8144-487B-8129-9D3B3ABA443D}">
      <dgm:prSet custT="1"/>
      <dgm:spPr>
        <a:ln>
          <a:solidFill>
            <a:schemeClr val="tx1"/>
          </a:solidFill>
        </a:ln>
      </dgm:spPr>
      <dgm: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מקרקעין שאינם דירת מגורים</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C81A5BD1-A14B-4D86-8A74-C885B150EEF3}" type="parTrans" cxnId="{9F7F5321-100D-42C6-A077-7C2225689ED6}">
      <dgm:prSet/>
      <dgm:spPr/>
      <dgm:t>
        <a:bodyPr/>
        <a:lstStyle/>
        <a:p>
          <a:endParaRPr lang="en-US"/>
        </a:p>
      </dgm:t>
    </dgm:pt>
    <dgm:pt modelId="{A53E9D5A-6124-494F-A7E1-9943282D10A1}" type="sibTrans" cxnId="{9F7F5321-100D-42C6-A077-7C2225689ED6}">
      <dgm:prSet/>
      <dgm:spPr/>
      <dgm:t>
        <a:bodyPr/>
        <a:lstStyle/>
        <a:p>
          <a:endParaRPr lang="en-US"/>
        </a:p>
      </dgm:t>
    </dgm:pt>
    <dgm:pt modelId="{3954F64B-4AC3-4B99-B52D-97F63FF2617D}">
      <dgm:prSet custT="1"/>
      <dgm:spPr>
        <a:solidFill>
          <a:srgbClr val="FF0000"/>
        </a:solidFill>
        <a:ln>
          <a:solidFill>
            <a:schemeClr val="tx1"/>
          </a:solidFill>
        </a:ln>
      </dgm:spPr>
      <dgm: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עסקת אקראי</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18E58255-9CCF-468E-A31B-7FABEFA0387E}" type="parTrans" cxnId="{C7FD9AD4-0F70-4BE4-A925-8D735BD4EF88}">
      <dgm:prSet/>
      <dgm:spPr/>
      <dgm:t>
        <a:bodyPr/>
        <a:lstStyle/>
        <a:p>
          <a:endParaRPr lang="en-US"/>
        </a:p>
      </dgm:t>
    </dgm:pt>
    <dgm:pt modelId="{18B5FAD2-B01A-4D04-8388-551AC544B066}" type="sibTrans" cxnId="{C7FD9AD4-0F70-4BE4-A925-8D735BD4EF88}">
      <dgm:prSet/>
      <dgm:spPr/>
      <dgm:t>
        <a:bodyPr/>
        <a:lstStyle/>
        <a:p>
          <a:endParaRPr lang="en-US"/>
        </a:p>
      </dgm:t>
    </dgm:pt>
    <dgm:pt modelId="{FA5AFC98-F273-423E-8387-FA84AC6E51F0}">
      <dgm:prSet custT="1"/>
      <dgm:spPr>
        <a:solidFill>
          <a:srgbClr val="00CC00"/>
        </a:solidFill>
        <a:ln>
          <a:solidFill>
            <a:schemeClr val="tx1"/>
          </a:solidFill>
        </a:ln>
      </dgm:spPr>
      <dgm: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אין עסקת אקראי</a:t>
          </a:r>
          <a:endParaRPr lang="en-US" sz="2300" kern="1200" dirty="0">
            <a:solidFill>
              <a:srgbClr val="000000"/>
            </a:solidFill>
            <a:latin typeface="Arial" panose="020B0604020202020204" pitchFamily="34" charset="0"/>
            <a:ea typeface="+mn-ea"/>
            <a:cs typeface="Arial" panose="020B0604020202020204" pitchFamily="34" charset="0"/>
          </a:endParaRPr>
        </a:p>
      </dgm:t>
    </dgm:pt>
    <dgm:pt modelId="{AFC43E4C-E405-4602-9E36-F2A087795557}" type="parTrans" cxnId="{E646660D-E944-46FE-8F0A-A1FE71597947}">
      <dgm:prSet/>
      <dgm:spPr/>
      <dgm:t>
        <a:bodyPr/>
        <a:lstStyle/>
        <a:p>
          <a:endParaRPr lang="en-US"/>
        </a:p>
      </dgm:t>
    </dgm:pt>
    <dgm:pt modelId="{BFDEE206-8C1F-451C-893B-5268A90F831E}" type="sibTrans" cxnId="{E646660D-E944-46FE-8F0A-A1FE71597947}">
      <dgm:prSet/>
      <dgm:spPr/>
      <dgm:t>
        <a:bodyPr/>
        <a:lstStyle/>
        <a:p>
          <a:endParaRPr lang="en-US"/>
        </a:p>
      </dgm:t>
    </dgm:pt>
    <dgm:pt modelId="{0D4C0377-F964-49A9-B0A8-385CD042BE7E}" type="pres">
      <dgm:prSet presAssocID="{A61BDBDD-8B33-4058-8782-F66453AE9933}" presName="hierChild1" presStyleCnt="0">
        <dgm:presLayoutVars>
          <dgm:orgChart val="1"/>
          <dgm:chPref val="1"/>
          <dgm:dir/>
          <dgm:animOne val="branch"/>
          <dgm:animLvl val="lvl"/>
          <dgm:resizeHandles/>
        </dgm:presLayoutVars>
      </dgm:prSet>
      <dgm:spPr/>
    </dgm:pt>
    <dgm:pt modelId="{20AC0CA1-CB6D-49B2-9D73-9E02AEAB5B5F}" type="pres">
      <dgm:prSet presAssocID="{3C282EFD-70D4-4642-84C5-9F22DB7A389B}" presName="hierRoot1" presStyleCnt="0">
        <dgm:presLayoutVars>
          <dgm:hierBranch val="init"/>
        </dgm:presLayoutVars>
      </dgm:prSet>
      <dgm:spPr/>
    </dgm:pt>
    <dgm:pt modelId="{D86D0742-EAB9-4C64-99E8-745E0A2A7B8B}" type="pres">
      <dgm:prSet presAssocID="{3C282EFD-70D4-4642-84C5-9F22DB7A389B}" presName="rootComposite1" presStyleCnt="0"/>
      <dgm:spPr/>
    </dgm:pt>
    <dgm:pt modelId="{77D0ED15-A870-4B7B-9A28-E43A933A5AC9}" type="pres">
      <dgm:prSet presAssocID="{3C282EFD-70D4-4642-84C5-9F22DB7A389B}" presName="rootText1" presStyleLbl="node0" presStyleIdx="0" presStyleCnt="1">
        <dgm:presLayoutVars>
          <dgm:chPref val="3"/>
        </dgm:presLayoutVars>
      </dgm:prSet>
      <dgm:spPr/>
    </dgm:pt>
    <dgm:pt modelId="{2B520B67-BA4E-4DA6-8D98-F4C335DA999D}" type="pres">
      <dgm:prSet presAssocID="{3C282EFD-70D4-4642-84C5-9F22DB7A389B}" presName="rootConnector1" presStyleLbl="node1" presStyleIdx="0" presStyleCnt="0"/>
      <dgm:spPr/>
    </dgm:pt>
    <dgm:pt modelId="{A236DA33-70D0-4B16-9AB2-F831C5884482}" type="pres">
      <dgm:prSet presAssocID="{3C282EFD-70D4-4642-84C5-9F22DB7A389B}" presName="hierChild2" presStyleCnt="0"/>
      <dgm:spPr/>
    </dgm:pt>
    <dgm:pt modelId="{298A7548-D3BE-4BCC-9E80-14413338B593}" type="pres">
      <dgm:prSet presAssocID="{07449CA9-BA9E-414A-A39F-4D3B479E8D45}" presName="Name37" presStyleLbl="parChTrans1D2" presStyleIdx="0" presStyleCnt="2"/>
      <dgm:spPr/>
    </dgm:pt>
    <dgm:pt modelId="{5199AED0-DA45-4345-A79D-8B7460282EB2}" type="pres">
      <dgm:prSet presAssocID="{9FEABEF8-410D-407C-9FC6-D71E1077F439}" presName="hierRoot2" presStyleCnt="0">
        <dgm:presLayoutVars>
          <dgm:hierBranch/>
        </dgm:presLayoutVars>
      </dgm:prSet>
      <dgm:spPr/>
    </dgm:pt>
    <dgm:pt modelId="{7471EC48-9D49-495F-A3B3-3A0D132D2588}" type="pres">
      <dgm:prSet presAssocID="{9FEABEF8-410D-407C-9FC6-D71E1077F439}" presName="rootComposite" presStyleCnt="0"/>
      <dgm:spPr/>
    </dgm:pt>
    <dgm:pt modelId="{1DEDEF02-7586-4B14-B9E6-DDF0148BD8CB}" type="pres">
      <dgm:prSet presAssocID="{9FEABEF8-410D-407C-9FC6-D71E1077F439}" presName="rootText" presStyleLbl="node2" presStyleIdx="0" presStyleCnt="2">
        <dgm:presLayoutVars>
          <dgm:chPref val="3"/>
        </dgm:presLayoutVars>
      </dgm:prSet>
      <dgm:spPr/>
    </dgm:pt>
    <dgm:pt modelId="{FABF2D57-9090-49F1-9CAC-75F4A56066BB}" type="pres">
      <dgm:prSet presAssocID="{9FEABEF8-410D-407C-9FC6-D71E1077F439}" presName="rootConnector" presStyleLbl="node2" presStyleIdx="0" presStyleCnt="2"/>
      <dgm:spPr/>
    </dgm:pt>
    <dgm:pt modelId="{79A96B2E-FFDB-45DD-86F1-9BFFE42A9857}" type="pres">
      <dgm:prSet presAssocID="{9FEABEF8-410D-407C-9FC6-D71E1077F439}" presName="hierChild4" presStyleCnt="0"/>
      <dgm:spPr/>
    </dgm:pt>
    <dgm:pt modelId="{2F107D10-0788-487A-92B7-D62ADF0B6C7B}" type="pres">
      <dgm:prSet presAssocID="{C015BC06-7E03-45C7-925E-D5D09F07FDA4}" presName="Name35" presStyleLbl="parChTrans1D3" presStyleIdx="0" presStyleCnt="3"/>
      <dgm:spPr/>
    </dgm:pt>
    <dgm:pt modelId="{CBB3189B-935E-4A72-AAB1-35AC5D3F331C}" type="pres">
      <dgm:prSet presAssocID="{BDEF0B67-E07E-44FB-A2CE-CEB6E44A74BF}" presName="hierRoot2" presStyleCnt="0">
        <dgm:presLayoutVars>
          <dgm:hierBranch/>
        </dgm:presLayoutVars>
      </dgm:prSet>
      <dgm:spPr/>
    </dgm:pt>
    <dgm:pt modelId="{D1F230F1-FCEF-4A30-B270-25916559CCB5}" type="pres">
      <dgm:prSet presAssocID="{BDEF0B67-E07E-44FB-A2CE-CEB6E44A74BF}" presName="rootComposite" presStyleCnt="0"/>
      <dgm:spPr/>
    </dgm:pt>
    <dgm:pt modelId="{A88203A8-BD3C-4CCE-A214-8D28CE45E9F6}" type="pres">
      <dgm:prSet presAssocID="{BDEF0B67-E07E-44FB-A2CE-CEB6E44A74BF}" presName="rootText" presStyleLbl="node3" presStyleIdx="0" presStyleCnt="3">
        <dgm:presLayoutVars>
          <dgm:chPref val="3"/>
        </dgm:presLayoutVars>
      </dgm:prSet>
      <dgm:spPr/>
    </dgm:pt>
    <dgm:pt modelId="{E034C966-6975-430E-9EF8-9A7520D8732B}" type="pres">
      <dgm:prSet presAssocID="{BDEF0B67-E07E-44FB-A2CE-CEB6E44A74BF}" presName="rootConnector" presStyleLbl="node3" presStyleIdx="0" presStyleCnt="3"/>
      <dgm:spPr/>
    </dgm:pt>
    <dgm:pt modelId="{78255029-1C7A-4623-8EE4-657AF7C2A8E8}" type="pres">
      <dgm:prSet presAssocID="{BDEF0B67-E07E-44FB-A2CE-CEB6E44A74BF}" presName="hierChild4" presStyleCnt="0"/>
      <dgm:spPr/>
    </dgm:pt>
    <dgm:pt modelId="{5D95A762-499A-40E7-A275-37136871CBA3}" type="pres">
      <dgm:prSet presAssocID="{AFC43E4C-E405-4602-9E36-F2A087795557}" presName="Name35" presStyleLbl="parChTrans1D4" presStyleIdx="0" presStyleCnt="2"/>
      <dgm:spPr/>
    </dgm:pt>
    <dgm:pt modelId="{1759ECE5-40E9-426B-A066-189B3C297CEF}" type="pres">
      <dgm:prSet presAssocID="{FA5AFC98-F273-423E-8387-FA84AC6E51F0}" presName="hierRoot2" presStyleCnt="0">
        <dgm:presLayoutVars>
          <dgm:hierBranch/>
        </dgm:presLayoutVars>
      </dgm:prSet>
      <dgm:spPr/>
    </dgm:pt>
    <dgm:pt modelId="{9F9FC1CF-BCC7-4E37-83AB-6BABC979C09C}" type="pres">
      <dgm:prSet presAssocID="{FA5AFC98-F273-423E-8387-FA84AC6E51F0}" presName="rootComposite" presStyleCnt="0"/>
      <dgm:spPr/>
    </dgm:pt>
    <dgm:pt modelId="{E98E05B7-D5B9-4996-A0AE-9401CEC71AA6}" type="pres">
      <dgm:prSet presAssocID="{FA5AFC98-F273-423E-8387-FA84AC6E51F0}" presName="rootText" presStyleLbl="node4" presStyleIdx="0" presStyleCnt="2">
        <dgm:presLayoutVars>
          <dgm:chPref val="3"/>
        </dgm:presLayoutVars>
      </dgm:prSet>
      <dgm:spPr>
        <a:prstGeom prst="ellipse">
          <a:avLst/>
        </a:prstGeom>
      </dgm:spPr>
    </dgm:pt>
    <dgm:pt modelId="{3A6EDBD6-CC38-4039-9CEA-623489DAA0A0}" type="pres">
      <dgm:prSet presAssocID="{FA5AFC98-F273-423E-8387-FA84AC6E51F0}" presName="rootConnector" presStyleLbl="node4" presStyleIdx="0" presStyleCnt="2"/>
      <dgm:spPr/>
    </dgm:pt>
    <dgm:pt modelId="{FDA82E72-52ED-4E13-A75B-57F4D8A241E7}" type="pres">
      <dgm:prSet presAssocID="{FA5AFC98-F273-423E-8387-FA84AC6E51F0}" presName="hierChild4" presStyleCnt="0"/>
      <dgm:spPr/>
    </dgm:pt>
    <dgm:pt modelId="{963DBBD9-4E6E-40D8-9D21-006FC6299B01}" type="pres">
      <dgm:prSet presAssocID="{FA5AFC98-F273-423E-8387-FA84AC6E51F0}" presName="hierChild5" presStyleCnt="0"/>
      <dgm:spPr/>
    </dgm:pt>
    <dgm:pt modelId="{467C211F-7861-48C1-B220-E92A7D413DE7}" type="pres">
      <dgm:prSet presAssocID="{BDEF0B67-E07E-44FB-A2CE-CEB6E44A74BF}" presName="hierChild5" presStyleCnt="0"/>
      <dgm:spPr/>
    </dgm:pt>
    <dgm:pt modelId="{0785524C-0B70-49DA-9C41-1DF1A71B310C}" type="pres">
      <dgm:prSet presAssocID="{C81A5BD1-A14B-4D86-8A74-C885B150EEF3}" presName="Name35" presStyleLbl="parChTrans1D3" presStyleIdx="1" presStyleCnt="3"/>
      <dgm:spPr/>
    </dgm:pt>
    <dgm:pt modelId="{993BBAF2-1BC8-4B6D-B8A0-E1AB0C35DCA5}" type="pres">
      <dgm:prSet presAssocID="{54AB3F18-8144-487B-8129-9D3B3ABA443D}" presName="hierRoot2" presStyleCnt="0">
        <dgm:presLayoutVars>
          <dgm:hierBranch/>
        </dgm:presLayoutVars>
      </dgm:prSet>
      <dgm:spPr/>
    </dgm:pt>
    <dgm:pt modelId="{89F4C544-956C-44B7-BA51-E5F9D59C1C64}" type="pres">
      <dgm:prSet presAssocID="{54AB3F18-8144-487B-8129-9D3B3ABA443D}" presName="rootComposite" presStyleCnt="0"/>
      <dgm:spPr/>
    </dgm:pt>
    <dgm:pt modelId="{EF39148E-179D-4E5B-80C1-6BDDC2B754D0}" type="pres">
      <dgm:prSet presAssocID="{54AB3F18-8144-487B-8129-9D3B3ABA443D}" presName="rootText" presStyleLbl="node3" presStyleIdx="1" presStyleCnt="3">
        <dgm:presLayoutVars>
          <dgm:chPref val="3"/>
        </dgm:presLayoutVars>
      </dgm:prSet>
      <dgm:spPr/>
    </dgm:pt>
    <dgm:pt modelId="{048CCA40-6AF3-4262-BACA-321425D10373}" type="pres">
      <dgm:prSet presAssocID="{54AB3F18-8144-487B-8129-9D3B3ABA443D}" presName="rootConnector" presStyleLbl="node3" presStyleIdx="1" presStyleCnt="3"/>
      <dgm:spPr/>
    </dgm:pt>
    <dgm:pt modelId="{893D0112-D5DF-4B81-8443-3D008325EFE4}" type="pres">
      <dgm:prSet presAssocID="{54AB3F18-8144-487B-8129-9D3B3ABA443D}" presName="hierChild4" presStyleCnt="0"/>
      <dgm:spPr/>
    </dgm:pt>
    <dgm:pt modelId="{A25DAF43-76BC-4D9D-BE30-979FF15FCE8E}" type="pres">
      <dgm:prSet presAssocID="{18E58255-9CCF-468E-A31B-7FABEFA0387E}" presName="Name35" presStyleLbl="parChTrans1D4" presStyleIdx="1" presStyleCnt="2"/>
      <dgm:spPr/>
    </dgm:pt>
    <dgm:pt modelId="{0DEF095C-0690-4976-8993-B87CCE40E682}" type="pres">
      <dgm:prSet presAssocID="{3954F64B-4AC3-4B99-B52D-97F63FF2617D}" presName="hierRoot2" presStyleCnt="0">
        <dgm:presLayoutVars>
          <dgm:hierBranch val="hang"/>
        </dgm:presLayoutVars>
      </dgm:prSet>
      <dgm:spPr/>
    </dgm:pt>
    <dgm:pt modelId="{EEAD8F4C-D8C3-4BC3-AA1B-F3973E6FB893}" type="pres">
      <dgm:prSet presAssocID="{3954F64B-4AC3-4B99-B52D-97F63FF2617D}" presName="rootComposite" presStyleCnt="0"/>
      <dgm:spPr/>
    </dgm:pt>
    <dgm:pt modelId="{0159CA78-05F1-4D28-9779-73F12B650A09}" type="pres">
      <dgm:prSet presAssocID="{3954F64B-4AC3-4B99-B52D-97F63FF2617D}" presName="rootText" presStyleLbl="node4" presStyleIdx="1" presStyleCnt="2">
        <dgm:presLayoutVars>
          <dgm:chPref val="3"/>
        </dgm:presLayoutVars>
      </dgm:prSet>
      <dgm:spPr>
        <a:prstGeom prst="ellipse">
          <a:avLst/>
        </a:prstGeom>
      </dgm:spPr>
    </dgm:pt>
    <dgm:pt modelId="{6AA183A5-276A-4FF4-AC62-079B88175DB8}" type="pres">
      <dgm:prSet presAssocID="{3954F64B-4AC3-4B99-B52D-97F63FF2617D}" presName="rootConnector" presStyleLbl="node4" presStyleIdx="1" presStyleCnt="2"/>
      <dgm:spPr/>
    </dgm:pt>
    <dgm:pt modelId="{61979E37-626A-4ACF-B4F5-1563E2C37182}" type="pres">
      <dgm:prSet presAssocID="{3954F64B-4AC3-4B99-B52D-97F63FF2617D}" presName="hierChild4" presStyleCnt="0"/>
      <dgm:spPr/>
    </dgm:pt>
    <dgm:pt modelId="{FE6386DF-99C6-44B4-9D8F-340EF8E035CA}" type="pres">
      <dgm:prSet presAssocID="{3954F64B-4AC3-4B99-B52D-97F63FF2617D}" presName="hierChild5" presStyleCnt="0"/>
      <dgm:spPr/>
    </dgm:pt>
    <dgm:pt modelId="{014319C1-FD07-4131-8BCE-99A4D4D68C5C}" type="pres">
      <dgm:prSet presAssocID="{54AB3F18-8144-487B-8129-9D3B3ABA443D}" presName="hierChild5" presStyleCnt="0"/>
      <dgm:spPr/>
    </dgm:pt>
    <dgm:pt modelId="{37690663-A134-4F4D-BF1B-816E432C55C6}" type="pres">
      <dgm:prSet presAssocID="{9FEABEF8-410D-407C-9FC6-D71E1077F439}" presName="hierChild5" presStyleCnt="0"/>
      <dgm:spPr/>
    </dgm:pt>
    <dgm:pt modelId="{87023D6E-4843-4DB2-BA40-98AC4A203C06}" type="pres">
      <dgm:prSet presAssocID="{97897EDD-A2AC-4B91-AD50-B3F01F02DF6E}" presName="Name37" presStyleLbl="parChTrans1D2" presStyleIdx="1" presStyleCnt="2"/>
      <dgm:spPr/>
    </dgm:pt>
    <dgm:pt modelId="{41D518CE-93B2-4EF9-BDE8-D3C1A556921B}" type="pres">
      <dgm:prSet presAssocID="{E17CAF8B-809D-4F18-A77A-5F17FDA7FBA1}" presName="hierRoot2" presStyleCnt="0">
        <dgm:presLayoutVars>
          <dgm:hierBranch/>
        </dgm:presLayoutVars>
      </dgm:prSet>
      <dgm:spPr/>
    </dgm:pt>
    <dgm:pt modelId="{CACDD363-D611-4201-8E4A-1623C53313D7}" type="pres">
      <dgm:prSet presAssocID="{E17CAF8B-809D-4F18-A77A-5F17FDA7FBA1}" presName="rootComposite" presStyleCnt="0"/>
      <dgm:spPr/>
    </dgm:pt>
    <dgm:pt modelId="{ED35678D-25DD-4F36-BEB3-3D7E16362676}" type="pres">
      <dgm:prSet presAssocID="{E17CAF8B-809D-4F18-A77A-5F17FDA7FBA1}" presName="rootText" presStyleLbl="node2" presStyleIdx="1" presStyleCnt="2">
        <dgm:presLayoutVars>
          <dgm:chPref val="3"/>
        </dgm:presLayoutVars>
      </dgm:prSet>
      <dgm:spPr/>
    </dgm:pt>
    <dgm:pt modelId="{F8755762-2FB7-4E9F-B03D-D34D2DE4E9A4}" type="pres">
      <dgm:prSet presAssocID="{E17CAF8B-809D-4F18-A77A-5F17FDA7FBA1}" presName="rootConnector" presStyleLbl="node2" presStyleIdx="1" presStyleCnt="2"/>
      <dgm:spPr/>
    </dgm:pt>
    <dgm:pt modelId="{7D0F8BC0-8684-4310-947F-F6EA30B32A5D}" type="pres">
      <dgm:prSet presAssocID="{E17CAF8B-809D-4F18-A77A-5F17FDA7FBA1}" presName="hierChild4" presStyleCnt="0"/>
      <dgm:spPr/>
    </dgm:pt>
    <dgm:pt modelId="{23BAA487-608F-48F6-84D2-0AB82313506B}" type="pres">
      <dgm:prSet presAssocID="{2500593D-7FFF-4A1B-AF6A-916984026090}" presName="Name35" presStyleLbl="parChTrans1D3" presStyleIdx="2" presStyleCnt="3"/>
      <dgm:spPr/>
    </dgm:pt>
    <dgm:pt modelId="{B50CC79E-8064-40B1-97F9-44C0E426D88F}" type="pres">
      <dgm:prSet presAssocID="{A0D3BD0F-E040-417D-A863-B389569F5D63}" presName="hierRoot2" presStyleCnt="0">
        <dgm:presLayoutVars>
          <dgm:hierBranch/>
        </dgm:presLayoutVars>
      </dgm:prSet>
      <dgm:spPr/>
    </dgm:pt>
    <dgm:pt modelId="{82BA17F7-CAAD-476C-83FB-21E11221C19F}" type="pres">
      <dgm:prSet presAssocID="{A0D3BD0F-E040-417D-A863-B389569F5D63}" presName="rootComposite" presStyleCnt="0"/>
      <dgm:spPr/>
    </dgm:pt>
    <dgm:pt modelId="{177DBA78-043A-4B6E-AA57-77B6F1C2FBAB}" type="pres">
      <dgm:prSet presAssocID="{A0D3BD0F-E040-417D-A863-B389569F5D63}" presName="rootText" presStyleLbl="node3" presStyleIdx="2" presStyleCnt="3">
        <dgm:presLayoutVars>
          <dgm:chPref val="3"/>
        </dgm:presLayoutVars>
      </dgm:prSet>
      <dgm:spPr>
        <a:prstGeom prst="ellipse">
          <a:avLst/>
        </a:prstGeom>
      </dgm:spPr>
    </dgm:pt>
    <dgm:pt modelId="{147C5537-34DF-4D65-A0A2-33C5689801A6}" type="pres">
      <dgm:prSet presAssocID="{A0D3BD0F-E040-417D-A863-B389569F5D63}" presName="rootConnector" presStyleLbl="node3" presStyleIdx="2" presStyleCnt="3"/>
      <dgm:spPr/>
    </dgm:pt>
    <dgm:pt modelId="{39385C48-C79D-4213-B58A-76CD5940E898}" type="pres">
      <dgm:prSet presAssocID="{A0D3BD0F-E040-417D-A863-B389569F5D63}" presName="hierChild4" presStyleCnt="0"/>
      <dgm:spPr/>
    </dgm:pt>
    <dgm:pt modelId="{5A951496-BAAF-4810-AD4D-E0CABCC4C81B}" type="pres">
      <dgm:prSet presAssocID="{A0D3BD0F-E040-417D-A863-B389569F5D63}" presName="hierChild5" presStyleCnt="0"/>
      <dgm:spPr/>
    </dgm:pt>
    <dgm:pt modelId="{86810203-0216-43AA-8E7A-9964A0356C12}" type="pres">
      <dgm:prSet presAssocID="{E17CAF8B-809D-4F18-A77A-5F17FDA7FBA1}" presName="hierChild5" presStyleCnt="0"/>
      <dgm:spPr/>
    </dgm:pt>
    <dgm:pt modelId="{335C550D-3F98-43DD-8AC4-F7D9B13280F3}" type="pres">
      <dgm:prSet presAssocID="{3C282EFD-70D4-4642-84C5-9F22DB7A389B}" presName="hierChild3" presStyleCnt="0"/>
      <dgm:spPr/>
    </dgm:pt>
  </dgm:ptLst>
  <dgm:cxnLst>
    <dgm:cxn modelId="{26712401-C6B0-483C-A279-1D3EAE03EA9A}" type="presOf" srcId="{BDEF0B67-E07E-44FB-A2CE-CEB6E44A74BF}" destId="{E034C966-6975-430E-9EF8-9A7520D8732B}" srcOrd="1" destOrd="0" presId="urn:microsoft.com/office/officeart/2005/8/layout/orgChart1"/>
    <dgm:cxn modelId="{EBDBC903-10C2-4270-9C32-B51FD54D6E8B}" srcId="{E17CAF8B-809D-4F18-A77A-5F17FDA7FBA1}" destId="{A0D3BD0F-E040-417D-A863-B389569F5D63}" srcOrd="0" destOrd="0" parTransId="{2500593D-7FFF-4A1B-AF6A-916984026090}" sibTransId="{E7E4627F-C58B-4D18-B35B-4E8F5C2C49AB}"/>
    <dgm:cxn modelId="{1CC9A10B-6D40-41B5-8C3C-A74567D347ED}" type="presOf" srcId="{3954F64B-4AC3-4B99-B52D-97F63FF2617D}" destId="{0159CA78-05F1-4D28-9779-73F12B650A09}" srcOrd="0" destOrd="0" presId="urn:microsoft.com/office/officeart/2005/8/layout/orgChart1"/>
    <dgm:cxn modelId="{E646660D-E944-46FE-8F0A-A1FE71597947}" srcId="{BDEF0B67-E07E-44FB-A2CE-CEB6E44A74BF}" destId="{FA5AFC98-F273-423E-8387-FA84AC6E51F0}" srcOrd="0" destOrd="0" parTransId="{AFC43E4C-E405-4602-9E36-F2A087795557}" sibTransId="{BFDEE206-8C1F-451C-893B-5268A90F831E}"/>
    <dgm:cxn modelId="{F28E630F-BD39-4237-B60C-94E386BF3D92}" type="presOf" srcId="{A61BDBDD-8B33-4058-8782-F66453AE9933}" destId="{0D4C0377-F964-49A9-B0A8-385CD042BE7E}" srcOrd="0" destOrd="0" presId="urn:microsoft.com/office/officeart/2005/8/layout/orgChart1"/>
    <dgm:cxn modelId="{BC07BB19-B011-4535-8ED7-A9D77C4EF409}" type="presOf" srcId="{54AB3F18-8144-487B-8129-9D3B3ABA443D}" destId="{EF39148E-179D-4E5B-80C1-6BDDC2B754D0}" srcOrd="0" destOrd="0" presId="urn:microsoft.com/office/officeart/2005/8/layout/orgChart1"/>
    <dgm:cxn modelId="{9677791E-95B8-4E44-A986-62EC84D11F0B}" type="presOf" srcId="{A0D3BD0F-E040-417D-A863-B389569F5D63}" destId="{177DBA78-043A-4B6E-AA57-77B6F1C2FBAB}" srcOrd="0" destOrd="0" presId="urn:microsoft.com/office/officeart/2005/8/layout/orgChart1"/>
    <dgm:cxn modelId="{FC0CB81F-9F3E-4DE0-B672-CF73CFA20FFD}" type="presOf" srcId="{C81A5BD1-A14B-4D86-8A74-C885B150EEF3}" destId="{0785524C-0B70-49DA-9C41-1DF1A71B310C}" srcOrd="0" destOrd="0" presId="urn:microsoft.com/office/officeart/2005/8/layout/orgChart1"/>
    <dgm:cxn modelId="{9F7F5321-100D-42C6-A077-7C2225689ED6}" srcId="{9FEABEF8-410D-407C-9FC6-D71E1077F439}" destId="{54AB3F18-8144-487B-8129-9D3B3ABA443D}" srcOrd="1" destOrd="0" parTransId="{C81A5BD1-A14B-4D86-8A74-C885B150EEF3}" sibTransId="{A53E9D5A-6124-494F-A7E1-9943282D10A1}"/>
    <dgm:cxn modelId="{704DF623-0DDD-48B9-92EC-4B7E10CA8565}" type="presOf" srcId="{18E58255-9CCF-468E-A31B-7FABEFA0387E}" destId="{A25DAF43-76BC-4D9D-BE30-979FF15FCE8E}" srcOrd="0" destOrd="0" presId="urn:microsoft.com/office/officeart/2005/8/layout/orgChart1"/>
    <dgm:cxn modelId="{42B8E93E-C198-44C5-9C21-A30D0772CADE}" type="presOf" srcId="{C015BC06-7E03-45C7-925E-D5D09F07FDA4}" destId="{2F107D10-0788-487A-92B7-D62ADF0B6C7B}" srcOrd="0" destOrd="0" presId="urn:microsoft.com/office/officeart/2005/8/layout/orgChart1"/>
    <dgm:cxn modelId="{8692745C-2BF0-42EC-BB7A-701174EA3C2D}" type="presOf" srcId="{9FEABEF8-410D-407C-9FC6-D71E1077F439}" destId="{1DEDEF02-7586-4B14-B9E6-DDF0148BD8CB}" srcOrd="0" destOrd="0" presId="urn:microsoft.com/office/officeart/2005/8/layout/orgChart1"/>
    <dgm:cxn modelId="{13E78D60-3173-4ADF-A369-9759C9FBF48C}" type="presOf" srcId="{3C282EFD-70D4-4642-84C5-9F22DB7A389B}" destId="{2B520B67-BA4E-4DA6-8D98-F4C335DA999D}" srcOrd="1" destOrd="0" presId="urn:microsoft.com/office/officeart/2005/8/layout/orgChart1"/>
    <dgm:cxn modelId="{41138243-23D9-40A5-B923-E4FA0D203BCA}" type="presOf" srcId="{BDEF0B67-E07E-44FB-A2CE-CEB6E44A74BF}" destId="{A88203A8-BD3C-4CCE-A214-8D28CE45E9F6}" srcOrd="0" destOrd="0" presId="urn:microsoft.com/office/officeart/2005/8/layout/orgChart1"/>
    <dgm:cxn modelId="{5150F866-A131-4767-A1C1-325E05254067}" type="presOf" srcId="{2500593D-7FFF-4A1B-AF6A-916984026090}" destId="{23BAA487-608F-48F6-84D2-0AB82313506B}" srcOrd="0" destOrd="0" presId="urn:microsoft.com/office/officeart/2005/8/layout/orgChart1"/>
    <dgm:cxn modelId="{28930B49-22A2-402A-955A-F3A1334481FC}" type="presOf" srcId="{AFC43E4C-E405-4602-9E36-F2A087795557}" destId="{5D95A762-499A-40E7-A275-37136871CBA3}" srcOrd="0" destOrd="0" presId="urn:microsoft.com/office/officeart/2005/8/layout/orgChart1"/>
    <dgm:cxn modelId="{9336154A-6619-4B98-BA59-BD023075D832}" srcId="{A61BDBDD-8B33-4058-8782-F66453AE9933}" destId="{3C282EFD-70D4-4642-84C5-9F22DB7A389B}" srcOrd="0" destOrd="0" parTransId="{75A869FD-F30E-4278-B411-FCDA1E4BA064}" sibTransId="{FF9BEE42-0667-4F34-9323-C9A4B0910B1D}"/>
    <dgm:cxn modelId="{8680B94E-137F-4BCD-BF2B-41FE78530521}" srcId="{3C282EFD-70D4-4642-84C5-9F22DB7A389B}" destId="{9FEABEF8-410D-407C-9FC6-D71E1077F439}" srcOrd="0" destOrd="0" parTransId="{07449CA9-BA9E-414A-A39F-4D3B479E8D45}" sibTransId="{C50EF862-1826-4A9D-9E1E-90918904F2AA}"/>
    <dgm:cxn modelId="{A401C66E-CD45-4F14-B4ED-3BCBF488722A}" type="presOf" srcId="{3954F64B-4AC3-4B99-B52D-97F63FF2617D}" destId="{6AA183A5-276A-4FF4-AC62-079B88175DB8}" srcOrd="1" destOrd="0" presId="urn:microsoft.com/office/officeart/2005/8/layout/orgChart1"/>
    <dgm:cxn modelId="{5784EC4E-38A3-44E1-BA51-4C88DEC42D21}" srcId="{9FEABEF8-410D-407C-9FC6-D71E1077F439}" destId="{BDEF0B67-E07E-44FB-A2CE-CEB6E44A74BF}" srcOrd="0" destOrd="0" parTransId="{C015BC06-7E03-45C7-925E-D5D09F07FDA4}" sibTransId="{AB4CAB7A-F41E-4794-A513-27F92F5DBBD7}"/>
    <dgm:cxn modelId="{92DAA775-5750-416D-8363-AD907EF02105}" type="presOf" srcId="{FA5AFC98-F273-423E-8387-FA84AC6E51F0}" destId="{3A6EDBD6-CC38-4039-9CEA-623489DAA0A0}" srcOrd="1" destOrd="0" presId="urn:microsoft.com/office/officeart/2005/8/layout/orgChart1"/>
    <dgm:cxn modelId="{ABC5A177-F0C6-4423-B980-52EB57E13B7C}" srcId="{3C282EFD-70D4-4642-84C5-9F22DB7A389B}" destId="{E17CAF8B-809D-4F18-A77A-5F17FDA7FBA1}" srcOrd="1" destOrd="0" parTransId="{97897EDD-A2AC-4B91-AD50-B3F01F02DF6E}" sibTransId="{006FDF6A-B97D-483B-B8BE-AFC94DF0299E}"/>
    <dgm:cxn modelId="{F1D49459-C682-4AE2-B59E-684D13621CC2}" type="presOf" srcId="{9FEABEF8-410D-407C-9FC6-D71E1077F439}" destId="{FABF2D57-9090-49F1-9CAC-75F4A56066BB}" srcOrd="1" destOrd="0" presId="urn:microsoft.com/office/officeart/2005/8/layout/orgChart1"/>
    <dgm:cxn modelId="{4EE00A7E-F351-48EB-A764-3F1AE8659FE4}" type="presOf" srcId="{3C282EFD-70D4-4642-84C5-9F22DB7A389B}" destId="{77D0ED15-A870-4B7B-9A28-E43A933A5AC9}" srcOrd="0" destOrd="0" presId="urn:microsoft.com/office/officeart/2005/8/layout/orgChart1"/>
    <dgm:cxn modelId="{4280058B-12A6-4F01-8B13-F2AFEA732786}" type="presOf" srcId="{97897EDD-A2AC-4B91-AD50-B3F01F02DF6E}" destId="{87023D6E-4843-4DB2-BA40-98AC4A203C06}" srcOrd="0" destOrd="0" presId="urn:microsoft.com/office/officeart/2005/8/layout/orgChart1"/>
    <dgm:cxn modelId="{36642D90-E851-4811-A7E6-41050F78C090}" type="presOf" srcId="{E17CAF8B-809D-4F18-A77A-5F17FDA7FBA1}" destId="{F8755762-2FB7-4E9F-B03D-D34D2DE4E9A4}" srcOrd="1" destOrd="0" presId="urn:microsoft.com/office/officeart/2005/8/layout/orgChart1"/>
    <dgm:cxn modelId="{B95EA39B-A777-46B3-83C1-DC8E64B3C038}" type="presOf" srcId="{FA5AFC98-F273-423E-8387-FA84AC6E51F0}" destId="{E98E05B7-D5B9-4996-A0AE-9401CEC71AA6}" srcOrd="0" destOrd="0" presId="urn:microsoft.com/office/officeart/2005/8/layout/orgChart1"/>
    <dgm:cxn modelId="{5037E4A7-A32D-400B-B33F-E7F25DC2382C}" type="presOf" srcId="{54AB3F18-8144-487B-8129-9D3B3ABA443D}" destId="{048CCA40-6AF3-4262-BACA-321425D10373}" srcOrd="1" destOrd="0" presId="urn:microsoft.com/office/officeart/2005/8/layout/orgChart1"/>
    <dgm:cxn modelId="{8FEB95CE-7934-4E9D-8CA8-8A076F0428E4}" type="presOf" srcId="{E17CAF8B-809D-4F18-A77A-5F17FDA7FBA1}" destId="{ED35678D-25DD-4F36-BEB3-3D7E16362676}" srcOrd="0" destOrd="0" presId="urn:microsoft.com/office/officeart/2005/8/layout/orgChart1"/>
    <dgm:cxn modelId="{C7FD9AD4-0F70-4BE4-A925-8D735BD4EF88}" srcId="{54AB3F18-8144-487B-8129-9D3B3ABA443D}" destId="{3954F64B-4AC3-4B99-B52D-97F63FF2617D}" srcOrd="0" destOrd="0" parTransId="{18E58255-9CCF-468E-A31B-7FABEFA0387E}" sibTransId="{18B5FAD2-B01A-4D04-8388-551AC544B066}"/>
    <dgm:cxn modelId="{A38B33D6-58CD-44B7-9667-1A5C184C78BD}" type="presOf" srcId="{07449CA9-BA9E-414A-A39F-4D3B479E8D45}" destId="{298A7548-D3BE-4BCC-9E80-14413338B593}" srcOrd="0" destOrd="0" presId="urn:microsoft.com/office/officeart/2005/8/layout/orgChart1"/>
    <dgm:cxn modelId="{A3677FF8-5433-42EC-93D1-558859F8C7FB}" type="presOf" srcId="{A0D3BD0F-E040-417D-A863-B389569F5D63}" destId="{147C5537-34DF-4D65-A0A2-33C5689801A6}" srcOrd="1" destOrd="0" presId="urn:microsoft.com/office/officeart/2005/8/layout/orgChart1"/>
    <dgm:cxn modelId="{D6BAC3E1-F069-4637-B132-14483541D81A}" type="presParOf" srcId="{0D4C0377-F964-49A9-B0A8-385CD042BE7E}" destId="{20AC0CA1-CB6D-49B2-9D73-9E02AEAB5B5F}" srcOrd="0" destOrd="0" presId="urn:microsoft.com/office/officeart/2005/8/layout/orgChart1"/>
    <dgm:cxn modelId="{6C60F456-A444-45F3-9A62-E59A13945550}" type="presParOf" srcId="{20AC0CA1-CB6D-49B2-9D73-9E02AEAB5B5F}" destId="{D86D0742-EAB9-4C64-99E8-745E0A2A7B8B}" srcOrd="0" destOrd="0" presId="urn:microsoft.com/office/officeart/2005/8/layout/orgChart1"/>
    <dgm:cxn modelId="{13590E2C-348C-4DC2-B5E6-47D89676B68B}" type="presParOf" srcId="{D86D0742-EAB9-4C64-99E8-745E0A2A7B8B}" destId="{77D0ED15-A870-4B7B-9A28-E43A933A5AC9}" srcOrd="0" destOrd="0" presId="urn:microsoft.com/office/officeart/2005/8/layout/orgChart1"/>
    <dgm:cxn modelId="{5F5FCB35-BCFE-4B21-83D5-4AE945940B04}" type="presParOf" srcId="{D86D0742-EAB9-4C64-99E8-745E0A2A7B8B}" destId="{2B520B67-BA4E-4DA6-8D98-F4C335DA999D}" srcOrd="1" destOrd="0" presId="urn:microsoft.com/office/officeart/2005/8/layout/orgChart1"/>
    <dgm:cxn modelId="{CC6B4F0C-2ED0-413A-B4AA-B88D2E9D181D}" type="presParOf" srcId="{20AC0CA1-CB6D-49B2-9D73-9E02AEAB5B5F}" destId="{A236DA33-70D0-4B16-9AB2-F831C5884482}" srcOrd="1" destOrd="0" presId="urn:microsoft.com/office/officeart/2005/8/layout/orgChart1"/>
    <dgm:cxn modelId="{FEE2BFD3-1E92-4EDB-9B6C-DF36E3A8EFD0}" type="presParOf" srcId="{A236DA33-70D0-4B16-9AB2-F831C5884482}" destId="{298A7548-D3BE-4BCC-9E80-14413338B593}" srcOrd="0" destOrd="0" presId="urn:microsoft.com/office/officeart/2005/8/layout/orgChart1"/>
    <dgm:cxn modelId="{F559F13B-02D5-43DB-811A-A5999651AA91}" type="presParOf" srcId="{A236DA33-70D0-4B16-9AB2-F831C5884482}" destId="{5199AED0-DA45-4345-A79D-8B7460282EB2}" srcOrd="1" destOrd="0" presId="urn:microsoft.com/office/officeart/2005/8/layout/orgChart1"/>
    <dgm:cxn modelId="{C6A9256A-DD7C-457B-8119-127E75F126CE}" type="presParOf" srcId="{5199AED0-DA45-4345-A79D-8B7460282EB2}" destId="{7471EC48-9D49-495F-A3B3-3A0D132D2588}" srcOrd="0" destOrd="0" presId="urn:microsoft.com/office/officeart/2005/8/layout/orgChart1"/>
    <dgm:cxn modelId="{5EA57657-53B6-428C-8750-A05E1B090140}" type="presParOf" srcId="{7471EC48-9D49-495F-A3B3-3A0D132D2588}" destId="{1DEDEF02-7586-4B14-B9E6-DDF0148BD8CB}" srcOrd="0" destOrd="0" presId="urn:microsoft.com/office/officeart/2005/8/layout/orgChart1"/>
    <dgm:cxn modelId="{AAB800BC-0489-4F8B-8013-26E22997A275}" type="presParOf" srcId="{7471EC48-9D49-495F-A3B3-3A0D132D2588}" destId="{FABF2D57-9090-49F1-9CAC-75F4A56066BB}" srcOrd="1" destOrd="0" presId="urn:microsoft.com/office/officeart/2005/8/layout/orgChart1"/>
    <dgm:cxn modelId="{801931AE-E529-435D-85A8-02D6FA1FF385}" type="presParOf" srcId="{5199AED0-DA45-4345-A79D-8B7460282EB2}" destId="{79A96B2E-FFDB-45DD-86F1-9BFFE42A9857}" srcOrd="1" destOrd="0" presId="urn:microsoft.com/office/officeart/2005/8/layout/orgChart1"/>
    <dgm:cxn modelId="{1D93939C-F975-4C98-80DD-D2C1D34CC106}" type="presParOf" srcId="{79A96B2E-FFDB-45DD-86F1-9BFFE42A9857}" destId="{2F107D10-0788-487A-92B7-D62ADF0B6C7B}" srcOrd="0" destOrd="0" presId="urn:microsoft.com/office/officeart/2005/8/layout/orgChart1"/>
    <dgm:cxn modelId="{FA1B0125-1907-45D4-9075-69CCE0A77C31}" type="presParOf" srcId="{79A96B2E-FFDB-45DD-86F1-9BFFE42A9857}" destId="{CBB3189B-935E-4A72-AAB1-35AC5D3F331C}" srcOrd="1" destOrd="0" presId="urn:microsoft.com/office/officeart/2005/8/layout/orgChart1"/>
    <dgm:cxn modelId="{29DBA1A9-0EC9-4236-ABD7-FD766F5C4E01}" type="presParOf" srcId="{CBB3189B-935E-4A72-AAB1-35AC5D3F331C}" destId="{D1F230F1-FCEF-4A30-B270-25916559CCB5}" srcOrd="0" destOrd="0" presId="urn:microsoft.com/office/officeart/2005/8/layout/orgChart1"/>
    <dgm:cxn modelId="{B20FABD4-47EB-4F93-8C4B-72FF6EFDF37C}" type="presParOf" srcId="{D1F230F1-FCEF-4A30-B270-25916559CCB5}" destId="{A88203A8-BD3C-4CCE-A214-8D28CE45E9F6}" srcOrd="0" destOrd="0" presId="urn:microsoft.com/office/officeart/2005/8/layout/orgChart1"/>
    <dgm:cxn modelId="{BAA0E4CE-9106-43FC-9441-E678B6D57DEA}" type="presParOf" srcId="{D1F230F1-FCEF-4A30-B270-25916559CCB5}" destId="{E034C966-6975-430E-9EF8-9A7520D8732B}" srcOrd="1" destOrd="0" presId="urn:microsoft.com/office/officeart/2005/8/layout/orgChart1"/>
    <dgm:cxn modelId="{711BFCFE-F3F3-40E3-BA4E-DD51F2C58B04}" type="presParOf" srcId="{CBB3189B-935E-4A72-AAB1-35AC5D3F331C}" destId="{78255029-1C7A-4623-8EE4-657AF7C2A8E8}" srcOrd="1" destOrd="0" presId="urn:microsoft.com/office/officeart/2005/8/layout/orgChart1"/>
    <dgm:cxn modelId="{7A792BED-9F94-41AB-A0A7-A4E9E2058793}" type="presParOf" srcId="{78255029-1C7A-4623-8EE4-657AF7C2A8E8}" destId="{5D95A762-499A-40E7-A275-37136871CBA3}" srcOrd="0" destOrd="0" presId="urn:microsoft.com/office/officeart/2005/8/layout/orgChart1"/>
    <dgm:cxn modelId="{E00108E3-FF08-452B-9154-2FA9E3E2C758}" type="presParOf" srcId="{78255029-1C7A-4623-8EE4-657AF7C2A8E8}" destId="{1759ECE5-40E9-426B-A066-189B3C297CEF}" srcOrd="1" destOrd="0" presId="urn:microsoft.com/office/officeart/2005/8/layout/orgChart1"/>
    <dgm:cxn modelId="{294D6FBE-4AEB-4904-B029-7DD5DCEA5867}" type="presParOf" srcId="{1759ECE5-40E9-426B-A066-189B3C297CEF}" destId="{9F9FC1CF-BCC7-4E37-83AB-6BABC979C09C}" srcOrd="0" destOrd="0" presId="urn:microsoft.com/office/officeart/2005/8/layout/orgChart1"/>
    <dgm:cxn modelId="{5292CEFD-4355-44E3-A54C-7DC283320246}" type="presParOf" srcId="{9F9FC1CF-BCC7-4E37-83AB-6BABC979C09C}" destId="{E98E05B7-D5B9-4996-A0AE-9401CEC71AA6}" srcOrd="0" destOrd="0" presId="urn:microsoft.com/office/officeart/2005/8/layout/orgChart1"/>
    <dgm:cxn modelId="{3A9BA11C-90F3-4264-AF56-70EAF7072074}" type="presParOf" srcId="{9F9FC1CF-BCC7-4E37-83AB-6BABC979C09C}" destId="{3A6EDBD6-CC38-4039-9CEA-623489DAA0A0}" srcOrd="1" destOrd="0" presId="urn:microsoft.com/office/officeart/2005/8/layout/orgChart1"/>
    <dgm:cxn modelId="{043B119C-D366-4381-BDA7-ABD5771D3764}" type="presParOf" srcId="{1759ECE5-40E9-426B-A066-189B3C297CEF}" destId="{FDA82E72-52ED-4E13-A75B-57F4D8A241E7}" srcOrd="1" destOrd="0" presId="urn:microsoft.com/office/officeart/2005/8/layout/orgChart1"/>
    <dgm:cxn modelId="{2E69F4B4-55E9-47FB-8E33-B2D05A793AE5}" type="presParOf" srcId="{1759ECE5-40E9-426B-A066-189B3C297CEF}" destId="{963DBBD9-4E6E-40D8-9D21-006FC6299B01}" srcOrd="2" destOrd="0" presId="urn:microsoft.com/office/officeart/2005/8/layout/orgChart1"/>
    <dgm:cxn modelId="{0CCB94EE-F9C8-44EA-AB48-9026A298F41F}" type="presParOf" srcId="{CBB3189B-935E-4A72-AAB1-35AC5D3F331C}" destId="{467C211F-7861-48C1-B220-E92A7D413DE7}" srcOrd="2" destOrd="0" presId="urn:microsoft.com/office/officeart/2005/8/layout/orgChart1"/>
    <dgm:cxn modelId="{CC8190FA-B370-400B-B0E2-D92DF79D7D34}" type="presParOf" srcId="{79A96B2E-FFDB-45DD-86F1-9BFFE42A9857}" destId="{0785524C-0B70-49DA-9C41-1DF1A71B310C}" srcOrd="2" destOrd="0" presId="urn:microsoft.com/office/officeart/2005/8/layout/orgChart1"/>
    <dgm:cxn modelId="{D2ABBF87-111A-4ED3-8CEC-A04A41F7BEA2}" type="presParOf" srcId="{79A96B2E-FFDB-45DD-86F1-9BFFE42A9857}" destId="{993BBAF2-1BC8-4B6D-B8A0-E1AB0C35DCA5}" srcOrd="3" destOrd="0" presId="urn:microsoft.com/office/officeart/2005/8/layout/orgChart1"/>
    <dgm:cxn modelId="{4D01FE37-0DF5-4FE9-9529-729C563CF931}" type="presParOf" srcId="{993BBAF2-1BC8-4B6D-B8A0-E1AB0C35DCA5}" destId="{89F4C544-956C-44B7-BA51-E5F9D59C1C64}" srcOrd="0" destOrd="0" presId="urn:microsoft.com/office/officeart/2005/8/layout/orgChart1"/>
    <dgm:cxn modelId="{51398297-CC5B-4635-AC05-916F5EC47B4F}" type="presParOf" srcId="{89F4C544-956C-44B7-BA51-E5F9D59C1C64}" destId="{EF39148E-179D-4E5B-80C1-6BDDC2B754D0}" srcOrd="0" destOrd="0" presId="urn:microsoft.com/office/officeart/2005/8/layout/orgChart1"/>
    <dgm:cxn modelId="{C2739AA0-0A54-497F-A56E-CDF0AD7250F7}" type="presParOf" srcId="{89F4C544-956C-44B7-BA51-E5F9D59C1C64}" destId="{048CCA40-6AF3-4262-BACA-321425D10373}" srcOrd="1" destOrd="0" presId="urn:microsoft.com/office/officeart/2005/8/layout/orgChart1"/>
    <dgm:cxn modelId="{1D4CB5B6-3B52-43B5-9FDA-B8B85AF8A823}" type="presParOf" srcId="{993BBAF2-1BC8-4B6D-B8A0-E1AB0C35DCA5}" destId="{893D0112-D5DF-4B81-8443-3D008325EFE4}" srcOrd="1" destOrd="0" presId="urn:microsoft.com/office/officeart/2005/8/layout/orgChart1"/>
    <dgm:cxn modelId="{B3BF9F44-8FC0-44C8-A378-D27F32098B95}" type="presParOf" srcId="{893D0112-D5DF-4B81-8443-3D008325EFE4}" destId="{A25DAF43-76BC-4D9D-BE30-979FF15FCE8E}" srcOrd="0" destOrd="0" presId="urn:microsoft.com/office/officeart/2005/8/layout/orgChart1"/>
    <dgm:cxn modelId="{6D49B5EA-2ECB-4786-BA14-D8A67A7480F1}" type="presParOf" srcId="{893D0112-D5DF-4B81-8443-3D008325EFE4}" destId="{0DEF095C-0690-4976-8993-B87CCE40E682}" srcOrd="1" destOrd="0" presId="urn:microsoft.com/office/officeart/2005/8/layout/orgChart1"/>
    <dgm:cxn modelId="{096AADC6-C13C-41C3-B540-46E62758DF05}" type="presParOf" srcId="{0DEF095C-0690-4976-8993-B87CCE40E682}" destId="{EEAD8F4C-D8C3-4BC3-AA1B-F3973E6FB893}" srcOrd="0" destOrd="0" presId="urn:microsoft.com/office/officeart/2005/8/layout/orgChart1"/>
    <dgm:cxn modelId="{3D42D6CA-B9AD-4010-8B73-C373ECEC90DE}" type="presParOf" srcId="{EEAD8F4C-D8C3-4BC3-AA1B-F3973E6FB893}" destId="{0159CA78-05F1-4D28-9779-73F12B650A09}" srcOrd="0" destOrd="0" presId="urn:microsoft.com/office/officeart/2005/8/layout/orgChart1"/>
    <dgm:cxn modelId="{5E7C06E7-75E9-4546-A13A-CC2A15DC8B01}" type="presParOf" srcId="{EEAD8F4C-D8C3-4BC3-AA1B-F3973E6FB893}" destId="{6AA183A5-276A-4FF4-AC62-079B88175DB8}" srcOrd="1" destOrd="0" presId="urn:microsoft.com/office/officeart/2005/8/layout/orgChart1"/>
    <dgm:cxn modelId="{95DADCCE-CD0C-41F1-AC32-D648EDC95B13}" type="presParOf" srcId="{0DEF095C-0690-4976-8993-B87CCE40E682}" destId="{61979E37-626A-4ACF-B4F5-1563E2C37182}" srcOrd="1" destOrd="0" presId="urn:microsoft.com/office/officeart/2005/8/layout/orgChart1"/>
    <dgm:cxn modelId="{93D9BF1B-F6EE-45CD-8685-CAC5A4C84049}" type="presParOf" srcId="{0DEF095C-0690-4976-8993-B87CCE40E682}" destId="{FE6386DF-99C6-44B4-9D8F-340EF8E035CA}" srcOrd="2" destOrd="0" presId="urn:microsoft.com/office/officeart/2005/8/layout/orgChart1"/>
    <dgm:cxn modelId="{E01F3D6C-D0B3-4EB2-B94F-FBB89E024CC0}" type="presParOf" srcId="{993BBAF2-1BC8-4B6D-B8A0-E1AB0C35DCA5}" destId="{014319C1-FD07-4131-8BCE-99A4D4D68C5C}" srcOrd="2" destOrd="0" presId="urn:microsoft.com/office/officeart/2005/8/layout/orgChart1"/>
    <dgm:cxn modelId="{1DDEAE4E-0FCD-4D98-A97D-E86E3D231F89}" type="presParOf" srcId="{5199AED0-DA45-4345-A79D-8B7460282EB2}" destId="{37690663-A134-4F4D-BF1B-816E432C55C6}" srcOrd="2" destOrd="0" presId="urn:microsoft.com/office/officeart/2005/8/layout/orgChart1"/>
    <dgm:cxn modelId="{16D13E6A-E37A-40FC-AC08-BB2AE2A02154}" type="presParOf" srcId="{A236DA33-70D0-4B16-9AB2-F831C5884482}" destId="{87023D6E-4843-4DB2-BA40-98AC4A203C06}" srcOrd="2" destOrd="0" presId="urn:microsoft.com/office/officeart/2005/8/layout/orgChart1"/>
    <dgm:cxn modelId="{A0466562-AD94-4FF8-975F-534CF076E0F6}" type="presParOf" srcId="{A236DA33-70D0-4B16-9AB2-F831C5884482}" destId="{41D518CE-93B2-4EF9-BDE8-D3C1A556921B}" srcOrd="3" destOrd="0" presId="urn:microsoft.com/office/officeart/2005/8/layout/orgChart1"/>
    <dgm:cxn modelId="{577C0248-E80D-4829-9E2E-2A351C3651FB}" type="presParOf" srcId="{41D518CE-93B2-4EF9-BDE8-D3C1A556921B}" destId="{CACDD363-D611-4201-8E4A-1623C53313D7}" srcOrd="0" destOrd="0" presId="urn:microsoft.com/office/officeart/2005/8/layout/orgChart1"/>
    <dgm:cxn modelId="{7C1F48BA-1856-4F44-AEFC-E92363BE0FDD}" type="presParOf" srcId="{CACDD363-D611-4201-8E4A-1623C53313D7}" destId="{ED35678D-25DD-4F36-BEB3-3D7E16362676}" srcOrd="0" destOrd="0" presId="urn:microsoft.com/office/officeart/2005/8/layout/orgChart1"/>
    <dgm:cxn modelId="{7E809D39-874E-4C31-8807-22645E6E940E}" type="presParOf" srcId="{CACDD363-D611-4201-8E4A-1623C53313D7}" destId="{F8755762-2FB7-4E9F-B03D-D34D2DE4E9A4}" srcOrd="1" destOrd="0" presId="urn:microsoft.com/office/officeart/2005/8/layout/orgChart1"/>
    <dgm:cxn modelId="{20C83C69-8ACF-443B-ABD8-C46363FAD422}" type="presParOf" srcId="{41D518CE-93B2-4EF9-BDE8-D3C1A556921B}" destId="{7D0F8BC0-8684-4310-947F-F6EA30B32A5D}" srcOrd="1" destOrd="0" presId="urn:microsoft.com/office/officeart/2005/8/layout/orgChart1"/>
    <dgm:cxn modelId="{732C8853-AD69-427B-BD19-A7A598E82D9B}" type="presParOf" srcId="{7D0F8BC0-8684-4310-947F-F6EA30B32A5D}" destId="{23BAA487-608F-48F6-84D2-0AB82313506B}" srcOrd="0" destOrd="0" presId="urn:microsoft.com/office/officeart/2005/8/layout/orgChart1"/>
    <dgm:cxn modelId="{330EC8EF-C541-42D1-B21B-17CA842F9C71}" type="presParOf" srcId="{7D0F8BC0-8684-4310-947F-F6EA30B32A5D}" destId="{B50CC79E-8064-40B1-97F9-44C0E426D88F}" srcOrd="1" destOrd="0" presId="urn:microsoft.com/office/officeart/2005/8/layout/orgChart1"/>
    <dgm:cxn modelId="{44D9AD3B-E16A-440D-9C54-7FD7017FEBC0}" type="presParOf" srcId="{B50CC79E-8064-40B1-97F9-44C0E426D88F}" destId="{82BA17F7-CAAD-476C-83FB-21E11221C19F}" srcOrd="0" destOrd="0" presId="urn:microsoft.com/office/officeart/2005/8/layout/orgChart1"/>
    <dgm:cxn modelId="{3557F3AD-3831-4C23-B357-651A1CE81A0F}" type="presParOf" srcId="{82BA17F7-CAAD-476C-83FB-21E11221C19F}" destId="{177DBA78-043A-4B6E-AA57-77B6F1C2FBAB}" srcOrd="0" destOrd="0" presId="urn:microsoft.com/office/officeart/2005/8/layout/orgChart1"/>
    <dgm:cxn modelId="{A664E633-941E-41D4-95FA-71535489F387}" type="presParOf" srcId="{82BA17F7-CAAD-476C-83FB-21E11221C19F}" destId="{147C5537-34DF-4D65-A0A2-33C5689801A6}" srcOrd="1" destOrd="0" presId="urn:microsoft.com/office/officeart/2005/8/layout/orgChart1"/>
    <dgm:cxn modelId="{B130A61C-D6E0-4AD7-87B4-760FBBC2AE4E}" type="presParOf" srcId="{B50CC79E-8064-40B1-97F9-44C0E426D88F}" destId="{39385C48-C79D-4213-B58A-76CD5940E898}" srcOrd="1" destOrd="0" presId="urn:microsoft.com/office/officeart/2005/8/layout/orgChart1"/>
    <dgm:cxn modelId="{75C3C779-EA7C-4810-BDBE-6D2E242248A1}" type="presParOf" srcId="{B50CC79E-8064-40B1-97F9-44C0E426D88F}" destId="{5A951496-BAAF-4810-AD4D-E0CABCC4C81B}" srcOrd="2" destOrd="0" presId="urn:microsoft.com/office/officeart/2005/8/layout/orgChart1"/>
    <dgm:cxn modelId="{042444A1-61A3-45A4-85EE-69D6ABD0592A}" type="presParOf" srcId="{41D518CE-93B2-4EF9-BDE8-D3C1A556921B}" destId="{86810203-0216-43AA-8E7A-9964A0356C12}" srcOrd="2" destOrd="0" presId="urn:microsoft.com/office/officeart/2005/8/layout/orgChart1"/>
    <dgm:cxn modelId="{89334C58-0FA6-45B3-84C8-C9C5E83278DB}" type="presParOf" srcId="{20AC0CA1-CB6D-49B2-9D73-9E02AEAB5B5F}" destId="{335C550D-3F98-43DD-8AC4-F7D9B13280F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AA487-608F-48F6-84D2-0AB82313506B}">
      <dsp:nvSpPr>
        <dsp:cNvPr id="0" name=""/>
        <dsp:cNvSpPr/>
      </dsp:nvSpPr>
      <dsp:spPr>
        <a:xfrm>
          <a:off x="6153754" y="2087635"/>
          <a:ext cx="91440" cy="361803"/>
        </a:xfrm>
        <a:custGeom>
          <a:avLst/>
          <a:gdLst/>
          <a:ahLst/>
          <a:cxnLst/>
          <a:rect l="0" t="0" r="0" b="0"/>
          <a:pathLst>
            <a:path>
              <a:moveTo>
                <a:pt x="45720" y="0"/>
              </a:moveTo>
              <a:lnTo>
                <a:pt x="45720" y="361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23D6E-4843-4DB2-BA40-98AC4A203C06}">
      <dsp:nvSpPr>
        <dsp:cNvPr id="0" name=""/>
        <dsp:cNvSpPr/>
      </dsp:nvSpPr>
      <dsp:spPr>
        <a:xfrm>
          <a:off x="4635968" y="864397"/>
          <a:ext cx="1563505" cy="361803"/>
        </a:xfrm>
        <a:custGeom>
          <a:avLst/>
          <a:gdLst/>
          <a:ahLst/>
          <a:cxnLst/>
          <a:rect l="0" t="0" r="0" b="0"/>
          <a:pathLst>
            <a:path>
              <a:moveTo>
                <a:pt x="0" y="0"/>
              </a:moveTo>
              <a:lnTo>
                <a:pt x="0" y="180901"/>
              </a:lnTo>
              <a:lnTo>
                <a:pt x="1563505" y="180901"/>
              </a:lnTo>
              <a:lnTo>
                <a:pt x="1563505" y="3618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5DAF43-76BC-4D9D-BE30-979FF15FCE8E}">
      <dsp:nvSpPr>
        <dsp:cNvPr id="0" name=""/>
        <dsp:cNvSpPr/>
      </dsp:nvSpPr>
      <dsp:spPr>
        <a:xfrm>
          <a:off x="4069079" y="3310874"/>
          <a:ext cx="91440" cy="361803"/>
        </a:xfrm>
        <a:custGeom>
          <a:avLst/>
          <a:gdLst/>
          <a:ahLst/>
          <a:cxnLst/>
          <a:rect l="0" t="0" r="0" b="0"/>
          <a:pathLst>
            <a:path>
              <a:moveTo>
                <a:pt x="45720" y="0"/>
              </a:moveTo>
              <a:lnTo>
                <a:pt x="45720" y="361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85524C-0B70-49DA-9C41-1DF1A71B310C}">
      <dsp:nvSpPr>
        <dsp:cNvPr id="0" name=""/>
        <dsp:cNvSpPr/>
      </dsp:nvSpPr>
      <dsp:spPr>
        <a:xfrm>
          <a:off x="3072462" y="2087635"/>
          <a:ext cx="1042337" cy="361803"/>
        </a:xfrm>
        <a:custGeom>
          <a:avLst/>
          <a:gdLst/>
          <a:ahLst/>
          <a:cxnLst/>
          <a:rect l="0" t="0" r="0" b="0"/>
          <a:pathLst>
            <a:path>
              <a:moveTo>
                <a:pt x="0" y="0"/>
              </a:moveTo>
              <a:lnTo>
                <a:pt x="0" y="180901"/>
              </a:lnTo>
              <a:lnTo>
                <a:pt x="1042337" y="180901"/>
              </a:lnTo>
              <a:lnTo>
                <a:pt x="1042337" y="361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95A762-499A-40E7-A275-37136871CBA3}">
      <dsp:nvSpPr>
        <dsp:cNvPr id="0" name=""/>
        <dsp:cNvSpPr/>
      </dsp:nvSpPr>
      <dsp:spPr>
        <a:xfrm>
          <a:off x="1984405" y="3310874"/>
          <a:ext cx="91440" cy="361803"/>
        </a:xfrm>
        <a:custGeom>
          <a:avLst/>
          <a:gdLst/>
          <a:ahLst/>
          <a:cxnLst/>
          <a:rect l="0" t="0" r="0" b="0"/>
          <a:pathLst>
            <a:path>
              <a:moveTo>
                <a:pt x="45720" y="0"/>
              </a:moveTo>
              <a:lnTo>
                <a:pt x="45720" y="361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107D10-0788-487A-92B7-D62ADF0B6C7B}">
      <dsp:nvSpPr>
        <dsp:cNvPr id="0" name=""/>
        <dsp:cNvSpPr/>
      </dsp:nvSpPr>
      <dsp:spPr>
        <a:xfrm>
          <a:off x="2030125" y="2087635"/>
          <a:ext cx="1042337" cy="361803"/>
        </a:xfrm>
        <a:custGeom>
          <a:avLst/>
          <a:gdLst/>
          <a:ahLst/>
          <a:cxnLst/>
          <a:rect l="0" t="0" r="0" b="0"/>
          <a:pathLst>
            <a:path>
              <a:moveTo>
                <a:pt x="1042337" y="0"/>
              </a:moveTo>
              <a:lnTo>
                <a:pt x="1042337" y="180901"/>
              </a:lnTo>
              <a:lnTo>
                <a:pt x="0" y="180901"/>
              </a:lnTo>
              <a:lnTo>
                <a:pt x="0" y="3618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A7548-D3BE-4BCC-9E80-14413338B593}">
      <dsp:nvSpPr>
        <dsp:cNvPr id="0" name=""/>
        <dsp:cNvSpPr/>
      </dsp:nvSpPr>
      <dsp:spPr>
        <a:xfrm>
          <a:off x="3072462" y="864397"/>
          <a:ext cx="1563505" cy="361803"/>
        </a:xfrm>
        <a:custGeom>
          <a:avLst/>
          <a:gdLst/>
          <a:ahLst/>
          <a:cxnLst/>
          <a:rect l="0" t="0" r="0" b="0"/>
          <a:pathLst>
            <a:path>
              <a:moveTo>
                <a:pt x="1563505" y="0"/>
              </a:moveTo>
              <a:lnTo>
                <a:pt x="1563505" y="180901"/>
              </a:lnTo>
              <a:lnTo>
                <a:pt x="0" y="180901"/>
              </a:lnTo>
              <a:lnTo>
                <a:pt x="0" y="3618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0ED15-A870-4B7B-9A28-E43A933A5AC9}">
      <dsp:nvSpPr>
        <dsp:cNvPr id="0" name=""/>
        <dsp:cNvSpPr/>
      </dsp:nvSpPr>
      <dsp:spPr>
        <a:xfrm>
          <a:off x="3774532" y="2961"/>
          <a:ext cx="1722871" cy="86143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e-IL" sz="2000" b="1" kern="1200" dirty="0">
              <a:solidFill>
                <a:schemeClr val="tx1"/>
              </a:solidFill>
              <a:latin typeface="Arial" panose="020B0604020202020204" pitchFamily="34" charset="0"/>
              <a:cs typeface="Arial" panose="020B0604020202020204" pitchFamily="34" charset="0"/>
            </a:rPr>
            <a:t>מוכר</a:t>
          </a:r>
          <a:r>
            <a:rPr lang="he-IL" sz="2000" kern="1200" dirty="0">
              <a:solidFill>
                <a:schemeClr val="tx1"/>
              </a:solidFill>
              <a:latin typeface="Arial" panose="020B0604020202020204" pitchFamily="34" charset="0"/>
              <a:cs typeface="Arial" panose="020B0604020202020204" pitchFamily="34" charset="0"/>
            </a:rPr>
            <a:t> - אדם שאין עיסוקו במכירת מקרקעין</a:t>
          </a:r>
          <a:endParaRPr lang="en-US" sz="2000" kern="1200" dirty="0">
            <a:solidFill>
              <a:schemeClr val="tx1"/>
            </a:solidFill>
            <a:latin typeface="Arial" panose="020B0604020202020204" pitchFamily="34" charset="0"/>
            <a:cs typeface="Arial" panose="020B0604020202020204" pitchFamily="34" charset="0"/>
          </a:endParaRPr>
        </a:p>
      </dsp:txBody>
      <dsp:txXfrm>
        <a:off x="3774532" y="2961"/>
        <a:ext cx="1722871" cy="861435"/>
      </dsp:txXfrm>
    </dsp:sp>
    <dsp:sp modelId="{1DEDEF02-7586-4B14-B9E6-DDF0148BD8CB}">
      <dsp:nvSpPr>
        <dsp:cNvPr id="0" name=""/>
        <dsp:cNvSpPr/>
      </dsp:nvSpPr>
      <dsp:spPr>
        <a:xfrm>
          <a:off x="2211026" y="1226200"/>
          <a:ext cx="1722871" cy="86143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b="1" kern="1200" dirty="0">
              <a:solidFill>
                <a:srgbClr val="000000"/>
              </a:solidFill>
              <a:latin typeface="Arial" panose="020B0604020202020204" pitchFamily="34" charset="0"/>
              <a:ea typeface="+mn-ea"/>
              <a:cs typeface="Arial" panose="020B0604020202020204" pitchFamily="34" charset="0"/>
            </a:rPr>
            <a:t>קונה</a:t>
          </a:r>
          <a:r>
            <a:rPr lang="he-IL" sz="2300" kern="1200" dirty="0">
              <a:solidFill>
                <a:srgbClr val="000000"/>
              </a:solidFill>
              <a:latin typeface="Arial" panose="020B0604020202020204" pitchFamily="34" charset="0"/>
              <a:ea typeface="+mn-ea"/>
              <a:cs typeface="Arial" panose="020B0604020202020204" pitchFamily="34" charset="0"/>
            </a:rPr>
            <a:t> - מלכ"ר/מוסד כספי</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2211026" y="1226200"/>
        <a:ext cx="1722871" cy="861435"/>
      </dsp:txXfrm>
    </dsp:sp>
    <dsp:sp modelId="{A88203A8-BD3C-4CCE-A214-8D28CE45E9F6}">
      <dsp:nvSpPr>
        <dsp:cNvPr id="0" name=""/>
        <dsp:cNvSpPr/>
      </dsp:nvSpPr>
      <dsp:spPr>
        <a:xfrm>
          <a:off x="1168689" y="2449439"/>
          <a:ext cx="1722871" cy="86143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מקרקעין שהם דירת מגורים</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1168689" y="2449439"/>
        <a:ext cx="1722871" cy="861435"/>
      </dsp:txXfrm>
    </dsp:sp>
    <dsp:sp modelId="{E98E05B7-D5B9-4996-A0AE-9401CEC71AA6}">
      <dsp:nvSpPr>
        <dsp:cNvPr id="0" name=""/>
        <dsp:cNvSpPr/>
      </dsp:nvSpPr>
      <dsp:spPr>
        <a:xfrm>
          <a:off x="1168689" y="3672677"/>
          <a:ext cx="1722871" cy="861435"/>
        </a:xfrm>
        <a:prstGeom prst="ellipse">
          <a:avLst/>
        </a:prstGeom>
        <a:solidFill>
          <a:srgbClr val="00CC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אין עסקת אקראי</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1420998" y="3798831"/>
        <a:ext cx="1218253" cy="609127"/>
      </dsp:txXfrm>
    </dsp:sp>
    <dsp:sp modelId="{EF39148E-179D-4E5B-80C1-6BDDC2B754D0}">
      <dsp:nvSpPr>
        <dsp:cNvPr id="0" name=""/>
        <dsp:cNvSpPr/>
      </dsp:nvSpPr>
      <dsp:spPr>
        <a:xfrm>
          <a:off x="3253364" y="2449439"/>
          <a:ext cx="1722871" cy="86143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מקרקעין שאינם דירת מגורים</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3253364" y="2449439"/>
        <a:ext cx="1722871" cy="861435"/>
      </dsp:txXfrm>
    </dsp:sp>
    <dsp:sp modelId="{0159CA78-05F1-4D28-9779-73F12B650A09}">
      <dsp:nvSpPr>
        <dsp:cNvPr id="0" name=""/>
        <dsp:cNvSpPr/>
      </dsp:nvSpPr>
      <dsp:spPr>
        <a:xfrm>
          <a:off x="3253364" y="3672677"/>
          <a:ext cx="1722871" cy="861435"/>
        </a:xfrm>
        <a:prstGeom prst="ellipse">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עסקת אקראי</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3505673" y="3798831"/>
        <a:ext cx="1218253" cy="609127"/>
      </dsp:txXfrm>
    </dsp:sp>
    <dsp:sp modelId="{ED35678D-25DD-4F36-BEB3-3D7E16362676}">
      <dsp:nvSpPr>
        <dsp:cNvPr id="0" name=""/>
        <dsp:cNvSpPr/>
      </dsp:nvSpPr>
      <dsp:spPr>
        <a:xfrm>
          <a:off x="5338038" y="1226200"/>
          <a:ext cx="1722871" cy="861435"/>
        </a:xfrm>
        <a:prstGeom prst="rect">
          <a:avLst/>
        </a:prstGeom>
        <a:solidFill>
          <a:schemeClr val="accen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b="1" kern="1200" dirty="0">
              <a:solidFill>
                <a:srgbClr val="000000"/>
              </a:solidFill>
              <a:latin typeface="Arial" panose="020B0604020202020204" pitchFamily="34" charset="0"/>
              <a:ea typeface="+mn-ea"/>
              <a:cs typeface="Arial" panose="020B0604020202020204" pitchFamily="34" charset="0"/>
            </a:rPr>
            <a:t>קונה</a:t>
          </a:r>
          <a:r>
            <a:rPr lang="he-IL" sz="2300" kern="1200" dirty="0">
              <a:solidFill>
                <a:srgbClr val="000000"/>
              </a:solidFill>
              <a:latin typeface="Arial" panose="020B0604020202020204" pitchFamily="34" charset="0"/>
              <a:ea typeface="+mn-ea"/>
              <a:cs typeface="Arial" panose="020B0604020202020204" pitchFamily="34" charset="0"/>
            </a:rPr>
            <a:t> - עוסק</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5338038" y="1226200"/>
        <a:ext cx="1722871" cy="861435"/>
      </dsp:txXfrm>
    </dsp:sp>
    <dsp:sp modelId="{177DBA78-043A-4B6E-AA57-77B6F1C2FBAB}">
      <dsp:nvSpPr>
        <dsp:cNvPr id="0" name=""/>
        <dsp:cNvSpPr/>
      </dsp:nvSpPr>
      <dsp:spPr>
        <a:xfrm>
          <a:off x="5338038" y="2449439"/>
          <a:ext cx="1722871" cy="861435"/>
        </a:xfrm>
        <a:prstGeom prst="ellipse">
          <a:avLst/>
        </a:prstGeom>
        <a:solidFill>
          <a:srgbClr val="FF00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he-IL" sz="2300" kern="1200" dirty="0">
              <a:solidFill>
                <a:srgbClr val="000000"/>
              </a:solidFill>
              <a:latin typeface="Arial" panose="020B0604020202020204" pitchFamily="34" charset="0"/>
              <a:ea typeface="+mn-ea"/>
              <a:cs typeface="Arial" panose="020B0604020202020204" pitchFamily="34" charset="0"/>
            </a:rPr>
            <a:t>עסקת אקראי</a:t>
          </a:r>
          <a:endParaRPr lang="en-US" sz="2300" kern="1200" dirty="0">
            <a:solidFill>
              <a:srgbClr val="000000"/>
            </a:solidFill>
            <a:latin typeface="Arial" panose="020B0604020202020204" pitchFamily="34" charset="0"/>
            <a:ea typeface="+mn-ea"/>
            <a:cs typeface="Arial" panose="020B0604020202020204" pitchFamily="34" charset="0"/>
          </a:endParaRPr>
        </a:p>
      </dsp:txBody>
      <dsp:txXfrm>
        <a:off x="5590347" y="2575593"/>
        <a:ext cx="1218253" cy="6091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65776AA1-E149-41DE-B744-74734F4668C7}"/>
              </a:ext>
            </a:extLst>
          </p:cNvPr>
          <p:cNvSpPr>
            <a:spLocks noGrp="1"/>
          </p:cNvSpPr>
          <p:nvPr>
            <p:ph type="hdr" sz="quarter"/>
          </p:nvPr>
        </p:nvSpPr>
        <p:spPr>
          <a:xfrm>
            <a:off x="3850218" y="2"/>
            <a:ext cx="2944283" cy="496174"/>
          </a:xfrm>
          <a:prstGeom prst="rect">
            <a:avLst/>
          </a:prstGeom>
        </p:spPr>
        <p:txBody>
          <a:bodyPr vert="horz" lIns="91440" tIns="45720" rIns="91440" bIns="45720" rtlCol="1"/>
          <a:lstStyle>
            <a:lvl1pPr algn="r" rtl="1" eaLnBrk="1" hangingPunct="1">
              <a:defRPr sz="1200">
                <a:cs typeface="Arial" charset="0"/>
              </a:defRPr>
            </a:lvl1pPr>
          </a:lstStyle>
          <a:p>
            <a:pPr>
              <a:defRPr/>
            </a:pPr>
            <a:endParaRPr lang="he-IL"/>
          </a:p>
        </p:txBody>
      </p:sp>
      <p:sp>
        <p:nvSpPr>
          <p:cNvPr id="3" name="מציין מיקום של תאריך 2">
            <a:extLst>
              <a:ext uri="{FF2B5EF4-FFF2-40B4-BE49-F238E27FC236}">
                <a16:creationId xmlns:a16="http://schemas.microsoft.com/office/drawing/2014/main" id="{160FE41F-9618-426B-BA1F-D3AE4E4D39CB}"/>
              </a:ext>
            </a:extLst>
          </p:cNvPr>
          <p:cNvSpPr>
            <a:spLocks noGrp="1"/>
          </p:cNvSpPr>
          <p:nvPr>
            <p:ph type="dt" sz="quarter" idx="1"/>
          </p:nvPr>
        </p:nvSpPr>
        <p:spPr>
          <a:xfrm>
            <a:off x="1574" y="2"/>
            <a:ext cx="2944283" cy="496174"/>
          </a:xfrm>
          <a:prstGeom prst="rect">
            <a:avLst/>
          </a:prstGeom>
        </p:spPr>
        <p:txBody>
          <a:bodyPr vert="horz" lIns="91440" tIns="45720" rIns="91440" bIns="45720" rtlCol="1"/>
          <a:lstStyle>
            <a:lvl1pPr algn="l" rtl="1" eaLnBrk="1" hangingPunct="1">
              <a:defRPr sz="1200">
                <a:cs typeface="Arial" charset="0"/>
              </a:defRPr>
            </a:lvl1pPr>
          </a:lstStyle>
          <a:p>
            <a:pPr>
              <a:defRPr/>
            </a:pPr>
            <a:fld id="{6A451B13-D77D-44F7-945B-14879BF676ED}" type="datetimeFigureOut">
              <a:rPr lang="he-IL"/>
              <a:pPr>
                <a:defRPr/>
              </a:pPr>
              <a:t>ל'/שבט/תש"פ</a:t>
            </a:fld>
            <a:endParaRPr lang="he-IL"/>
          </a:p>
        </p:txBody>
      </p:sp>
      <p:sp>
        <p:nvSpPr>
          <p:cNvPr id="4" name="מציין מיקום של כותרת תחתונה 3">
            <a:extLst>
              <a:ext uri="{FF2B5EF4-FFF2-40B4-BE49-F238E27FC236}">
                <a16:creationId xmlns:a16="http://schemas.microsoft.com/office/drawing/2014/main" id="{B222F2DD-B61C-4C94-8495-7C73C93F01C4}"/>
              </a:ext>
            </a:extLst>
          </p:cNvPr>
          <p:cNvSpPr>
            <a:spLocks noGrp="1"/>
          </p:cNvSpPr>
          <p:nvPr>
            <p:ph type="ftr" sz="quarter" idx="2"/>
          </p:nvPr>
        </p:nvSpPr>
        <p:spPr>
          <a:xfrm>
            <a:off x="3850218" y="9433643"/>
            <a:ext cx="2944283" cy="496173"/>
          </a:xfrm>
          <a:prstGeom prst="rect">
            <a:avLst/>
          </a:prstGeom>
        </p:spPr>
        <p:txBody>
          <a:bodyPr vert="horz" lIns="91440" tIns="45720" rIns="91440" bIns="45720" rtlCol="1" anchor="b"/>
          <a:lstStyle>
            <a:lvl1pPr algn="r" rtl="1" eaLnBrk="1" hangingPunct="1">
              <a:defRPr sz="1200">
                <a:cs typeface="Arial" charset="0"/>
              </a:defRPr>
            </a:lvl1pPr>
          </a:lstStyle>
          <a:p>
            <a:pPr>
              <a:defRPr/>
            </a:pPr>
            <a:endParaRPr lang="he-IL"/>
          </a:p>
        </p:txBody>
      </p:sp>
      <p:sp>
        <p:nvSpPr>
          <p:cNvPr id="5" name="מציין מיקום של מספר שקופית 4">
            <a:extLst>
              <a:ext uri="{FF2B5EF4-FFF2-40B4-BE49-F238E27FC236}">
                <a16:creationId xmlns:a16="http://schemas.microsoft.com/office/drawing/2014/main" id="{1E7131A5-DC5C-41A5-95CC-1D8F9D51B55A}"/>
              </a:ext>
            </a:extLst>
          </p:cNvPr>
          <p:cNvSpPr>
            <a:spLocks noGrp="1"/>
          </p:cNvSpPr>
          <p:nvPr>
            <p:ph type="sldNum" sz="quarter" idx="3"/>
          </p:nvPr>
        </p:nvSpPr>
        <p:spPr>
          <a:xfrm>
            <a:off x="1574" y="9433643"/>
            <a:ext cx="2944283" cy="496173"/>
          </a:xfrm>
          <a:prstGeom prst="rect">
            <a:avLst/>
          </a:prstGeom>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EFCA284F-E201-42E2-880A-36D8F7F3D367}"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EC9B6432-2E81-4593-B1F9-216C0EB3868F}"/>
              </a:ext>
            </a:extLst>
          </p:cNvPr>
          <p:cNvSpPr>
            <a:spLocks noGrp="1"/>
          </p:cNvSpPr>
          <p:nvPr>
            <p:ph type="hdr" sz="quarter"/>
          </p:nvPr>
        </p:nvSpPr>
        <p:spPr>
          <a:xfrm>
            <a:off x="3850218" y="2"/>
            <a:ext cx="2944283" cy="497759"/>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a:extLst>
              <a:ext uri="{FF2B5EF4-FFF2-40B4-BE49-F238E27FC236}">
                <a16:creationId xmlns:a16="http://schemas.microsoft.com/office/drawing/2014/main" id="{73AA6E2E-1686-47AD-AB72-199E8E73E38A}"/>
              </a:ext>
            </a:extLst>
          </p:cNvPr>
          <p:cNvSpPr>
            <a:spLocks noGrp="1"/>
          </p:cNvSpPr>
          <p:nvPr>
            <p:ph type="dt" idx="1"/>
          </p:nvPr>
        </p:nvSpPr>
        <p:spPr>
          <a:xfrm>
            <a:off x="1574" y="2"/>
            <a:ext cx="2944283" cy="497759"/>
          </a:xfrm>
          <a:prstGeom prst="rect">
            <a:avLst/>
          </a:prstGeom>
        </p:spPr>
        <p:txBody>
          <a:bodyPr vert="horz" lIns="91440" tIns="45720" rIns="91440" bIns="45720" rtlCol="1"/>
          <a:lstStyle>
            <a:lvl1pPr algn="l">
              <a:defRPr sz="1200"/>
            </a:lvl1pPr>
          </a:lstStyle>
          <a:p>
            <a:pPr>
              <a:defRPr/>
            </a:pPr>
            <a:fld id="{DA226F84-B314-40B6-B987-883E82E6C0AF}" type="datetimeFigureOut">
              <a:rPr lang="he-IL"/>
              <a:pPr>
                <a:defRPr/>
              </a:pPr>
              <a:t>ל'/שבט/תש"פ</a:t>
            </a:fld>
            <a:endParaRPr lang="he-IL"/>
          </a:p>
        </p:txBody>
      </p:sp>
      <p:sp>
        <p:nvSpPr>
          <p:cNvPr id="4" name="מציין מיקום של תמונת שקופית 3">
            <a:extLst>
              <a:ext uri="{FF2B5EF4-FFF2-40B4-BE49-F238E27FC236}">
                <a16:creationId xmlns:a16="http://schemas.microsoft.com/office/drawing/2014/main" id="{788DFD9A-DBAA-43EF-995D-3AFC5B7DA2F1}"/>
              </a:ext>
            </a:extLst>
          </p:cNvPr>
          <p:cNvSpPr>
            <a:spLocks noGrp="1" noRot="1" noChangeAspect="1"/>
          </p:cNvSpPr>
          <p:nvPr>
            <p:ph type="sldImg" idx="2"/>
          </p:nvPr>
        </p:nvSpPr>
        <p:spPr>
          <a:xfrm>
            <a:off x="1162050" y="1241425"/>
            <a:ext cx="4470400" cy="33528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מציין מיקום של הערות 4">
            <a:extLst>
              <a:ext uri="{FF2B5EF4-FFF2-40B4-BE49-F238E27FC236}">
                <a16:creationId xmlns:a16="http://schemas.microsoft.com/office/drawing/2014/main" id="{2BA2B30C-96AE-4DE7-8573-A6FB8FDD4C5C}"/>
              </a:ext>
            </a:extLst>
          </p:cNvPr>
          <p:cNvSpPr>
            <a:spLocks noGrp="1"/>
          </p:cNvSpPr>
          <p:nvPr>
            <p:ph type="body" sz="quarter" idx="3"/>
          </p:nvPr>
        </p:nvSpPr>
        <p:spPr>
          <a:xfrm>
            <a:off x="679450" y="4779437"/>
            <a:ext cx="5435600" cy="3910736"/>
          </a:xfrm>
          <a:prstGeom prst="rect">
            <a:avLst/>
          </a:prstGeom>
        </p:spPr>
        <p:txBody>
          <a:bodyPr vert="horz" lIns="91440" tIns="45720" rIns="91440" bIns="45720" rtlCol="1"/>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p>
        </p:txBody>
      </p:sp>
      <p:sp>
        <p:nvSpPr>
          <p:cNvPr id="6" name="מציין מיקום של כותרת תחתונה 5">
            <a:extLst>
              <a:ext uri="{FF2B5EF4-FFF2-40B4-BE49-F238E27FC236}">
                <a16:creationId xmlns:a16="http://schemas.microsoft.com/office/drawing/2014/main" id="{3D5F6DF3-50C1-4B05-965E-9754F4AE280F}"/>
              </a:ext>
            </a:extLst>
          </p:cNvPr>
          <p:cNvSpPr>
            <a:spLocks noGrp="1"/>
          </p:cNvSpPr>
          <p:nvPr>
            <p:ph type="ftr" sz="quarter" idx="4"/>
          </p:nvPr>
        </p:nvSpPr>
        <p:spPr>
          <a:xfrm>
            <a:off x="3850218" y="9433644"/>
            <a:ext cx="2944283" cy="497759"/>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a:extLst>
              <a:ext uri="{FF2B5EF4-FFF2-40B4-BE49-F238E27FC236}">
                <a16:creationId xmlns:a16="http://schemas.microsoft.com/office/drawing/2014/main" id="{FD3FB7EC-C2FF-4C6A-9657-CB32F5372CFA}"/>
              </a:ext>
            </a:extLst>
          </p:cNvPr>
          <p:cNvSpPr>
            <a:spLocks noGrp="1"/>
          </p:cNvSpPr>
          <p:nvPr>
            <p:ph type="sldNum" sz="quarter" idx="5"/>
          </p:nvPr>
        </p:nvSpPr>
        <p:spPr>
          <a:xfrm>
            <a:off x="1574" y="9433644"/>
            <a:ext cx="2944283" cy="497759"/>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D9CCFED1-8B20-40AE-8F50-3DDA3ADA3F93}" type="slidenum">
              <a:rPr lang="he-IL" altLang="he-IL"/>
              <a:pPr>
                <a:defRPr/>
              </a:pPr>
              <a:t>‹#›</a:t>
            </a:fld>
            <a:endParaRPr lang="he-IL" altLang="he-IL"/>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3DB17E81-4140-4632-A124-2FCD6FE84F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C0EABCE9-0743-4270-B161-CB2D6E75A2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2292" name="Slide Number Placeholder 3">
            <a:extLst>
              <a:ext uri="{FF2B5EF4-FFF2-40B4-BE49-F238E27FC236}">
                <a16:creationId xmlns:a16="http://schemas.microsoft.com/office/drawing/2014/main" id="{EBDE5717-A84B-4E56-8767-0EE82A7661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C894D3-6A0B-4B6A-B112-8096039911BD}" type="slidenum">
              <a:rPr lang="he-IL" altLang="en-US" smtClean="0"/>
              <a:pPr/>
              <a:t>5</a:t>
            </a:fld>
            <a:endParaRPr lang="he-IL" altLang="en-US"/>
          </a:p>
        </p:txBody>
      </p:sp>
    </p:spTree>
    <p:extLst>
      <p:ext uri="{BB962C8B-B14F-4D97-AF65-F5344CB8AC3E}">
        <p14:creationId xmlns:p14="http://schemas.microsoft.com/office/powerpoint/2010/main" val="3215277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18</a:t>
            </a:fld>
            <a:endParaRPr lang="he-IL" altLang="en-US"/>
          </a:p>
        </p:txBody>
      </p:sp>
    </p:spTree>
    <p:extLst>
      <p:ext uri="{BB962C8B-B14F-4D97-AF65-F5344CB8AC3E}">
        <p14:creationId xmlns:p14="http://schemas.microsoft.com/office/powerpoint/2010/main" val="113018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7308742-CBA7-4562-A370-4ECA353E3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F9061A1-6B04-45EB-956C-747F177FC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8436" name="Slide Number Placeholder 3">
            <a:extLst>
              <a:ext uri="{FF2B5EF4-FFF2-40B4-BE49-F238E27FC236}">
                <a16:creationId xmlns:a16="http://schemas.microsoft.com/office/drawing/2014/main" id="{ED062850-A7FC-4FAE-8F96-DE2D66E40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23317A-090B-4920-8AC3-FDDF5ACFCCBB}" type="slidenum">
              <a:rPr lang="he-IL" altLang="en-US" smtClean="0"/>
              <a:pPr/>
              <a:t>19</a:t>
            </a:fld>
            <a:endParaRPr lang="he-IL" altLang="en-US"/>
          </a:p>
        </p:txBody>
      </p:sp>
    </p:spTree>
    <p:extLst>
      <p:ext uri="{BB962C8B-B14F-4D97-AF65-F5344CB8AC3E}">
        <p14:creationId xmlns:p14="http://schemas.microsoft.com/office/powerpoint/2010/main" val="4351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7B9E8A6-2E93-4080-907C-9979B4F50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E80144C5-CC3D-401B-A0CD-CBA3B2B84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0596" name="Slide Number Placeholder 3">
            <a:extLst>
              <a:ext uri="{FF2B5EF4-FFF2-40B4-BE49-F238E27FC236}">
                <a16:creationId xmlns:a16="http://schemas.microsoft.com/office/drawing/2014/main" id="{1A3B7E43-DCE0-4774-B9C5-57AF1F9C77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21F45-33D5-4EE4-9824-8510F62ADE20}" type="slidenum">
              <a:rPr lang="he-IL" altLang="en-US" smtClean="0"/>
              <a:pPr/>
              <a:t>20</a:t>
            </a:fld>
            <a:endParaRPr lang="he-IL" altLang="en-US"/>
          </a:p>
        </p:txBody>
      </p:sp>
    </p:spTree>
    <p:extLst>
      <p:ext uri="{BB962C8B-B14F-4D97-AF65-F5344CB8AC3E}">
        <p14:creationId xmlns:p14="http://schemas.microsoft.com/office/powerpoint/2010/main" val="52377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22</a:t>
            </a:fld>
            <a:endParaRPr lang="he-IL" altLang="en-US"/>
          </a:p>
        </p:txBody>
      </p:sp>
    </p:spTree>
    <p:extLst>
      <p:ext uri="{BB962C8B-B14F-4D97-AF65-F5344CB8AC3E}">
        <p14:creationId xmlns:p14="http://schemas.microsoft.com/office/powerpoint/2010/main" val="2774173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23</a:t>
            </a:fld>
            <a:endParaRPr lang="he-IL" altLang="en-US"/>
          </a:p>
        </p:txBody>
      </p:sp>
    </p:spTree>
    <p:extLst>
      <p:ext uri="{BB962C8B-B14F-4D97-AF65-F5344CB8AC3E}">
        <p14:creationId xmlns:p14="http://schemas.microsoft.com/office/powerpoint/2010/main" val="2472091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7B9E8A6-2E93-4080-907C-9979B4F502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E80144C5-CC3D-401B-A0CD-CBA3B2B84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0596" name="Slide Number Placeholder 3">
            <a:extLst>
              <a:ext uri="{FF2B5EF4-FFF2-40B4-BE49-F238E27FC236}">
                <a16:creationId xmlns:a16="http://schemas.microsoft.com/office/drawing/2014/main" id="{1A3B7E43-DCE0-4774-B9C5-57AF1F9C77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621F45-33D5-4EE4-9824-8510F62ADE20}" type="slidenum">
              <a:rPr lang="he-IL" altLang="en-US" smtClean="0"/>
              <a:pPr/>
              <a:t>25</a:t>
            </a:fld>
            <a:endParaRPr lang="he-IL" altLang="en-US"/>
          </a:p>
        </p:txBody>
      </p:sp>
    </p:spTree>
    <p:extLst>
      <p:ext uri="{BB962C8B-B14F-4D97-AF65-F5344CB8AC3E}">
        <p14:creationId xmlns:p14="http://schemas.microsoft.com/office/powerpoint/2010/main" val="145773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DD408A0-6F90-47A8-BA1E-653DF6ACB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35817DB9-C565-4973-94C7-D1EEA196A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2644" name="Slide Number Placeholder 3">
            <a:extLst>
              <a:ext uri="{FF2B5EF4-FFF2-40B4-BE49-F238E27FC236}">
                <a16:creationId xmlns:a16="http://schemas.microsoft.com/office/drawing/2014/main" id="{FB390DD1-711C-40DA-942F-E8A5DC473E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D4E52D-AB3C-47C5-907D-56B12A95B43D}" type="slidenum">
              <a:rPr lang="he-IL" altLang="en-US" smtClean="0"/>
              <a:pPr/>
              <a:t>26</a:t>
            </a:fld>
            <a:endParaRPr lang="he-IL" altLang="en-US"/>
          </a:p>
        </p:txBody>
      </p:sp>
    </p:spTree>
    <p:extLst>
      <p:ext uri="{BB962C8B-B14F-4D97-AF65-F5344CB8AC3E}">
        <p14:creationId xmlns:p14="http://schemas.microsoft.com/office/powerpoint/2010/main" val="3125352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27</a:t>
            </a:fld>
            <a:endParaRPr lang="he-IL" altLang="en-US"/>
          </a:p>
        </p:txBody>
      </p:sp>
    </p:spTree>
    <p:extLst>
      <p:ext uri="{BB962C8B-B14F-4D97-AF65-F5344CB8AC3E}">
        <p14:creationId xmlns:p14="http://schemas.microsoft.com/office/powerpoint/2010/main" val="372544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28</a:t>
            </a:fld>
            <a:endParaRPr lang="he-IL" altLang="en-US"/>
          </a:p>
        </p:txBody>
      </p:sp>
    </p:spTree>
    <p:extLst>
      <p:ext uri="{BB962C8B-B14F-4D97-AF65-F5344CB8AC3E}">
        <p14:creationId xmlns:p14="http://schemas.microsoft.com/office/powerpoint/2010/main" val="2471868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30</a:t>
            </a:fld>
            <a:endParaRPr lang="he-IL" altLang="en-US"/>
          </a:p>
        </p:txBody>
      </p:sp>
    </p:spTree>
    <p:extLst>
      <p:ext uri="{BB962C8B-B14F-4D97-AF65-F5344CB8AC3E}">
        <p14:creationId xmlns:p14="http://schemas.microsoft.com/office/powerpoint/2010/main" val="158607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8</a:t>
            </a:fld>
            <a:endParaRPr lang="he-IL" altLang="en-US"/>
          </a:p>
        </p:txBody>
      </p:sp>
    </p:spTree>
    <p:extLst>
      <p:ext uri="{BB962C8B-B14F-4D97-AF65-F5344CB8AC3E}">
        <p14:creationId xmlns:p14="http://schemas.microsoft.com/office/powerpoint/2010/main" val="189599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31</a:t>
            </a:fld>
            <a:endParaRPr lang="he-IL" altLang="en-US"/>
          </a:p>
        </p:txBody>
      </p:sp>
    </p:spTree>
    <p:extLst>
      <p:ext uri="{BB962C8B-B14F-4D97-AF65-F5344CB8AC3E}">
        <p14:creationId xmlns:p14="http://schemas.microsoft.com/office/powerpoint/2010/main" val="3437776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32</a:t>
            </a:fld>
            <a:endParaRPr lang="he-IL" altLang="en-US"/>
          </a:p>
        </p:txBody>
      </p:sp>
    </p:spTree>
    <p:extLst>
      <p:ext uri="{BB962C8B-B14F-4D97-AF65-F5344CB8AC3E}">
        <p14:creationId xmlns:p14="http://schemas.microsoft.com/office/powerpoint/2010/main" val="3939528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33</a:t>
            </a:fld>
            <a:endParaRPr lang="he-IL" altLang="en-US"/>
          </a:p>
        </p:txBody>
      </p:sp>
    </p:spTree>
    <p:extLst>
      <p:ext uri="{BB962C8B-B14F-4D97-AF65-F5344CB8AC3E}">
        <p14:creationId xmlns:p14="http://schemas.microsoft.com/office/powerpoint/2010/main" val="1588056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34</a:t>
            </a:fld>
            <a:endParaRPr lang="he-IL" altLang="en-US"/>
          </a:p>
        </p:txBody>
      </p:sp>
    </p:spTree>
    <p:extLst>
      <p:ext uri="{BB962C8B-B14F-4D97-AF65-F5344CB8AC3E}">
        <p14:creationId xmlns:p14="http://schemas.microsoft.com/office/powerpoint/2010/main" val="41221054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36</a:t>
            </a:fld>
            <a:endParaRPr lang="he-IL" altLang="en-US"/>
          </a:p>
        </p:txBody>
      </p:sp>
    </p:spTree>
    <p:extLst>
      <p:ext uri="{BB962C8B-B14F-4D97-AF65-F5344CB8AC3E}">
        <p14:creationId xmlns:p14="http://schemas.microsoft.com/office/powerpoint/2010/main" val="362947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37</a:t>
            </a:fld>
            <a:endParaRPr lang="he-IL" altLang="en-US"/>
          </a:p>
        </p:txBody>
      </p:sp>
    </p:spTree>
    <p:extLst>
      <p:ext uri="{BB962C8B-B14F-4D97-AF65-F5344CB8AC3E}">
        <p14:creationId xmlns:p14="http://schemas.microsoft.com/office/powerpoint/2010/main" val="3232972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38</a:t>
            </a:fld>
            <a:endParaRPr lang="he-IL" altLang="en-US"/>
          </a:p>
        </p:txBody>
      </p:sp>
    </p:spTree>
    <p:extLst>
      <p:ext uri="{BB962C8B-B14F-4D97-AF65-F5344CB8AC3E}">
        <p14:creationId xmlns:p14="http://schemas.microsoft.com/office/powerpoint/2010/main" val="1202129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39</a:t>
            </a:fld>
            <a:endParaRPr lang="he-IL" altLang="en-US"/>
          </a:p>
        </p:txBody>
      </p:sp>
    </p:spTree>
    <p:extLst>
      <p:ext uri="{BB962C8B-B14F-4D97-AF65-F5344CB8AC3E}">
        <p14:creationId xmlns:p14="http://schemas.microsoft.com/office/powerpoint/2010/main" val="3108604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40</a:t>
            </a:fld>
            <a:endParaRPr lang="he-IL" altLang="en-US"/>
          </a:p>
        </p:txBody>
      </p:sp>
    </p:spTree>
    <p:extLst>
      <p:ext uri="{BB962C8B-B14F-4D97-AF65-F5344CB8AC3E}">
        <p14:creationId xmlns:p14="http://schemas.microsoft.com/office/powerpoint/2010/main" val="1593549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41</a:t>
            </a:fld>
            <a:endParaRPr lang="he-IL" altLang="en-US"/>
          </a:p>
        </p:txBody>
      </p:sp>
    </p:spTree>
    <p:extLst>
      <p:ext uri="{BB962C8B-B14F-4D97-AF65-F5344CB8AC3E}">
        <p14:creationId xmlns:p14="http://schemas.microsoft.com/office/powerpoint/2010/main" val="268210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10</a:t>
            </a:fld>
            <a:endParaRPr lang="he-IL" altLang="en-US"/>
          </a:p>
        </p:txBody>
      </p:sp>
    </p:spTree>
    <p:extLst>
      <p:ext uri="{BB962C8B-B14F-4D97-AF65-F5344CB8AC3E}">
        <p14:creationId xmlns:p14="http://schemas.microsoft.com/office/powerpoint/2010/main" val="285665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42</a:t>
            </a:fld>
            <a:endParaRPr lang="he-IL" altLang="en-US"/>
          </a:p>
        </p:txBody>
      </p:sp>
    </p:spTree>
    <p:extLst>
      <p:ext uri="{BB962C8B-B14F-4D97-AF65-F5344CB8AC3E}">
        <p14:creationId xmlns:p14="http://schemas.microsoft.com/office/powerpoint/2010/main" val="732850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43</a:t>
            </a:fld>
            <a:endParaRPr lang="he-IL" altLang="en-US"/>
          </a:p>
        </p:txBody>
      </p:sp>
    </p:spTree>
    <p:extLst>
      <p:ext uri="{BB962C8B-B14F-4D97-AF65-F5344CB8AC3E}">
        <p14:creationId xmlns:p14="http://schemas.microsoft.com/office/powerpoint/2010/main" val="10683761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44</a:t>
            </a:fld>
            <a:endParaRPr lang="he-IL" altLang="en-US"/>
          </a:p>
        </p:txBody>
      </p:sp>
    </p:spTree>
    <p:extLst>
      <p:ext uri="{BB962C8B-B14F-4D97-AF65-F5344CB8AC3E}">
        <p14:creationId xmlns:p14="http://schemas.microsoft.com/office/powerpoint/2010/main" val="36355292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45</a:t>
            </a:fld>
            <a:endParaRPr lang="he-IL" altLang="en-US"/>
          </a:p>
        </p:txBody>
      </p:sp>
    </p:spTree>
    <p:extLst>
      <p:ext uri="{BB962C8B-B14F-4D97-AF65-F5344CB8AC3E}">
        <p14:creationId xmlns:p14="http://schemas.microsoft.com/office/powerpoint/2010/main" val="23206276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47</a:t>
            </a:fld>
            <a:endParaRPr lang="he-IL" altLang="en-US"/>
          </a:p>
        </p:txBody>
      </p:sp>
    </p:spTree>
    <p:extLst>
      <p:ext uri="{BB962C8B-B14F-4D97-AF65-F5344CB8AC3E}">
        <p14:creationId xmlns:p14="http://schemas.microsoft.com/office/powerpoint/2010/main" val="1807570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48</a:t>
            </a:fld>
            <a:endParaRPr lang="he-IL" altLang="en-US"/>
          </a:p>
        </p:txBody>
      </p:sp>
    </p:spTree>
    <p:extLst>
      <p:ext uri="{BB962C8B-B14F-4D97-AF65-F5344CB8AC3E}">
        <p14:creationId xmlns:p14="http://schemas.microsoft.com/office/powerpoint/2010/main" val="230631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49</a:t>
            </a:fld>
            <a:endParaRPr lang="he-IL" altLang="en-US"/>
          </a:p>
        </p:txBody>
      </p:sp>
    </p:spTree>
    <p:extLst>
      <p:ext uri="{BB962C8B-B14F-4D97-AF65-F5344CB8AC3E}">
        <p14:creationId xmlns:p14="http://schemas.microsoft.com/office/powerpoint/2010/main" val="2023601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50</a:t>
            </a:fld>
            <a:endParaRPr lang="he-IL" altLang="en-US"/>
          </a:p>
        </p:txBody>
      </p:sp>
    </p:spTree>
    <p:extLst>
      <p:ext uri="{BB962C8B-B14F-4D97-AF65-F5344CB8AC3E}">
        <p14:creationId xmlns:p14="http://schemas.microsoft.com/office/powerpoint/2010/main" val="2321742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51</a:t>
            </a:fld>
            <a:endParaRPr lang="he-IL" altLang="en-US"/>
          </a:p>
        </p:txBody>
      </p:sp>
    </p:spTree>
    <p:extLst>
      <p:ext uri="{BB962C8B-B14F-4D97-AF65-F5344CB8AC3E}">
        <p14:creationId xmlns:p14="http://schemas.microsoft.com/office/powerpoint/2010/main" val="200872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53</a:t>
            </a:fld>
            <a:endParaRPr lang="he-IL" altLang="en-US"/>
          </a:p>
        </p:txBody>
      </p:sp>
    </p:spTree>
    <p:extLst>
      <p:ext uri="{BB962C8B-B14F-4D97-AF65-F5344CB8AC3E}">
        <p14:creationId xmlns:p14="http://schemas.microsoft.com/office/powerpoint/2010/main" val="354676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11</a:t>
            </a:fld>
            <a:endParaRPr lang="he-IL" altLang="en-US"/>
          </a:p>
        </p:txBody>
      </p:sp>
    </p:spTree>
    <p:extLst>
      <p:ext uri="{BB962C8B-B14F-4D97-AF65-F5344CB8AC3E}">
        <p14:creationId xmlns:p14="http://schemas.microsoft.com/office/powerpoint/2010/main" val="3136355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54</a:t>
            </a:fld>
            <a:endParaRPr lang="he-IL" altLang="en-US"/>
          </a:p>
        </p:txBody>
      </p:sp>
    </p:spTree>
    <p:extLst>
      <p:ext uri="{BB962C8B-B14F-4D97-AF65-F5344CB8AC3E}">
        <p14:creationId xmlns:p14="http://schemas.microsoft.com/office/powerpoint/2010/main" val="29249619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55</a:t>
            </a:fld>
            <a:endParaRPr lang="he-IL" altLang="en-US"/>
          </a:p>
        </p:txBody>
      </p:sp>
    </p:spTree>
    <p:extLst>
      <p:ext uri="{BB962C8B-B14F-4D97-AF65-F5344CB8AC3E}">
        <p14:creationId xmlns:p14="http://schemas.microsoft.com/office/powerpoint/2010/main" val="21557553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56</a:t>
            </a:fld>
            <a:endParaRPr lang="he-IL" altLang="en-US"/>
          </a:p>
        </p:txBody>
      </p:sp>
    </p:spTree>
    <p:extLst>
      <p:ext uri="{BB962C8B-B14F-4D97-AF65-F5344CB8AC3E}">
        <p14:creationId xmlns:p14="http://schemas.microsoft.com/office/powerpoint/2010/main" val="3087297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57</a:t>
            </a:fld>
            <a:endParaRPr lang="he-IL" altLang="en-US"/>
          </a:p>
        </p:txBody>
      </p:sp>
    </p:spTree>
    <p:extLst>
      <p:ext uri="{BB962C8B-B14F-4D97-AF65-F5344CB8AC3E}">
        <p14:creationId xmlns:p14="http://schemas.microsoft.com/office/powerpoint/2010/main" val="4056575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58</a:t>
            </a:fld>
            <a:endParaRPr lang="he-IL" altLang="en-US"/>
          </a:p>
        </p:txBody>
      </p:sp>
    </p:spTree>
    <p:extLst>
      <p:ext uri="{BB962C8B-B14F-4D97-AF65-F5344CB8AC3E}">
        <p14:creationId xmlns:p14="http://schemas.microsoft.com/office/powerpoint/2010/main" val="3778309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59</a:t>
            </a:fld>
            <a:endParaRPr lang="he-IL" altLang="en-US"/>
          </a:p>
        </p:txBody>
      </p:sp>
    </p:spTree>
    <p:extLst>
      <p:ext uri="{BB962C8B-B14F-4D97-AF65-F5344CB8AC3E}">
        <p14:creationId xmlns:p14="http://schemas.microsoft.com/office/powerpoint/2010/main" val="1804595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60</a:t>
            </a:fld>
            <a:endParaRPr lang="he-IL" altLang="en-US"/>
          </a:p>
        </p:txBody>
      </p:sp>
    </p:spTree>
    <p:extLst>
      <p:ext uri="{BB962C8B-B14F-4D97-AF65-F5344CB8AC3E}">
        <p14:creationId xmlns:p14="http://schemas.microsoft.com/office/powerpoint/2010/main" val="20975662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61</a:t>
            </a:fld>
            <a:endParaRPr lang="he-IL" altLang="en-US"/>
          </a:p>
        </p:txBody>
      </p:sp>
    </p:spTree>
    <p:extLst>
      <p:ext uri="{BB962C8B-B14F-4D97-AF65-F5344CB8AC3E}">
        <p14:creationId xmlns:p14="http://schemas.microsoft.com/office/powerpoint/2010/main" val="22773580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dirty="0"/>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62</a:t>
            </a:fld>
            <a:endParaRPr lang="he-IL" altLang="en-US"/>
          </a:p>
        </p:txBody>
      </p:sp>
    </p:spTree>
    <p:extLst>
      <p:ext uri="{BB962C8B-B14F-4D97-AF65-F5344CB8AC3E}">
        <p14:creationId xmlns:p14="http://schemas.microsoft.com/office/powerpoint/2010/main" val="3416696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63</a:t>
            </a:fld>
            <a:endParaRPr lang="he-IL" altLang="en-US"/>
          </a:p>
        </p:txBody>
      </p:sp>
    </p:spTree>
    <p:extLst>
      <p:ext uri="{BB962C8B-B14F-4D97-AF65-F5344CB8AC3E}">
        <p14:creationId xmlns:p14="http://schemas.microsoft.com/office/powerpoint/2010/main" val="1566866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13</a:t>
            </a:fld>
            <a:endParaRPr lang="he-IL" altLang="en-US"/>
          </a:p>
        </p:txBody>
      </p:sp>
    </p:spTree>
    <p:extLst>
      <p:ext uri="{BB962C8B-B14F-4D97-AF65-F5344CB8AC3E}">
        <p14:creationId xmlns:p14="http://schemas.microsoft.com/office/powerpoint/2010/main" val="33397419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64</a:t>
            </a:fld>
            <a:endParaRPr lang="he-IL" altLang="en-US"/>
          </a:p>
        </p:txBody>
      </p:sp>
    </p:spTree>
    <p:extLst>
      <p:ext uri="{BB962C8B-B14F-4D97-AF65-F5344CB8AC3E}">
        <p14:creationId xmlns:p14="http://schemas.microsoft.com/office/powerpoint/2010/main" val="21961754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65</a:t>
            </a:fld>
            <a:endParaRPr lang="he-IL" altLang="en-US"/>
          </a:p>
        </p:txBody>
      </p:sp>
    </p:spTree>
    <p:extLst>
      <p:ext uri="{BB962C8B-B14F-4D97-AF65-F5344CB8AC3E}">
        <p14:creationId xmlns:p14="http://schemas.microsoft.com/office/powerpoint/2010/main" val="32189025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66</a:t>
            </a:fld>
            <a:endParaRPr lang="he-IL" altLang="en-US"/>
          </a:p>
        </p:txBody>
      </p:sp>
    </p:spTree>
    <p:extLst>
      <p:ext uri="{BB962C8B-B14F-4D97-AF65-F5344CB8AC3E}">
        <p14:creationId xmlns:p14="http://schemas.microsoft.com/office/powerpoint/2010/main" val="29754688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67</a:t>
            </a:fld>
            <a:endParaRPr lang="he-IL" altLang="en-US"/>
          </a:p>
        </p:txBody>
      </p:sp>
    </p:spTree>
    <p:extLst>
      <p:ext uri="{BB962C8B-B14F-4D97-AF65-F5344CB8AC3E}">
        <p14:creationId xmlns:p14="http://schemas.microsoft.com/office/powerpoint/2010/main" val="639810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69</a:t>
            </a:fld>
            <a:endParaRPr lang="he-IL" altLang="en-US"/>
          </a:p>
        </p:txBody>
      </p:sp>
    </p:spTree>
    <p:extLst>
      <p:ext uri="{BB962C8B-B14F-4D97-AF65-F5344CB8AC3E}">
        <p14:creationId xmlns:p14="http://schemas.microsoft.com/office/powerpoint/2010/main" val="4998437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70</a:t>
            </a:fld>
            <a:endParaRPr lang="he-IL" altLang="en-US"/>
          </a:p>
        </p:txBody>
      </p:sp>
    </p:spTree>
    <p:extLst>
      <p:ext uri="{BB962C8B-B14F-4D97-AF65-F5344CB8AC3E}">
        <p14:creationId xmlns:p14="http://schemas.microsoft.com/office/powerpoint/2010/main" val="6695546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71</a:t>
            </a:fld>
            <a:endParaRPr lang="he-IL" altLang="en-US"/>
          </a:p>
        </p:txBody>
      </p:sp>
    </p:spTree>
    <p:extLst>
      <p:ext uri="{BB962C8B-B14F-4D97-AF65-F5344CB8AC3E}">
        <p14:creationId xmlns:p14="http://schemas.microsoft.com/office/powerpoint/2010/main" val="42647446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72</a:t>
            </a:fld>
            <a:endParaRPr lang="he-IL" altLang="en-US"/>
          </a:p>
        </p:txBody>
      </p:sp>
    </p:spTree>
    <p:extLst>
      <p:ext uri="{BB962C8B-B14F-4D97-AF65-F5344CB8AC3E}">
        <p14:creationId xmlns:p14="http://schemas.microsoft.com/office/powerpoint/2010/main" val="7758448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73</a:t>
            </a:fld>
            <a:endParaRPr lang="he-IL" altLang="en-US"/>
          </a:p>
        </p:txBody>
      </p:sp>
    </p:spTree>
    <p:extLst>
      <p:ext uri="{BB962C8B-B14F-4D97-AF65-F5344CB8AC3E}">
        <p14:creationId xmlns:p14="http://schemas.microsoft.com/office/powerpoint/2010/main" val="40856467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74</a:t>
            </a:fld>
            <a:endParaRPr lang="he-IL" altLang="en-US"/>
          </a:p>
        </p:txBody>
      </p:sp>
    </p:spTree>
    <p:extLst>
      <p:ext uri="{BB962C8B-B14F-4D97-AF65-F5344CB8AC3E}">
        <p14:creationId xmlns:p14="http://schemas.microsoft.com/office/powerpoint/2010/main" val="488742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0717BEE-4F71-42B4-955E-9B40611066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94CEF51-1FC8-491F-A547-EE0B0B5DBF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6388" name="Slide Number Placeholder 3">
            <a:extLst>
              <a:ext uri="{FF2B5EF4-FFF2-40B4-BE49-F238E27FC236}">
                <a16:creationId xmlns:a16="http://schemas.microsoft.com/office/drawing/2014/main" id="{BAB3DFC8-642E-4CEC-B585-76A59870E8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305130-2304-4849-8F82-6FB987F0117F}" type="slidenum">
              <a:rPr lang="he-IL" altLang="en-US" smtClean="0"/>
              <a:pPr/>
              <a:t>14</a:t>
            </a:fld>
            <a:endParaRPr lang="he-IL" altLang="en-US"/>
          </a:p>
        </p:txBody>
      </p:sp>
    </p:spTree>
    <p:extLst>
      <p:ext uri="{BB962C8B-B14F-4D97-AF65-F5344CB8AC3E}">
        <p14:creationId xmlns:p14="http://schemas.microsoft.com/office/powerpoint/2010/main" val="15804243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75</a:t>
            </a:fld>
            <a:endParaRPr lang="he-IL" altLang="en-US"/>
          </a:p>
        </p:txBody>
      </p:sp>
    </p:spTree>
    <p:extLst>
      <p:ext uri="{BB962C8B-B14F-4D97-AF65-F5344CB8AC3E}">
        <p14:creationId xmlns:p14="http://schemas.microsoft.com/office/powerpoint/2010/main" val="747917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A8C71B17-3B4C-473A-990C-EB8EB62341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FB7F3E1E-F2A5-4136-A812-8AAA6A38DF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dirty="0"/>
          </a:p>
        </p:txBody>
      </p:sp>
      <p:sp>
        <p:nvSpPr>
          <p:cNvPr id="114692" name="Slide Number Placeholder 3">
            <a:extLst>
              <a:ext uri="{FF2B5EF4-FFF2-40B4-BE49-F238E27FC236}">
                <a16:creationId xmlns:a16="http://schemas.microsoft.com/office/drawing/2014/main" id="{DE446030-6E85-4399-B045-5466746158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51B9B5-63F9-4F46-85BB-9CDE369129D8}" type="slidenum">
              <a:rPr lang="he-IL" altLang="en-US" smtClean="0"/>
              <a:pPr/>
              <a:t>76</a:t>
            </a:fld>
            <a:endParaRPr lang="he-IL" altLang="en-US"/>
          </a:p>
        </p:txBody>
      </p:sp>
    </p:spTree>
    <p:extLst>
      <p:ext uri="{BB962C8B-B14F-4D97-AF65-F5344CB8AC3E}">
        <p14:creationId xmlns:p14="http://schemas.microsoft.com/office/powerpoint/2010/main" val="104703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7308742-CBA7-4562-A370-4ECA353E3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F9061A1-6B04-45EB-956C-747F177FC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8436" name="Slide Number Placeholder 3">
            <a:extLst>
              <a:ext uri="{FF2B5EF4-FFF2-40B4-BE49-F238E27FC236}">
                <a16:creationId xmlns:a16="http://schemas.microsoft.com/office/drawing/2014/main" id="{ED062850-A7FC-4FAE-8F96-DE2D66E40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23317A-090B-4920-8AC3-FDDF5ACFCCBB}" type="slidenum">
              <a:rPr lang="he-IL" altLang="en-US" smtClean="0"/>
              <a:pPr/>
              <a:t>15</a:t>
            </a:fld>
            <a:endParaRPr lang="he-IL" altLang="en-US"/>
          </a:p>
        </p:txBody>
      </p:sp>
    </p:spTree>
    <p:extLst>
      <p:ext uri="{BB962C8B-B14F-4D97-AF65-F5344CB8AC3E}">
        <p14:creationId xmlns:p14="http://schemas.microsoft.com/office/powerpoint/2010/main" val="4997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7308742-CBA7-4562-A370-4ECA353E3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F9061A1-6B04-45EB-956C-747F177FC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8436" name="Slide Number Placeholder 3">
            <a:extLst>
              <a:ext uri="{FF2B5EF4-FFF2-40B4-BE49-F238E27FC236}">
                <a16:creationId xmlns:a16="http://schemas.microsoft.com/office/drawing/2014/main" id="{ED062850-A7FC-4FAE-8F96-DE2D66E40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23317A-090B-4920-8AC3-FDDF5ACFCCBB}" type="slidenum">
              <a:rPr lang="he-IL" altLang="en-US" smtClean="0"/>
              <a:pPr/>
              <a:t>16</a:t>
            </a:fld>
            <a:endParaRPr lang="he-IL" altLang="en-US"/>
          </a:p>
        </p:txBody>
      </p:sp>
    </p:spTree>
    <p:extLst>
      <p:ext uri="{BB962C8B-B14F-4D97-AF65-F5344CB8AC3E}">
        <p14:creationId xmlns:p14="http://schemas.microsoft.com/office/powerpoint/2010/main" val="207256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7308742-CBA7-4562-A370-4ECA353E30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F9061A1-6B04-45EB-956C-747F177FC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he-IL"/>
          </a:p>
        </p:txBody>
      </p:sp>
      <p:sp>
        <p:nvSpPr>
          <p:cNvPr id="18436" name="Slide Number Placeholder 3">
            <a:extLst>
              <a:ext uri="{FF2B5EF4-FFF2-40B4-BE49-F238E27FC236}">
                <a16:creationId xmlns:a16="http://schemas.microsoft.com/office/drawing/2014/main" id="{ED062850-A7FC-4FAE-8F96-DE2D66E409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C23317A-090B-4920-8AC3-FDDF5ACFCCBB}" type="slidenum">
              <a:rPr lang="he-IL" altLang="en-US" smtClean="0"/>
              <a:pPr/>
              <a:t>17</a:t>
            </a:fld>
            <a:endParaRPr lang="he-IL" altLang="en-US"/>
          </a:p>
        </p:txBody>
      </p:sp>
    </p:spTree>
    <p:extLst>
      <p:ext uri="{BB962C8B-B14F-4D97-AF65-F5344CB8AC3E}">
        <p14:creationId xmlns:p14="http://schemas.microsoft.com/office/powerpoint/2010/main" val="2476995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7C11BD14-71F9-4034-9041-4175EF274D31}"/>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11">
            <a:extLst>
              <a:ext uri="{FF2B5EF4-FFF2-40B4-BE49-F238E27FC236}">
                <a16:creationId xmlns:a16="http://schemas.microsoft.com/office/drawing/2014/main" id="{C2AD947B-C365-4271-BB5F-AF9D563DE529}"/>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5902D77A-7E37-42C7-A453-741B03E3DA4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56892E8C-3F7A-4030-B8BB-86399AF387E6}"/>
              </a:ext>
            </a:extLst>
          </p:cNvPr>
          <p:cNvSpPr>
            <a:spLocks noGrp="1" noChangeArrowheads="1"/>
          </p:cNvSpPr>
          <p:nvPr>
            <p:ph type="sldNum" sz="quarter" idx="12"/>
          </p:nvPr>
        </p:nvSpPr>
        <p:spPr/>
        <p:txBody>
          <a:bodyPr/>
          <a:lstStyle>
            <a:lvl1pPr>
              <a:defRPr/>
            </a:lvl1pPr>
          </a:lstStyle>
          <a:p>
            <a:pPr>
              <a:defRPr/>
            </a:pPr>
            <a:fld id="{06F60A9F-91B8-498F-B328-8B53D9D2C5A0}" type="slidenum">
              <a:rPr lang="he-IL" altLang="he-IL"/>
              <a:pPr>
                <a:defRPr/>
              </a:pPr>
              <a:t>‹#›</a:t>
            </a:fld>
            <a:endParaRPr lang="en-US" altLang="he-IL"/>
          </a:p>
        </p:txBody>
      </p:sp>
    </p:spTree>
    <p:extLst>
      <p:ext uri="{BB962C8B-B14F-4D97-AF65-F5344CB8AC3E}">
        <p14:creationId xmlns:p14="http://schemas.microsoft.com/office/powerpoint/2010/main" val="3688791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0258BB13-35FB-4661-8A46-18FA0CA6B82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2643B7-E1B0-4D97-A12C-8200A0045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EEF993-7FAB-4A70-AF1F-7B97D21E3A9E}"/>
              </a:ext>
            </a:extLst>
          </p:cNvPr>
          <p:cNvSpPr>
            <a:spLocks noGrp="1" noChangeArrowheads="1"/>
          </p:cNvSpPr>
          <p:nvPr>
            <p:ph type="sldNum" sz="quarter" idx="12"/>
          </p:nvPr>
        </p:nvSpPr>
        <p:spPr>
          <a:ln/>
        </p:spPr>
        <p:txBody>
          <a:bodyPr/>
          <a:lstStyle>
            <a:lvl1pPr>
              <a:defRPr/>
            </a:lvl1pPr>
          </a:lstStyle>
          <a:p>
            <a:pPr>
              <a:defRPr/>
            </a:pPr>
            <a:fld id="{A6DE4E76-EFF6-43E4-AD6D-9CB5D856E9B1}" type="slidenum">
              <a:rPr lang="he-IL" altLang="he-IL"/>
              <a:pPr>
                <a:defRPr/>
              </a:pPr>
              <a:t>‹#›</a:t>
            </a:fld>
            <a:endParaRPr lang="en-US" altLang="he-IL"/>
          </a:p>
        </p:txBody>
      </p:sp>
    </p:spTree>
    <p:extLst>
      <p:ext uri="{BB962C8B-B14F-4D97-AF65-F5344CB8AC3E}">
        <p14:creationId xmlns:p14="http://schemas.microsoft.com/office/powerpoint/2010/main" val="2369281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89ECB0C3-9ECE-493B-B529-1CBE94BAC2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2C57784-BED4-4E49-8740-EA3D575CDD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D9BA2D-2D5F-4C60-9AEA-8ABFC3DA1F11}"/>
              </a:ext>
            </a:extLst>
          </p:cNvPr>
          <p:cNvSpPr>
            <a:spLocks noGrp="1" noChangeArrowheads="1"/>
          </p:cNvSpPr>
          <p:nvPr>
            <p:ph type="sldNum" sz="quarter" idx="12"/>
          </p:nvPr>
        </p:nvSpPr>
        <p:spPr>
          <a:ln/>
        </p:spPr>
        <p:txBody>
          <a:bodyPr/>
          <a:lstStyle>
            <a:lvl1pPr>
              <a:defRPr/>
            </a:lvl1pPr>
          </a:lstStyle>
          <a:p>
            <a:pPr>
              <a:defRPr/>
            </a:pPr>
            <a:fld id="{46165462-411F-4DA2-B535-52BC70220EAE}" type="slidenum">
              <a:rPr lang="he-IL" altLang="he-IL"/>
              <a:pPr>
                <a:defRPr/>
              </a:pPr>
              <a:t>‹#›</a:t>
            </a:fld>
            <a:endParaRPr lang="en-US" altLang="he-IL"/>
          </a:p>
        </p:txBody>
      </p:sp>
    </p:spTree>
    <p:extLst>
      <p:ext uri="{BB962C8B-B14F-4D97-AF65-F5344CB8AC3E}">
        <p14:creationId xmlns:p14="http://schemas.microsoft.com/office/powerpoint/2010/main" val="3805977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4D2B3057-9676-41ED-BC76-450550D43BF7}"/>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a:t>לחץ כדי לערוך סגנון כותרת משנה של תבנית בסיס</a:t>
            </a:r>
          </a:p>
        </p:txBody>
      </p:sp>
      <p:sp>
        <p:nvSpPr>
          <p:cNvPr id="5" name="Rectangle 11">
            <a:extLst>
              <a:ext uri="{FF2B5EF4-FFF2-40B4-BE49-F238E27FC236}">
                <a16:creationId xmlns:a16="http://schemas.microsoft.com/office/drawing/2014/main" id="{5D1A5FA4-91E5-41A2-82BA-4CC3C54B6C14}"/>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1877D773-21B3-4E91-9967-00F7E85AA4BC}"/>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8200905-AB93-4BDF-A472-BCAF9E23F70F}"/>
              </a:ext>
            </a:extLst>
          </p:cNvPr>
          <p:cNvSpPr>
            <a:spLocks noGrp="1" noChangeArrowheads="1"/>
          </p:cNvSpPr>
          <p:nvPr>
            <p:ph type="sldNum" sz="quarter" idx="12"/>
          </p:nvPr>
        </p:nvSpPr>
        <p:spPr/>
        <p:txBody>
          <a:bodyPr/>
          <a:lstStyle>
            <a:lvl1pPr>
              <a:defRPr/>
            </a:lvl1pPr>
          </a:lstStyle>
          <a:p>
            <a:pPr>
              <a:defRPr/>
            </a:pPr>
            <a:fld id="{849AFC95-DEF6-4C08-BB63-BB3429DAD14A}" type="slidenum">
              <a:rPr lang="he-IL" altLang="he-IL"/>
              <a:pPr>
                <a:defRPr/>
              </a:pPr>
              <a:t>‹#›</a:t>
            </a:fld>
            <a:endParaRPr lang="en-US" altLang="he-IL"/>
          </a:p>
        </p:txBody>
      </p:sp>
    </p:spTree>
    <p:extLst>
      <p:ext uri="{BB962C8B-B14F-4D97-AF65-F5344CB8AC3E}">
        <p14:creationId xmlns:p14="http://schemas.microsoft.com/office/powerpoint/2010/main" val="356312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3091D483-FDD3-411A-8A6A-00C5A81F6F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44168D-58AE-432E-B0D1-379F527365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73CB4F-71A1-4118-8EC5-072C49BDA70E}"/>
              </a:ext>
            </a:extLst>
          </p:cNvPr>
          <p:cNvSpPr>
            <a:spLocks noGrp="1" noChangeArrowheads="1"/>
          </p:cNvSpPr>
          <p:nvPr>
            <p:ph type="sldNum" sz="quarter" idx="12"/>
          </p:nvPr>
        </p:nvSpPr>
        <p:spPr>
          <a:ln/>
        </p:spPr>
        <p:txBody>
          <a:bodyPr/>
          <a:lstStyle>
            <a:lvl1pPr>
              <a:defRPr/>
            </a:lvl1pPr>
          </a:lstStyle>
          <a:p>
            <a:pPr>
              <a:defRPr/>
            </a:pPr>
            <a:fld id="{8F87CE4C-173C-4C7B-AEC2-84CC1B02CD27}" type="slidenum">
              <a:rPr lang="he-IL" altLang="he-IL"/>
              <a:pPr>
                <a:defRPr/>
              </a:pPr>
              <a:t>‹#›</a:t>
            </a:fld>
            <a:endParaRPr lang="en-US" altLang="he-IL"/>
          </a:p>
        </p:txBody>
      </p:sp>
    </p:spTree>
    <p:extLst>
      <p:ext uri="{BB962C8B-B14F-4D97-AF65-F5344CB8AC3E}">
        <p14:creationId xmlns:p14="http://schemas.microsoft.com/office/powerpoint/2010/main" val="1111886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EB7DD176-90B5-446A-BF8B-43272E2A39F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9D68AB-F1A8-4B25-AB1F-A06944D938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15F652-7BCA-4909-A921-B0D64CB56D20}"/>
              </a:ext>
            </a:extLst>
          </p:cNvPr>
          <p:cNvSpPr>
            <a:spLocks noGrp="1" noChangeArrowheads="1"/>
          </p:cNvSpPr>
          <p:nvPr>
            <p:ph type="sldNum" sz="quarter" idx="12"/>
          </p:nvPr>
        </p:nvSpPr>
        <p:spPr>
          <a:ln/>
        </p:spPr>
        <p:txBody>
          <a:bodyPr/>
          <a:lstStyle>
            <a:lvl1pPr>
              <a:defRPr/>
            </a:lvl1pPr>
          </a:lstStyle>
          <a:p>
            <a:pPr>
              <a:defRPr/>
            </a:pPr>
            <a:fld id="{C16955BB-71F1-45A0-94C5-EEEF710195B7}" type="slidenum">
              <a:rPr lang="he-IL" altLang="he-IL"/>
              <a:pPr>
                <a:defRPr/>
              </a:pPr>
              <a:t>‹#›</a:t>
            </a:fld>
            <a:endParaRPr lang="en-US" altLang="he-IL"/>
          </a:p>
        </p:txBody>
      </p:sp>
    </p:spTree>
    <p:extLst>
      <p:ext uri="{BB962C8B-B14F-4D97-AF65-F5344CB8AC3E}">
        <p14:creationId xmlns:p14="http://schemas.microsoft.com/office/powerpoint/2010/main" val="7233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29CEB939-83ED-43A8-AFA1-3D93C0BF96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C659D2-05C0-44D8-83C7-BBA52D3504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837C8B-3D48-4153-920E-19DFF7642B6F}"/>
              </a:ext>
            </a:extLst>
          </p:cNvPr>
          <p:cNvSpPr>
            <a:spLocks noGrp="1" noChangeArrowheads="1"/>
          </p:cNvSpPr>
          <p:nvPr>
            <p:ph type="sldNum" sz="quarter" idx="12"/>
          </p:nvPr>
        </p:nvSpPr>
        <p:spPr>
          <a:ln/>
        </p:spPr>
        <p:txBody>
          <a:bodyPr/>
          <a:lstStyle>
            <a:lvl1pPr>
              <a:defRPr/>
            </a:lvl1pPr>
          </a:lstStyle>
          <a:p>
            <a:pPr>
              <a:defRPr/>
            </a:pPr>
            <a:fld id="{6ECFFA0B-89E1-4A97-BFF7-0AB368671A6D}" type="slidenum">
              <a:rPr lang="he-IL" altLang="he-IL"/>
              <a:pPr>
                <a:defRPr/>
              </a:pPr>
              <a:t>‹#›</a:t>
            </a:fld>
            <a:endParaRPr lang="en-US" altLang="he-IL"/>
          </a:p>
        </p:txBody>
      </p:sp>
    </p:spTree>
    <p:extLst>
      <p:ext uri="{BB962C8B-B14F-4D97-AF65-F5344CB8AC3E}">
        <p14:creationId xmlns:p14="http://schemas.microsoft.com/office/powerpoint/2010/main" val="4186578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6F61AAEB-1203-4AA3-8216-0C0544480E2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1DED711-697E-4592-82D8-D55D8D9707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63AD358-07D6-4BA7-8CA8-2E6E363C2019}"/>
              </a:ext>
            </a:extLst>
          </p:cNvPr>
          <p:cNvSpPr>
            <a:spLocks noGrp="1" noChangeArrowheads="1"/>
          </p:cNvSpPr>
          <p:nvPr>
            <p:ph type="sldNum" sz="quarter" idx="12"/>
          </p:nvPr>
        </p:nvSpPr>
        <p:spPr>
          <a:ln/>
        </p:spPr>
        <p:txBody>
          <a:bodyPr/>
          <a:lstStyle>
            <a:lvl1pPr>
              <a:defRPr/>
            </a:lvl1pPr>
          </a:lstStyle>
          <a:p>
            <a:pPr>
              <a:defRPr/>
            </a:pPr>
            <a:fld id="{F151B765-9640-487A-996C-AD84A625589E}" type="slidenum">
              <a:rPr lang="he-IL" altLang="he-IL"/>
              <a:pPr>
                <a:defRPr/>
              </a:pPr>
              <a:t>‹#›</a:t>
            </a:fld>
            <a:endParaRPr lang="en-US" altLang="he-IL"/>
          </a:p>
        </p:txBody>
      </p:sp>
    </p:spTree>
    <p:extLst>
      <p:ext uri="{BB962C8B-B14F-4D97-AF65-F5344CB8AC3E}">
        <p14:creationId xmlns:p14="http://schemas.microsoft.com/office/powerpoint/2010/main" val="237089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0D81FBD7-5FCA-448B-BE61-4B35D8C04E7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056C35E-2370-456F-AC9E-2BE17B16F5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BEE5D99-A46F-4F32-9A11-DCD3C53F0DC1}"/>
              </a:ext>
            </a:extLst>
          </p:cNvPr>
          <p:cNvSpPr>
            <a:spLocks noGrp="1" noChangeArrowheads="1"/>
          </p:cNvSpPr>
          <p:nvPr>
            <p:ph type="sldNum" sz="quarter" idx="12"/>
          </p:nvPr>
        </p:nvSpPr>
        <p:spPr>
          <a:ln/>
        </p:spPr>
        <p:txBody>
          <a:bodyPr/>
          <a:lstStyle>
            <a:lvl1pPr>
              <a:defRPr/>
            </a:lvl1pPr>
          </a:lstStyle>
          <a:p>
            <a:pPr>
              <a:defRPr/>
            </a:pPr>
            <a:fld id="{0C6FA88C-5FE4-4A78-A7F3-BB078B52B50D}" type="slidenum">
              <a:rPr lang="he-IL" altLang="he-IL"/>
              <a:pPr>
                <a:defRPr/>
              </a:pPr>
              <a:t>‹#›</a:t>
            </a:fld>
            <a:endParaRPr lang="en-US" altLang="he-IL"/>
          </a:p>
        </p:txBody>
      </p:sp>
    </p:spTree>
    <p:extLst>
      <p:ext uri="{BB962C8B-B14F-4D97-AF65-F5344CB8AC3E}">
        <p14:creationId xmlns:p14="http://schemas.microsoft.com/office/powerpoint/2010/main" val="2440346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51105C-E90D-4AFA-BADF-CF61819C15A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AE4AD4A-7C96-421F-A74B-2D221D086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4E01290-F170-4A5B-8CCE-94D372F56227}"/>
              </a:ext>
            </a:extLst>
          </p:cNvPr>
          <p:cNvSpPr>
            <a:spLocks noGrp="1" noChangeArrowheads="1"/>
          </p:cNvSpPr>
          <p:nvPr>
            <p:ph type="sldNum" sz="quarter" idx="12"/>
          </p:nvPr>
        </p:nvSpPr>
        <p:spPr>
          <a:ln/>
        </p:spPr>
        <p:txBody>
          <a:bodyPr/>
          <a:lstStyle>
            <a:lvl1pPr>
              <a:defRPr/>
            </a:lvl1pPr>
          </a:lstStyle>
          <a:p>
            <a:pPr>
              <a:defRPr/>
            </a:pPr>
            <a:fld id="{B9DD40E3-7561-4321-8670-57B402638420}" type="slidenum">
              <a:rPr lang="he-IL" altLang="he-IL"/>
              <a:pPr>
                <a:defRPr/>
              </a:pPr>
              <a:t>‹#›</a:t>
            </a:fld>
            <a:endParaRPr lang="en-US" altLang="he-IL"/>
          </a:p>
        </p:txBody>
      </p:sp>
    </p:spTree>
    <p:extLst>
      <p:ext uri="{BB962C8B-B14F-4D97-AF65-F5344CB8AC3E}">
        <p14:creationId xmlns:p14="http://schemas.microsoft.com/office/powerpoint/2010/main" val="466157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9C6255EC-C6E2-40BE-BDDA-F8FF0319BE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3FB60C-777F-40DD-98A3-7DA3D82FF5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FE4242-9862-47D7-8A82-C0245906B1CA}"/>
              </a:ext>
            </a:extLst>
          </p:cNvPr>
          <p:cNvSpPr>
            <a:spLocks noGrp="1" noChangeArrowheads="1"/>
          </p:cNvSpPr>
          <p:nvPr>
            <p:ph type="sldNum" sz="quarter" idx="12"/>
          </p:nvPr>
        </p:nvSpPr>
        <p:spPr>
          <a:ln/>
        </p:spPr>
        <p:txBody>
          <a:bodyPr/>
          <a:lstStyle>
            <a:lvl1pPr>
              <a:defRPr/>
            </a:lvl1pPr>
          </a:lstStyle>
          <a:p>
            <a:pPr>
              <a:defRPr/>
            </a:pPr>
            <a:fld id="{F87D2CF1-A289-413A-BD7F-72781AA94682}" type="slidenum">
              <a:rPr lang="he-IL" altLang="he-IL"/>
              <a:pPr>
                <a:defRPr/>
              </a:pPr>
              <a:t>‹#›</a:t>
            </a:fld>
            <a:endParaRPr lang="en-US" altLang="he-IL"/>
          </a:p>
        </p:txBody>
      </p:sp>
    </p:spTree>
    <p:extLst>
      <p:ext uri="{BB962C8B-B14F-4D97-AF65-F5344CB8AC3E}">
        <p14:creationId xmlns:p14="http://schemas.microsoft.com/office/powerpoint/2010/main" val="29708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D95A3441-7F1E-49F6-ACD7-2E943C847D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199E68-7F0F-4ADD-85C2-D7676FB05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A98B9AC-E211-4DEF-8A8C-B5E008185C19}"/>
              </a:ext>
            </a:extLst>
          </p:cNvPr>
          <p:cNvSpPr>
            <a:spLocks noGrp="1" noChangeArrowheads="1"/>
          </p:cNvSpPr>
          <p:nvPr>
            <p:ph type="sldNum" sz="quarter" idx="12"/>
          </p:nvPr>
        </p:nvSpPr>
        <p:spPr>
          <a:ln/>
        </p:spPr>
        <p:txBody>
          <a:bodyPr/>
          <a:lstStyle>
            <a:lvl1pPr>
              <a:defRPr/>
            </a:lvl1pPr>
          </a:lstStyle>
          <a:p>
            <a:pPr>
              <a:defRPr/>
            </a:pPr>
            <a:fld id="{EB66B2C5-7D07-499A-BBC0-56680310B8B3}" type="slidenum">
              <a:rPr lang="he-IL" altLang="he-IL"/>
              <a:pPr>
                <a:defRPr/>
              </a:pPr>
              <a:t>‹#›</a:t>
            </a:fld>
            <a:endParaRPr lang="en-US" altLang="he-IL"/>
          </a:p>
        </p:txBody>
      </p:sp>
    </p:spTree>
    <p:extLst>
      <p:ext uri="{BB962C8B-B14F-4D97-AF65-F5344CB8AC3E}">
        <p14:creationId xmlns:p14="http://schemas.microsoft.com/office/powerpoint/2010/main" val="578364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E2AEE5A9-4B55-436C-9FCB-2E4DD63084D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072D658-0433-46F6-A6B7-BBEBB9685F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970A5F1-5CFA-463A-A8EB-7F173CF498EF}"/>
              </a:ext>
            </a:extLst>
          </p:cNvPr>
          <p:cNvSpPr>
            <a:spLocks noGrp="1" noChangeArrowheads="1"/>
          </p:cNvSpPr>
          <p:nvPr>
            <p:ph type="sldNum" sz="quarter" idx="12"/>
          </p:nvPr>
        </p:nvSpPr>
        <p:spPr>
          <a:ln/>
        </p:spPr>
        <p:txBody>
          <a:bodyPr/>
          <a:lstStyle>
            <a:lvl1pPr>
              <a:defRPr/>
            </a:lvl1pPr>
          </a:lstStyle>
          <a:p>
            <a:pPr>
              <a:defRPr/>
            </a:pPr>
            <a:fld id="{04016806-0E7F-4F04-A123-07256818CE34}" type="slidenum">
              <a:rPr lang="he-IL" altLang="he-IL"/>
              <a:pPr>
                <a:defRPr/>
              </a:pPr>
              <a:t>‹#›</a:t>
            </a:fld>
            <a:endParaRPr lang="en-US" altLang="he-IL"/>
          </a:p>
        </p:txBody>
      </p:sp>
    </p:spTree>
    <p:extLst>
      <p:ext uri="{BB962C8B-B14F-4D97-AF65-F5344CB8AC3E}">
        <p14:creationId xmlns:p14="http://schemas.microsoft.com/office/powerpoint/2010/main" val="285271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2E0D7F4F-B962-4FD7-94BF-14533AAC34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C7A68E-09C6-457F-AFF3-0193D8C55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D16773-3EC2-4E7E-8E65-7C216D5D5D5B}"/>
              </a:ext>
            </a:extLst>
          </p:cNvPr>
          <p:cNvSpPr>
            <a:spLocks noGrp="1" noChangeArrowheads="1"/>
          </p:cNvSpPr>
          <p:nvPr>
            <p:ph type="sldNum" sz="quarter" idx="12"/>
          </p:nvPr>
        </p:nvSpPr>
        <p:spPr>
          <a:ln/>
        </p:spPr>
        <p:txBody>
          <a:bodyPr/>
          <a:lstStyle>
            <a:lvl1pPr>
              <a:defRPr/>
            </a:lvl1pPr>
          </a:lstStyle>
          <a:p>
            <a:pPr>
              <a:defRPr/>
            </a:pPr>
            <a:fld id="{20262AF8-0B10-4C77-B5BB-79E1EFFF9241}" type="slidenum">
              <a:rPr lang="he-IL" altLang="he-IL"/>
              <a:pPr>
                <a:defRPr/>
              </a:pPr>
              <a:t>‹#›</a:t>
            </a:fld>
            <a:endParaRPr lang="en-US" altLang="he-IL"/>
          </a:p>
        </p:txBody>
      </p:sp>
    </p:spTree>
    <p:extLst>
      <p:ext uri="{BB962C8B-B14F-4D97-AF65-F5344CB8AC3E}">
        <p14:creationId xmlns:p14="http://schemas.microsoft.com/office/powerpoint/2010/main" val="684024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Rectangle 4">
            <a:extLst>
              <a:ext uri="{FF2B5EF4-FFF2-40B4-BE49-F238E27FC236}">
                <a16:creationId xmlns:a16="http://schemas.microsoft.com/office/drawing/2014/main" id="{02680B4C-EF4D-40FF-B37B-C727DAB499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371FE89-694B-48B5-89E0-12BA8F4556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103A8E-7E4D-4F58-BFFF-1FC830418BBC}"/>
              </a:ext>
            </a:extLst>
          </p:cNvPr>
          <p:cNvSpPr>
            <a:spLocks noGrp="1" noChangeArrowheads="1"/>
          </p:cNvSpPr>
          <p:nvPr>
            <p:ph type="sldNum" sz="quarter" idx="12"/>
          </p:nvPr>
        </p:nvSpPr>
        <p:spPr>
          <a:ln/>
        </p:spPr>
        <p:txBody>
          <a:bodyPr/>
          <a:lstStyle>
            <a:lvl1pPr>
              <a:defRPr/>
            </a:lvl1pPr>
          </a:lstStyle>
          <a:p>
            <a:pPr>
              <a:defRPr/>
            </a:pPr>
            <a:fld id="{80D252B6-6104-4082-AFD2-966000517214}" type="slidenum">
              <a:rPr lang="he-IL" altLang="he-IL"/>
              <a:pPr>
                <a:defRPr/>
              </a:pPr>
              <a:t>‹#›</a:t>
            </a:fld>
            <a:endParaRPr lang="en-US" altLang="he-IL"/>
          </a:p>
        </p:txBody>
      </p:sp>
    </p:spTree>
    <p:extLst>
      <p:ext uri="{BB962C8B-B14F-4D97-AF65-F5344CB8AC3E}">
        <p14:creationId xmlns:p14="http://schemas.microsoft.com/office/powerpoint/2010/main" val="1107746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a:t>לחץ כדי לערוך סגנונות טקסט של תבנית בסיס</a:t>
            </a:r>
          </a:p>
        </p:txBody>
      </p:sp>
      <p:sp>
        <p:nvSpPr>
          <p:cNvPr id="4" name="Rectangle 4">
            <a:extLst>
              <a:ext uri="{FF2B5EF4-FFF2-40B4-BE49-F238E27FC236}">
                <a16:creationId xmlns:a16="http://schemas.microsoft.com/office/drawing/2014/main" id="{24B06112-9670-44AA-B2E1-1EDF6FE201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9486B5C-2DDA-45D8-90C0-54A3413A21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1F1715-BF90-4F8F-A770-AC9F35213A5C}"/>
              </a:ext>
            </a:extLst>
          </p:cNvPr>
          <p:cNvSpPr>
            <a:spLocks noGrp="1" noChangeArrowheads="1"/>
          </p:cNvSpPr>
          <p:nvPr>
            <p:ph type="sldNum" sz="quarter" idx="12"/>
          </p:nvPr>
        </p:nvSpPr>
        <p:spPr>
          <a:ln/>
        </p:spPr>
        <p:txBody>
          <a:bodyPr/>
          <a:lstStyle>
            <a:lvl1pPr>
              <a:defRPr/>
            </a:lvl1pPr>
          </a:lstStyle>
          <a:p>
            <a:pPr>
              <a:defRPr/>
            </a:pPr>
            <a:fld id="{CF84831E-3C5F-4B35-BBEF-625B09A9E48A}" type="slidenum">
              <a:rPr lang="he-IL" altLang="he-IL"/>
              <a:pPr>
                <a:defRPr/>
              </a:pPr>
              <a:t>‹#›</a:t>
            </a:fld>
            <a:endParaRPr lang="en-US" altLang="he-IL"/>
          </a:p>
        </p:txBody>
      </p:sp>
    </p:spTree>
    <p:extLst>
      <p:ext uri="{BB962C8B-B14F-4D97-AF65-F5344CB8AC3E}">
        <p14:creationId xmlns:p14="http://schemas.microsoft.com/office/powerpoint/2010/main" val="324500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4">
            <a:extLst>
              <a:ext uri="{FF2B5EF4-FFF2-40B4-BE49-F238E27FC236}">
                <a16:creationId xmlns:a16="http://schemas.microsoft.com/office/drawing/2014/main" id="{6916EEA1-2EF0-4042-9A9B-98F9842AA41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B0D04E-722F-47C8-9E11-CB2FC871B0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8319F3-AAA3-454F-B163-990B79495BBB}"/>
              </a:ext>
            </a:extLst>
          </p:cNvPr>
          <p:cNvSpPr>
            <a:spLocks noGrp="1" noChangeArrowheads="1"/>
          </p:cNvSpPr>
          <p:nvPr>
            <p:ph type="sldNum" sz="quarter" idx="12"/>
          </p:nvPr>
        </p:nvSpPr>
        <p:spPr>
          <a:ln/>
        </p:spPr>
        <p:txBody>
          <a:bodyPr/>
          <a:lstStyle>
            <a:lvl1pPr>
              <a:defRPr/>
            </a:lvl1pPr>
          </a:lstStyle>
          <a:p>
            <a:pPr>
              <a:defRPr/>
            </a:pPr>
            <a:fld id="{A946A2B1-1742-42D0-AD89-6DE9CA109121}" type="slidenum">
              <a:rPr lang="he-IL" altLang="he-IL"/>
              <a:pPr>
                <a:defRPr/>
              </a:pPr>
              <a:t>‹#›</a:t>
            </a:fld>
            <a:endParaRPr lang="en-US" altLang="he-IL"/>
          </a:p>
        </p:txBody>
      </p:sp>
    </p:spTree>
    <p:extLst>
      <p:ext uri="{BB962C8B-B14F-4D97-AF65-F5344CB8AC3E}">
        <p14:creationId xmlns:p14="http://schemas.microsoft.com/office/powerpoint/2010/main" val="362114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Rectangle 4">
            <a:extLst>
              <a:ext uri="{FF2B5EF4-FFF2-40B4-BE49-F238E27FC236}">
                <a16:creationId xmlns:a16="http://schemas.microsoft.com/office/drawing/2014/main" id="{86C60708-4DEA-4A93-AB11-F38D419C3AE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60686AD-552C-4826-BB4D-ED8094A48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48A09E0-D5D5-4B47-8B7B-A855003ACC18}"/>
              </a:ext>
            </a:extLst>
          </p:cNvPr>
          <p:cNvSpPr>
            <a:spLocks noGrp="1" noChangeArrowheads="1"/>
          </p:cNvSpPr>
          <p:nvPr>
            <p:ph type="sldNum" sz="quarter" idx="12"/>
          </p:nvPr>
        </p:nvSpPr>
        <p:spPr>
          <a:ln/>
        </p:spPr>
        <p:txBody>
          <a:bodyPr/>
          <a:lstStyle>
            <a:lvl1pPr>
              <a:defRPr/>
            </a:lvl1pPr>
          </a:lstStyle>
          <a:p>
            <a:pPr>
              <a:defRPr/>
            </a:pPr>
            <a:fld id="{328992DE-F5F9-41C8-B8C7-6F9494E92E76}" type="slidenum">
              <a:rPr lang="he-IL" altLang="he-IL"/>
              <a:pPr>
                <a:defRPr/>
              </a:pPr>
              <a:t>‹#›</a:t>
            </a:fld>
            <a:endParaRPr lang="en-US" altLang="he-IL"/>
          </a:p>
        </p:txBody>
      </p:sp>
    </p:spTree>
    <p:extLst>
      <p:ext uri="{BB962C8B-B14F-4D97-AF65-F5344CB8AC3E}">
        <p14:creationId xmlns:p14="http://schemas.microsoft.com/office/powerpoint/2010/main" val="3297029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a:extLst>
              <a:ext uri="{FF2B5EF4-FFF2-40B4-BE49-F238E27FC236}">
                <a16:creationId xmlns:a16="http://schemas.microsoft.com/office/drawing/2014/main" id="{4E938069-2A37-4DA3-B070-7A59BA415B8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93D940B-5D31-4818-A503-82933FFB2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8AED779-0130-49BE-B231-353E489E47F4}"/>
              </a:ext>
            </a:extLst>
          </p:cNvPr>
          <p:cNvSpPr>
            <a:spLocks noGrp="1" noChangeArrowheads="1"/>
          </p:cNvSpPr>
          <p:nvPr>
            <p:ph type="sldNum" sz="quarter" idx="12"/>
          </p:nvPr>
        </p:nvSpPr>
        <p:spPr>
          <a:ln/>
        </p:spPr>
        <p:txBody>
          <a:bodyPr/>
          <a:lstStyle>
            <a:lvl1pPr>
              <a:defRPr/>
            </a:lvl1pPr>
          </a:lstStyle>
          <a:p>
            <a:pPr>
              <a:defRPr/>
            </a:pPr>
            <a:fld id="{A8F84235-91FE-486B-9F2A-C372D676C87E}" type="slidenum">
              <a:rPr lang="he-IL" altLang="he-IL"/>
              <a:pPr>
                <a:defRPr/>
              </a:pPr>
              <a:t>‹#›</a:t>
            </a:fld>
            <a:endParaRPr lang="en-US" altLang="he-IL"/>
          </a:p>
        </p:txBody>
      </p:sp>
    </p:spTree>
    <p:extLst>
      <p:ext uri="{BB962C8B-B14F-4D97-AF65-F5344CB8AC3E}">
        <p14:creationId xmlns:p14="http://schemas.microsoft.com/office/powerpoint/2010/main" val="74052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735888-A8BD-45E9-8588-672986F65D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3501209-AD81-4FA4-B23F-12449A2556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2D80BE9-B0A9-49F0-AA21-0BF80EFB67E8}"/>
              </a:ext>
            </a:extLst>
          </p:cNvPr>
          <p:cNvSpPr>
            <a:spLocks noGrp="1" noChangeArrowheads="1"/>
          </p:cNvSpPr>
          <p:nvPr>
            <p:ph type="sldNum" sz="quarter" idx="12"/>
          </p:nvPr>
        </p:nvSpPr>
        <p:spPr>
          <a:ln/>
        </p:spPr>
        <p:txBody>
          <a:bodyPr/>
          <a:lstStyle>
            <a:lvl1pPr>
              <a:defRPr/>
            </a:lvl1pPr>
          </a:lstStyle>
          <a:p>
            <a:pPr>
              <a:defRPr/>
            </a:pPr>
            <a:fld id="{5CBCC1E5-3E68-43E2-8AF6-901F1C0F2FF3}" type="slidenum">
              <a:rPr lang="he-IL" altLang="he-IL"/>
              <a:pPr>
                <a:defRPr/>
              </a:pPr>
              <a:t>‹#›</a:t>
            </a:fld>
            <a:endParaRPr lang="en-US" altLang="he-IL"/>
          </a:p>
        </p:txBody>
      </p:sp>
    </p:spTree>
    <p:extLst>
      <p:ext uri="{BB962C8B-B14F-4D97-AF65-F5344CB8AC3E}">
        <p14:creationId xmlns:p14="http://schemas.microsoft.com/office/powerpoint/2010/main" val="29875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077A5EAB-F0EB-4F69-9C3F-46FD624A07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493592-10B8-4909-AC0D-B504B33F6A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E85BFF-4EFB-4A09-AC89-65BA98B8F5C7}"/>
              </a:ext>
            </a:extLst>
          </p:cNvPr>
          <p:cNvSpPr>
            <a:spLocks noGrp="1" noChangeArrowheads="1"/>
          </p:cNvSpPr>
          <p:nvPr>
            <p:ph type="sldNum" sz="quarter" idx="12"/>
          </p:nvPr>
        </p:nvSpPr>
        <p:spPr>
          <a:ln/>
        </p:spPr>
        <p:txBody>
          <a:bodyPr/>
          <a:lstStyle>
            <a:lvl1pPr>
              <a:defRPr/>
            </a:lvl1pPr>
          </a:lstStyle>
          <a:p>
            <a:pPr>
              <a:defRPr/>
            </a:pPr>
            <a:fld id="{B7A0D410-AF0F-4B60-98C2-15564C356473}" type="slidenum">
              <a:rPr lang="he-IL" altLang="he-IL"/>
              <a:pPr>
                <a:defRPr/>
              </a:pPr>
              <a:t>‹#›</a:t>
            </a:fld>
            <a:endParaRPr lang="en-US" altLang="he-IL"/>
          </a:p>
        </p:txBody>
      </p:sp>
    </p:spTree>
    <p:extLst>
      <p:ext uri="{BB962C8B-B14F-4D97-AF65-F5344CB8AC3E}">
        <p14:creationId xmlns:p14="http://schemas.microsoft.com/office/powerpoint/2010/main" val="310195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Rectangle 4">
            <a:extLst>
              <a:ext uri="{FF2B5EF4-FFF2-40B4-BE49-F238E27FC236}">
                <a16:creationId xmlns:a16="http://schemas.microsoft.com/office/drawing/2014/main" id="{396D6041-F818-4D7C-91C4-1B19832553B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C426A8-A035-4296-82E7-79E3A6B521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BF8AA8-5228-4FA9-BBDE-0C4D94993585}"/>
              </a:ext>
            </a:extLst>
          </p:cNvPr>
          <p:cNvSpPr>
            <a:spLocks noGrp="1" noChangeArrowheads="1"/>
          </p:cNvSpPr>
          <p:nvPr>
            <p:ph type="sldNum" sz="quarter" idx="12"/>
          </p:nvPr>
        </p:nvSpPr>
        <p:spPr>
          <a:ln/>
        </p:spPr>
        <p:txBody>
          <a:bodyPr/>
          <a:lstStyle>
            <a:lvl1pPr>
              <a:defRPr/>
            </a:lvl1pPr>
          </a:lstStyle>
          <a:p>
            <a:pPr>
              <a:defRPr/>
            </a:pPr>
            <a:fld id="{A249F051-674A-40DB-BE64-17AB842BD99E}" type="slidenum">
              <a:rPr lang="he-IL" altLang="he-IL"/>
              <a:pPr>
                <a:defRPr/>
              </a:pPr>
              <a:t>‹#›</a:t>
            </a:fld>
            <a:endParaRPr lang="en-US" altLang="he-IL"/>
          </a:p>
        </p:txBody>
      </p:sp>
    </p:spTree>
    <p:extLst>
      <p:ext uri="{BB962C8B-B14F-4D97-AF65-F5344CB8AC3E}">
        <p14:creationId xmlns:p14="http://schemas.microsoft.com/office/powerpoint/2010/main" val="152920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2B6FD3-00AC-4570-B996-F3F7A7FC549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1027" name="Rectangle 3">
            <a:extLst>
              <a:ext uri="{FF2B5EF4-FFF2-40B4-BE49-F238E27FC236}">
                <a16:creationId xmlns:a16="http://schemas.microsoft.com/office/drawing/2014/main" id="{97D827EB-2FCB-43B1-A416-4052B998F7A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AE8B7D08-F034-499A-82F1-C56D03D35B8C}"/>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25646E2-32A4-482C-AF95-75332D72161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8CD87DE-BCC3-40CA-AE61-8590F2444EE7}"/>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atin typeface="Arial" panose="020B0604020202020204" pitchFamily="34" charset="0"/>
              </a:defRPr>
            </a:lvl1pPr>
          </a:lstStyle>
          <a:p>
            <a:pPr>
              <a:defRPr/>
            </a:pPr>
            <a:fld id="{EF91BDB2-92D8-4745-86A0-668023AAD522}" type="slidenum">
              <a:rPr lang="he-IL" altLang="he-IL"/>
              <a:pPr>
                <a:defRPr/>
              </a:pPr>
              <a:t>‹#›</a:t>
            </a:fld>
            <a:endParaRPr lang="en-US" altLang="he-IL"/>
          </a:p>
        </p:txBody>
      </p:sp>
      <p:pic>
        <p:nvPicPr>
          <p:cNvPr id="1031" name="תמונה 3">
            <a:extLst>
              <a:ext uri="{FF2B5EF4-FFF2-40B4-BE49-F238E27FC236}">
                <a16:creationId xmlns:a16="http://schemas.microsoft.com/office/drawing/2014/main" id="{A2D9931B-FC1F-4F88-AB45-C85E227009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8">
            <a:extLst>
              <a:ext uri="{FF2B5EF4-FFF2-40B4-BE49-F238E27FC236}">
                <a16:creationId xmlns:a16="http://schemas.microsoft.com/office/drawing/2014/main" id="{A66FD7EF-F166-4594-B079-F92E2EBF7D2F}"/>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1033" name="Text Box 9">
            <a:extLst>
              <a:ext uri="{FF2B5EF4-FFF2-40B4-BE49-F238E27FC236}">
                <a16:creationId xmlns:a16="http://schemas.microsoft.com/office/drawing/2014/main" id="{F1506159-D2A0-421C-8018-A0785ED81DA0}"/>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1034" name="Rectangle 21">
            <a:extLst>
              <a:ext uri="{FF2B5EF4-FFF2-40B4-BE49-F238E27FC236}">
                <a16:creationId xmlns:a16="http://schemas.microsoft.com/office/drawing/2014/main" id="{942E3211-3D9A-440E-AB89-4C793E7ADAD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419"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899145-6C4C-4357-823B-73C53E7C746D}"/>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p>
        </p:txBody>
      </p:sp>
      <p:sp>
        <p:nvSpPr>
          <p:cNvPr id="2051" name="Rectangle 3">
            <a:extLst>
              <a:ext uri="{FF2B5EF4-FFF2-40B4-BE49-F238E27FC236}">
                <a16:creationId xmlns:a16="http://schemas.microsoft.com/office/drawing/2014/main" id="{CD485AD6-AAE8-4A8E-BCA1-64CE50DE7E7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1028" name="Rectangle 4">
            <a:extLst>
              <a:ext uri="{FF2B5EF4-FFF2-40B4-BE49-F238E27FC236}">
                <a16:creationId xmlns:a16="http://schemas.microsoft.com/office/drawing/2014/main" id="{B171DEC2-8D93-4396-9DDD-BC26C8B68AD6}"/>
              </a:ext>
            </a:extLst>
          </p:cNvPr>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1F8CCC1A-9A13-479A-8027-DF2AB710D87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A8BBE14E-0BA1-4D9B-B7AB-60F72EDBC340}"/>
              </a:ext>
            </a:extLst>
          </p:cNvPr>
          <p:cNvSpPr>
            <a:spLocks noGrp="1" noChangeArrowheads="1"/>
          </p:cNvSpPr>
          <p:nvPr>
            <p:ph type="sldNum" sz="quarter" idx="4"/>
          </p:nvPr>
        </p:nvSpPr>
        <p:spPr bwMode="auto">
          <a:xfrm>
            <a:off x="46831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a:latin typeface="Arial" panose="020B0604020202020204" pitchFamily="34" charset="0"/>
              </a:defRPr>
            </a:lvl1pPr>
          </a:lstStyle>
          <a:p>
            <a:pPr>
              <a:defRPr/>
            </a:pPr>
            <a:fld id="{99998D77-E504-441B-9F7D-925E459968F1}" type="slidenum">
              <a:rPr lang="he-IL" altLang="he-IL"/>
              <a:pPr>
                <a:defRPr/>
              </a:pPr>
              <a:t>‹#›</a:t>
            </a:fld>
            <a:endParaRPr lang="en-US" altLang="he-IL"/>
          </a:p>
        </p:txBody>
      </p:sp>
      <p:pic>
        <p:nvPicPr>
          <p:cNvPr id="2055" name="תמונה 3">
            <a:extLst>
              <a:ext uri="{FF2B5EF4-FFF2-40B4-BE49-F238E27FC236}">
                <a16:creationId xmlns:a16="http://schemas.microsoft.com/office/drawing/2014/main" id="{CEE4E727-3FBC-48FF-BA34-2485301E74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8">
            <a:extLst>
              <a:ext uri="{FF2B5EF4-FFF2-40B4-BE49-F238E27FC236}">
                <a16:creationId xmlns:a16="http://schemas.microsoft.com/office/drawing/2014/main" id="{C6566B76-F08F-4E52-B257-6ABC6544B831}"/>
              </a:ext>
            </a:extLst>
          </p:cNvPr>
          <p:cNvSpPr txBox="1">
            <a:spLocks noChangeArrowheads="1"/>
          </p:cNvSpPr>
          <p:nvPr/>
        </p:nvSpPr>
        <p:spPr bwMode="auto">
          <a:xfrm>
            <a:off x="0" y="0"/>
            <a:ext cx="9144000" cy="7747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lgn="r" rtl="1">
              <a:tabLst>
                <a:tab pos="7442200" algn="l"/>
                <a:tab pos="7531100" algn="l"/>
              </a:tabLst>
              <a:defRPr>
                <a:solidFill>
                  <a:schemeClr val="tx1"/>
                </a:solidFill>
                <a:latin typeface="Garamond" panose="02020404030301010803" pitchFamily="18" charset="0"/>
                <a:cs typeface="Arial" panose="020B0604020202020204" pitchFamily="34" charset="0"/>
              </a:defRPr>
            </a:lvl1pPr>
            <a:lvl2pPr marL="742950" indent="-285750" algn="r" rtl="1">
              <a:tabLst>
                <a:tab pos="7442200" algn="l"/>
                <a:tab pos="7531100" algn="l"/>
              </a:tabLst>
              <a:defRPr>
                <a:solidFill>
                  <a:schemeClr val="tx1"/>
                </a:solidFill>
                <a:latin typeface="Garamond" panose="02020404030301010803" pitchFamily="18" charset="0"/>
                <a:cs typeface="Arial" panose="020B0604020202020204" pitchFamily="34" charset="0"/>
              </a:defRPr>
            </a:lvl2pPr>
            <a:lvl3pPr marL="11430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3pPr>
            <a:lvl4pPr marL="16002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4pPr>
            <a:lvl5pPr marL="2057400" indent="-228600" algn="r" rtl="1">
              <a:tabLst>
                <a:tab pos="7442200" algn="l"/>
                <a:tab pos="7531100" algn="l"/>
              </a:tabLst>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tabLst>
                <a:tab pos="7442200" algn="l"/>
                <a:tab pos="7531100" algn="l"/>
              </a:tabLst>
              <a:defRPr>
                <a:solidFill>
                  <a:schemeClr val="tx1"/>
                </a:solidFill>
                <a:latin typeface="Garamond" panose="02020404030301010803" pitchFamily="18" charset="0"/>
                <a:cs typeface="Arial" panose="020B0604020202020204" pitchFamily="34" charset="0"/>
              </a:defRPr>
            </a:lvl9pPr>
          </a:lstStyle>
          <a:p>
            <a:pPr algn="ctr" eaLnBrk="1" hangingPunct="1">
              <a:lnSpc>
                <a:spcPct val="140000"/>
              </a:lnSpc>
              <a:spcBef>
                <a:spcPct val="50000"/>
              </a:spcBef>
              <a:defRPr/>
            </a:pPr>
            <a:endParaRPr lang="en-US" altLang="he-IL" sz="3200" b="1">
              <a:latin typeface="Times New Roman" panose="02020603050405020304" pitchFamily="18" charset="0"/>
              <a:cs typeface="Times New Roman" panose="02020603050405020304" pitchFamily="18" charset="0"/>
            </a:endParaRPr>
          </a:p>
        </p:txBody>
      </p:sp>
      <p:sp>
        <p:nvSpPr>
          <p:cNvPr id="2057" name="Text Box 9">
            <a:extLst>
              <a:ext uri="{FF2B5EF4-FFF2-40B4-BE49-F238E27FC236}">
                <a16:creationId xmlns:a16="http://schemas.microsoft.com/office/drawing/2014/main" id="{643A808F-3DF9-47B9-B137-A8DB9F14BD9C}"/>
              </a:ext>
            </a:extLst>
          </p:cNvPr>
          <p:cNvSpPr txBox="1">
            <a:spLocks noChangeArrowheads="1"/>
          </p:cNvSpPr>
          <p:nvPr/>
        </p:nvSpPr>
        <p:spPr bwMode="auto">
          <a:xfrm>
            <a:off x="0" y="765175"/>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spcBef>
                <a:spcPct val="50000"/>
              </a:spcBef>
              <a:defRPr/>
            </a:pPr>
            <a:endParaRPr lang="en-US" altLang="he-IL">
              <a:latin typeface="Times New Roman" panose="02020603050405020304" pitchFamily="18" charset="0"/>
              <a:cs typeface="Times New Roman" panose="02020603050405020304" pitchFamily="18" charset="0"/>
            </a:endParaRPr>
          </a:p>
        </p:txBody>
      </p:sp>
      <p:sp>
        <p:nvSpPr>
          <p:cNvPr id="2058" name="Rectangle 21">
            <a:extLst>
              <a:ext uri="{FF2B5EF4-FFF2-40B4-BE49-F238E27FC236}">
                <a16:creationId xmlns:a16="http://schemas.microsoft.com/office/drawing/2014/main" id="{7A9BF721-A6AD-4858-A982-8CDEBF131CBF}"/>
              </a:ext>
            </a:extLst>
          </p:cNvPr>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gn="r" rtl="1">
              <a:defRPr>
                <a:solidFill>
                  <a:schemeClr val="tx1"/>
                </a:solidFill>
                <a:latin typeface="Garamond" panose="02020404030301010803" pitchFamily="18" charset="0"/>
                <a:cs typeface="Arial" panose="020B0604020202020204" pitchFamily="34" charset="0"/>
              </a:defRPr>
            </a:lvl1pPr>
            <a:lvl2pPr marL="742950" indent="-285750" algn="r" rtl="1">
              <a:defRPr>
                <a:solidFill>
                  <a:schemeClr val="tx1"/>
                </a:solidFill>
                <a:latin typeface="Garamond" panose="02020404030301010803" pitchFamily="18" charset="0"/>
                <a:cs typeface="Arial" panose="020B0604020202020204" pitchFamily="34" charset="0"/>
              </a:defRPr>
            </a:lvl2pPr>
            <a:lvl3pPr marL="1143000" indent="-228600" algn="r" rtl="1">
              <a:defRPr>
                <a:solidFill>
                  <a:schemeClr val="tx1"/>
                </a:solidFill>
                <a:latin typeface="Garamond" panose="02020404030301010803" pitchFamily="18" charset="0"/>
                <a:cs typeface="Arial" panose="020B0604020202020204" pitchFamily="34" charset="0"/>
              </a:defRPr>
            </a:lvl3pPr>
            <a:lvl4pPr marL="1600200" indent="-228600" algn="r" rtl="1">
              <a:defRPr>
                <a:solidFill>
                  <a:schemeClr val="tx1"/>
                </a:solidFill>
                <a:latin typeface="Garamond" panose="02020404030301010803" pitchFamily="18" charset="0"/>
                <a:cs typeface="Arial" panose="020B0604020202020204" pitchFamily="34" charset="0"/>
              </a:defRPr>
            </a:lvl4pPr>
            <a:lvl5pPr marL="2057400" indent="-228600" algn="r" rtl="1">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eaLnBrk="1" hangingPunct="1">
              <a:defRPr/>
            </a:pPr>
            <a:endParaRPr lang="he-IL" altLang="he-IL"/>
          </a:p>
        </p:txBody>
      </p:sp>
    </p:spTree>
  </p:cSld>
  <p:clrMap bg1="lt1" tx1="dk1" bg2="lt2" tx2="dk2" accent1="accent1" accent2="accent2" accent3="accent3" accent4="accent4" accent5="accent5" accent6="accent6" hlink="hlink" folHlink="folHlink"/>
  <p:sldLayoutIdLst>
    <p:sldLayoutId id="2147484420"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mailto:guy@sagilaw.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198FDAB-4FB4-4719-B4F2-3E68F27B4C57}"/>
              </a:ext>
            </a:extLst>
          </p:cNvPr>
          <p:cNvSpPr>
            <a:spLocks noGrp="1" noRot="1" noChangeArrowheads="1"/>
          </p:cNvSpPr>
          <p:nvPr>
            <p:ph type="title"/>
          </p:nvPr>
        </p:nvSpPr>
        <p:spPr>
          <a:xfrm>
            <a:off x="323850" y="1125538"/>
            <a:ext cx="8362950" cy="292100"/>
          </a:xfrm>
        </p:spPr>
        <p:txBody>
          <a:bodyPr/>
          <a:lstStyle/>
          <a:p>
            <a:pPr rtl="0"/>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br>
              <a:rPr lang="he-IL" altLang="he-IL" sz="4000">
                <a:solidFill>
                  <a:srgbClr val="FFFF00"/>
                </a:solidFill>
              </a:rPr>
            </a:br>
            <a:r>
              <a:rPr lang="he-IL" altLang="he-IL" sz="6000" u="sng">
                <a:solidFill>
                  <a:srgbClr val="FFFF00"/>
                </a:solidFill>
              </a:rPr>
              <a:t>הקלות במס</a:t>
            </a:r>
            <a:br>
              <a:rPr lang="he-IL" altLang="he-IL" sz="4000">
                <a:solidFill>
                  <a:srgbClr val="FFFF00"/>
                </a:solidFill>
              </a:rPr>
            </a:br>
            <a:br>
              <a:rPr lang="he-IL" altLang="he-IL" sz="4000">
                <a:solidFill>
                  <a:srgbClr val="FFFF00"/>
                </a:solidFill>
              </a:rPr>
            </a:br>
            <a:r>
              <a:rPr lang="he-IL" altLang="he-IL" sz="4000">
                <a:solidFill>
                  <a:srgbClr val="FFFF00"/>
                </a:solidFill>
              </a:rPr>
              <a:t>נדב שגיא, עו"ד (רו"ח)</a:t>
            </a:r>
            <a:br>
              <a:rPr lang="he-IL" altLang="he-IL" sz="4000">
                <a:solidFill>
                  <a:srgbClr val="FFFF00"/>
                </a:solidFill>
              </a:rPr>
            </a:br>
            <a:endParaRPr lang="en-US" altLang="he-IL" sz="4000">
              <a:solidFill>
                <a:srgbClr val="FFFF00"/>
              </a:solidFill>
            </a:endParaRPr>
          </a:p>
        </p:txBody>
      </p:sp>
      <p:pic>
        <p:nvPicPr>
          <p:cNvPr id="11267" name="תמונה 3">
            <a:extLst>
              <a:ext uri="{FF2B5EF4-FFF2-40B4-BE49-F238E27FC236}">
                <a16:creationId xmlns:a16="http://schemas.microsoft.com/office/drawing/2014/main" id="{7C3FD9CE-16D2-4443-953B-BF5569B240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888" t="25520" r="26172" b="34792"/>
          <a:stretch>
            <a:fillRect/>
          </a:stretch>
        </p:blipFill>
        <p:spPr bwMode="auto">
          <a:xfrm>
            <a:off x="3635375" y="5229225"/>
            <a:ext cx="18732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2">
            <a:extLst>
              <a:ext uri="{FF2B5EF4-FFF2-40B4-BE49-F238E27FC236}">
                <a16:creationId xmlns:a16="http://schemas.microsoft.com/office/drawing/2014/main" id="{6D006E79-136B-47D6-A0BD-5A3BE80F9204}"/>
              </a:ext>
            </a:extLst>
          </p:cNvPr>
          <p:cNvSpPr txBox="1">
            <a:spLocks noChangeArrowheads="1"/>
          </p:cNvSpPr>
          <p:nvPr/>
        </p:nvSpPr>
        <p:spPr bwMode="auto">
          <a:xfrm>
            <a:off x="0" y="0"/>
            <a:ext cx="9144000" cy="68580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Garamond" panose="02020404030301010803" pitchFamily="18" charset="0"/>
            </a:endParaRPr>
          </a:p>
        </p:txBody>
      </p:sp>
      <p:sp>
        <p:nvSpPr>
          <p:cNvPr id="7173" name="Text Box 3">
            <a:extLst>
              <a:ext uri="{FF2B5EF4-FFF2-40B4-BE49-F238E27FC236}">
                <a16:creationId xmlns:a16="http://schemas.microsoft.com/office/drawing/2014/main" id="{32B48DD3-099F-4803-8832-9DA05BF07E89}"/>
              </a:ext>
            </a:extLst>
          </p:cNvPr>
          <p:cNvSpPr txBox="1">
            <a:spLocks noChangeArrowheads="1"/>
          </p:cNvSpPr>
          <p:nvPr/>
        </p:nvSpPr>
        <p:spPr bwMode="auto">
          <a:xfrm>
            <a:off x="604837" y="731778"/>
            <a:ext cx="8215313" cy="2077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defRPr/>
            </a:pPr>
            <a:r>
              <a:rPr lang="he-IL" altLang="he-IL" sz="4800" b="1" dirty="0">
                <a:solidFill>
                  <a:schemeClr val="accent2">
                    <a:lumMod val="75000"/>
                  </a:schemeClr>
                </a:solidFill>
                <a:latin typeface="David" panose="020E0502060401010101" pitchFamily="34" charset="-79"/>
                <a:cs typeface="David" panose="020E0502060401010101" pitchFamily="34" charset="-79"/>
              </a:rPr>
              <a:t>מבוא והגדרות בחוק מס ערך מוסף</a:t>
            </a:r>
          </a:p>
          <a:p>
            <a:pPr algn="ctr" eaLnBrk="1" hangingPunct="1">
              <a:spcBef>
                <a:spcPct val="50000"/>
              </a:spcBef>
              <a:buFontTx/>
              <a:buNone/>
              <a:defRPr/>
            </a:pPr>
            <a:endParaRPr lang="he-IL" altLang="he-IL" sz="5400" b="1" dirty="0">
              <a:solidFill>
                <a:schemeClr val="accent2">
                  <a:lumMod val="75000"/>
                </a:schemeClr>
              </a:solidFill>
            </a:endParaRPr>
          </a:p>
        </p:txBody>
      </p:sp>
      <p:sp>
        <p:nvSpPr>
          <p:cNvPr id="9" name="Rectangle 4">
            <a:extLst>
              <a:ext uri="{FF2B5EF4-FFF2-40B4-BE49-F238E27FC236}">
                <a16:creationId xmlns:a16="http://schemas.microsoft.com/office/drawing/2014/main" id="{62B6F5C9-1545-4A1B-AA4F-33E1EAA53427}"/>
              </a:ext>
            </a:extLst>
          </p:cNvPr>
          <p:cNvSpPr>
            <a:spLocks noChangeArrowheads="1"/>
          </p:cNvSpPr>
          <p:nvPr/>
        </p:nvSpPr>
        <p:spPr bwMode="auto">
          <a:xfrm>
            <a:off x="1643063" y="4000500"/>
            <a:ext cx="5715000" cy="1791260"/>
          </a:xfrm>
          <a:prstGeom prst="rect">
            <a:avLst/>
          </a:prstGeom>
          <a:noFill/>
          <a:ln w="9525">
            <a:noFill/>
            <a:miter lim="800000"/>
            <a:headEnd/>
            <a:tailEnd/>
          </a:ln>
          <a:effectLst/>
        </p:spPr>
        <p:txBody>
          <a:bodyPr>
            <a:spAutoFit/>
          </a:bodyPr>
          <a:lstStyle/>
          <a:p>
            <a:pPr algn="ctr" rtl="1" eaLnBrk="1" hangingPunct="1">
              <a:spcBef>
                <a:spcPct val="20000"/>
              </a:spcBef>
              <a:defRPr/>
            </a:pPr>
            <a:r>
              <a:rPr lang="he-IL" sz="3200" b="1" dirty="0">
                <a:solidFill>
                  <a:schemeClr val="tx2"/>
                </a:solidFill>
                <a:latin typeface="David" panose="020E0502060401010101" pitchFamily="34" charset="-79"/>
                <a:cs typeface="David" panose="020E0502060401010101" pitchFamily="34" charset="-79"/>
              </a:rPr>
              <a:t>מרצה: גיא חן, עו"ד (רו"ח)</a:t>
            </a:r>
          </a:p>
          <a:p>
            <a:pPr algn="ctr" rtl="1" eaLnBrk="1" hangingPunct="1">
              <a:spcBef>
                <a:spcPct val="20000"/>
              </a:spcBef>
              <a:defRPr/>
            </a:pPr>
            <a:r>
              <a:rPr lang="he-IL" sz="3200" b="1" dirty="0">
                <a:solidFill>
                  <a:schemeClr val="tx2"/>
                </a:solidFill>
                <a:latin typeface="David" panose="020E0502060401010101" pitchFamily="34" charset="-79"/>
                <a:cs typeface="David" panose="020E0502060401010101" pitchFamily="34" charset="-79"/>
              </a:rPr>
              <a:t>שגיא ושות', משרד עו"ד</a:t>
            </a:r>
            <a:endParaRPr lang="en-US" sz="3200" b="1" dirty="0">
              <a:solidFill>
                <a:schemeClr val="tx2"/>
              </a:solidFill>
              <a:latin typeface="David" panose="020E0502060401010101" pitchFamily="34" charset="-79"/>
              <a:cs typeface="David" panose="020E0502060401010101" pitchFamily="34" charset="-79"/>
            </a:endParaRPr>
          </a:p>
          <a:p>
            <a:pPr algn="ctr" eaLnBrk="1" hangingPunct="1">
              <a:defRPr/>
            </a:pPr>
            <a:endParaRPr lang="en-US" sz="4000" b="1" dirty="0">
              <a:effectLst>
                <a:outerShdw blurRad="38100" dist="38100" dir="2700000" algn="tl">
                  <a:srgbClr val="C0C0C0"/>
                </a:outerShdw>
              </a:effectLst>
              <a:latin typeface="Times New Roman" pitchFamily="18" charset="0"/>
              <a:cs typeface="Times New Roman" pitchFamily="18" charset="0"/>
            </a:endParaRPr>
          </a:p>
        </p:txBody>
      </p:sp>
      <p:sp>
        <p:nvSpPr>
          <p:cNvPr id="11271" name="Text Box 5">
            <a:extLst>
              <a:ext uri="{FF2B5EF4-FFF2-40B4-BE49-F238E27FC236}">
                <a16:creationId xmlns:a16="http://schemas.microsoft.com/office/drawing/2014/main" id="{DB547835-086D-4A58-A5F5-D7AD11D0F9EC}"/>
              </a:ext>
            </a:extLst>
          </p:cNvPr>
          <p:cNvSpPr txBox="1">
            <a:spLocks noChangeArrowheads="1"/>
          </p:cNvSpPr>
          <p:nvPr/>
        </p:nvSpPr>
        <p:spPr bwMode="auto">
          <a:xfrm>
            <a:off x="0" y="3573463"/>
            <a:ext cx="9144000" cy="107950"/>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he-IL" sz="1800">
              <a:latin typeface="Times New Roman" panose="02020603050405020304" pitchFamily="18" charset="0"/>
              <a:cs typeface="Times New Roman" panose="02020603050405020304" pitchFamily="18" charset="0"/>
            </a:endParaRPr>
          </a:p>
        </p:txBody>
      </p:sp>
      <p:pic>
        <p:nvPicPr>
          <p:cNvPr id="11272" name="תמונה 2">
            <a:extLst>
              <a:ext uri="{FF2B5EF4-FFF2-40B4-BE49-F238E27FC236}">
                <a16:creationId xmlns:a16="http://schemas.microsoft.com/office/drawing/2014/main" id="{15D983F3-322D-4DE8-A468-AADB79D44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888" t="65207" r="26172" b="24396"/>
          <a:stretch>
            <a:fillRect/>
          </a:stretch>
        </p:blipFill>
        <p:spPr bwMode="auto">
          <a:xfrm>
            <a:off x="3635375" y="6453188"/>
            <a:ext cx="18875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תמונה 3">
            <a:extLst>
              <a:ext uri="{FF2B5EF4-FFF2-40B4-BE49-F238E27FC236}">
                <a16:creationId xmlns:a16="http://schemas.microsoft.com/office/drawing/2014/main" id="{554EF6C4-5F6C-4878-B1B7-BF28FB3599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1888" t="25520" r="26172" b="34792"/>
          <a:stretch>
            <a:fillRect/>
          </a:stretch>
        </p:blipFill>
        <p:spPr bwMode="auto">
          <a:xfrm>
            <a:off x="3635375" y="5734050"/>
            <a:ext cx="187325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מציין מיקום של מספר שקופית 1">
            <a:extLst>
              <a:ext uri="{FF2B5EF4-FFF2-40B4-BE49-F238E27FC236}">
                <a16:creationId xmlns:a16="http://schemas.microsoft.com/office/drawing/2014/main" id="{66CC1B73-1C3F-45F0-BB53-89BF61F4DAC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C3CB0A7-5BC6-46FF-B87F-FE69E4FF3DE4}" type="slidenum">
              <a:rPr lang="he-IL" altLang="he-IL" sz="1400" smtClean="0"/>
              <a:pPr algn="l">
                <a:spcBef>
                  <a:spcPct val="0"/>
                </a:spcBef>
                <a:buFontTx/>
                <a:buNone/>
              </a:pPr>
              <a:t>1</a:t>
            </a:fld>
            <a:endParaRPr lang="en-US" altLang="he-IL" sz="140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88913"/>
            <a:ext cx="8229600" cy="525462"/>
          </a:xfrm>
        </p:spPr>
        <p:txBody>
          <a:bodyPr/>
          <a:lstStyle/>
          <a:p>
            <a:r>
              <a:rPr lang="he-IL" altLang="en-US" sz="3200" b="1" dirty="0">
                <a:latin typeface="David" panose="020E0502060401010101" pitchFamily="34" charset="-79"/>
                <a:cs typeface="David" panose="020E0502060401010101" pitchFamily="34" charset="-79"/>
              </a:rPr>
              <a:t>חלופה ראשונה להגדרת עסקה</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539552" y="1285875"/>
            <a:ext cx="8147248" cy="3727301"/>
          </a:xfrm>
        </p:spPr>
        <p:txBody>
          <a:bodyPr>
            <a:normAutofit/>
          </a:bodyPr>
          <a:lstStyle/>
          <a:p>
            <a:pPr marL="0" indent="0" algn="just">
              <a:lnSpc>
                <a:spcPct val="170000"/>
              </a:lnSpc>
              <a:buNone/>
              <a:defRPr/>
            </a:pPr>
            <a:r>
              <a:rPr lang="he-IL" altLang="en-US" sz="4000" i="1" dirty="0">
                <a:latin typeface="Arial" panose="020B0604020202020204" pitchFamily="34" charset="0"/>
                <a:cs typeface="Arial" panose="020B0604020202020204" pitchFamily="34" charset="0"/>
              </a:rPr>
              <a:t>"</a:t>
            </a:r>
            <a:r>
              <a:rPr lang="he-IL" altLang="en-US" sz="4000" i="1" u="sng" dirty="0">
                <a:latin typeface="Arial" panose="020B0604020202020204" pitchFamily="34" charset="0"/>
                <a:cs typeface="Arial" panose="020B0604020202020204" pitchFamily="34" charset="0"/>
              </a:rPr>
              <a:t>מכירת</a:t>
            </a:r>
            <a:r>
              <a:rPr lang="he-IL" altLang="en-US" sz="4000" i="1" dirty="0">
                <a:latin typeface="Arial" panose="020B0604020202020204" pitchFamily="34" charset="0"/>
                <a:cs typeface="Arial" panose="020B0604020202020204" pitchFamily="34" charset="0"/>
              </a:rPr>
              <a:t> </a:t>
            </a:r>
            <a:r>
              <a:rPr lang="he-IL" altLang="en-US" sz="4000" i="1" u="sng" dirty="0">
                <a:latin typeface="Arial" panose="020B0604020202020204" pitchFamily="34" charset="0"/>
                <a:cs typeface="Arial" panose="020B0604020202020204" pitchFamily="34" charset="0"/>
              </a:rPr>
              <a:t>נכס</a:t>
            </a:r>
            <a:r>
              <a:rPr lang="he-IL" altLang="en-US" sz="4000" i="1" dirty="0">
                <a:latin typeface="Arial" panose="020B0604020202020204" pitchFamily="34" charset="0"/>
                <a:cs typeface="Arial" panose="020B0604020202020204" pitchFamily="34" charset="0"/>
              </a:rPr>
              <a:t> או </a:t>
            </a:r>
            <a:r>
              <a:rPr lang="he-IL" altLang="en-US" sz="4000" i="1" u="sng" dirty="0">
                <a:latin typeface="Arial" panose="020B0604020202020204" pitchFamily="34" charset="0"/>
                <a:cs typeface="Arial" panose="020B0604020202020204" pitchFamily="34" charset="0"/>
              </a:rPr>
              <a:t>מתן שירות</a:t>
            </a:r>
            <a:r>
              <a:rPr lang="he-IL" altLang="en-US" sz="4000" i="1" dirty="0">
                <a:latin typeface="Arial" panose="020B0604020202020204" pitchFamily="34" charset="0"/>
                <a:cs typeface="Arial" panose="020B0604020202020204" pitchFamily="34" charset="0"/>
              </a:rPr>
              <a:t> בידי </a:t>
            </a:r>
            <a:r>
              <a:rPr lang="he-IL" altLang="en-US" sz="4000" i="1" u="sng" dirty="0">
                <a:latin typeface="Arial" panose="020B0604020202020204" pitchFamily="34" charset="0"/>
                <a:cs typeface="Arial" panose="020B0604020202020204" pitchFamily="34" charset="0"/>
              </a:rPr>
              <a:t>עוסק</a:t>
            </a:r>
            <a:r>
              <a:rPr lang="he-IL" altLang="en-US" sz="4000" i="1" dirty="0">
                <a:latin typeface="Arial" panose="020B0604020202020204" pitchFamily="34" charset="0"/>
                <a:cs typeface="Arial" panose="020B0604020202020204" pitchFamily="34" charset="0"/>
              </a:rPr>
              <a:t> </a:t>
            </a:r>
            <a:r>
              <a:rPr lang="he-IL" altLang="en-US" sz="4000" i="1" u="sng" dirty="0">
                <a:latin typeface="Arial" panose="020B0604020202020204" pitchFamily="34" charset="0"/>
                <a:cs typeface="Arial" panose="020B0604020202020204" pitchFamily="34" charset="0"/>
              </a:rPr>
              <a:t>במהלך עסקו</a:t>
            </a:r>
            <a:r>
              <a:rPr lang="he-IL" altLang="en-US" sz="4000" i="1" dirty="0">
                <a:latin typeface="Arial" panose="020B0604020202020204" pitchFamily="34" charset="0"/>
                <a:cs typeface="Arial" panose="020B0604020202020204" pitchFamily="34" charset="0"/>
              </a:rPr>
              <a:t>, לרבות מכירת ציוד"</a:t>
            </a:r>
          </a:p>
          <a:p>
            <a:pPr marL="0" indent="0" algn="just">
              <a:lnSpc>
                <a:spcPct val="170000"/>
              </a:lnSpc>
              <a:spcBef>
                <a:spcPts val="600"/>
              </a:spcBef>
              <a:spcAft>
                <a:spcPts val="600"/>
              </a:spcAft>
              <a:buFontTx/>
              <a:buNone/>
              <a:defRPr/>
            </a:pPr>
            <a:endParaRPr lang="he-IL" altLang="en-US" sz="6000" dirty="0">
              <a:latin typeface="Arial" panose="020B0604020202020204" pitchFamily="34" charset="0"/>
              <a:cs typeface="Arial" panose="020B0604020202020204" pitchFamily="34" charset="0"/>
            </a:endParaRPr>
          </a:p>
          <a:p>
            <a:pPr marL="0" indent="0">
              <a:spcBef>
                <a:spcPts val="600"/>
              </a:spcBef>
              <a:spcAft>
                <a:spcPts val="600"/>
              </a:spcAft>
              <a:buFontTx/>
              <a:buNone/>
              <a:defRPr/>
            </a:pPr>
            <a:endParaRPr lang="he-IL" altLang="en-US" dirty="0"/>
          </a:p>
        </p:txBody>
      </p:sp>
    </p:spTree>
    <p:extLst>
      <p:ext uri="{BB962C8B-B14F-4D97-AF65-F5344CB8AC3E}">
        <p14:creationId xmlns:p14="http://schemas.microsoft.com/office/powerpoint/2010/main" val="249723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88913"/>
            <a:ext cx="8229600" cy="525462"/>
          </a:xfrm>
        </p:spPr>
        <p:txBody>
          <a:bodyPr/>
          <a:lstStyle/>
          <a:p>
            <a:r>
              <a:rPr lang="he-IL" altLang="en-US" sz="3200" b="1" dirty="0">
                <a:latin typeface="David" panose="020E0502060401010101" pitchFamily="34" charset="-79"/>
                <a:cs typeface="David" panose="020E0502060401010101" pitchFamily="34" charset="-79"/>
              </a:rPr>
              <a:t>חלופה ראשונה להגדרת עסקה - הגדרת "מכירה"</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428625" y="1285875"/>
            <a:ext cx="8258175" cy="4446588"/>
          </a:xfrm>
        </p:spPr>
        <p:txBody>
          <a:bodyPr>
            <a:normAutofit fontScale="25000" lnSpcReduction="20000"/>
          </a:bodyPr>
          <a:lstStyle/>
          <a:p>
            <a:pPr marL="0" indent="0" algn="just">
              <a:lnSpc>
                <a:spcPct val="170000"/>
              </a:lnSpc>
              <a:spcBef>
                <a:spcPts val="600"/>
              </a:spcBef>
              <a:spcAft>
                <a:spcPts val="600"/>
              </a:spcAft>
              <a:buFontTx/>
              <a:buNone/>
              <a:defRPr/>
            </a:pPr>
            <a:r>
              <a:rPr lang="he-IL" altLang="en-US" sz="6000" b="1" i="1" dirty="0">
                <a:latin typeface="Arial" panose="020B0604020202020204" pitchFamily="34" charset="0"/>
                <a:cs typeface="Arial" panose="020B0604020202020204" pitchFamily="34" charset="0"/>
              </a:rPr>
              <a:t>"מכר" -</a:t>
            </a:r>
            <a:r>
              <a:rPr lang="he-IL" altLang="en-US" sz="6000" i="1" dirty="0">
                <a:latin typeface="Arial" panose="020B0604020202020204" pitchFamily="34" charset="0"/>
                <a:cs typeface="Arial" panose="020B0604020202020204" pitchFamily="34" charset="0"/>
              </a:rPr>
              <a:t> לעניין נכס - </a:t>
            </a:r>
            <a:r>
              <a:rPr lang="he-IL" altLang="en-US" sz="6000" i="1" u="sng" dirty="0">
                <a:latin typeface="Arial" panose="020B0604020202020204" pitchFamily="34" charset="0"/>
                <a:cs typeface="Arial" panose="020B0604020202020204" pitchFamily="34" charset="0"/>
              </a:rPr>
              <a:t>לרבות</a:t>
            </a:r>
            <a:r>
              <a:rPr lang="he-IL" altLang="en-US" sz="6000" i="1" dirty="0">
                <a:latin typeface="Arial" panose="020B0604020202020204" pitchFamily="34" charset="0"/>
                <a:cs typeface="Arial" panose="020B0604020202020204" pitchFamily="34" charset="0"/>
              </a:rPr>
              <a:t> </a:t>
            </a:r>
            <a:r>
              <a:rPr lang="he-IL" altLang="en-US" sz="6000" i="1" u="sng" dirty="0">
                <a:latin typeface="Arial" panose="020B0604020202020204" pitchFamily="34" charset="0"/>
                <a:cs typeface="Arial" panose="020B0604020202020204" pitchFamily="34" charset="0"/>
              </a:rPr>
              <a:t>השכרתו</a:t>
            </a:r>
            <a:r>
              <a:rPr lang="he-IL" altLang="en-US" sz="6000" i="1" dirty="0">
                <a:latin typeface="Arial" panose="020B0604020202020204" pitchFamily="34" charset="0"/>
                <a:cs typeface="Arial" panose="020B0604020202020204" pitchFamily="34" charset="0"/>
              </a:rPr>
              <a:t>, </a:t>
            </a:r>
            <a:r>
              <a:rPr lang="he-IL" altLang="en-US" sz="6000" i="1" dirty="0" err="1">
                <a:latin typeface="Arial" panose="020B0604020202020204" pitchFamily="34" charset="0"/>
                <a:cs typeface="Arial" panose="020B0604020202020204" pitchFamily="34" charset="0"/>
              </a:rPr>
              <a:t>מקחו</a:t>
            </a:r>
            <a:r>
              <a:rPr lang="he-IL" altLang="en-US" sz="6000" i="1" dirty="0">
                <a:latin typeface="Arial" panose="020B0604020202020204" pitchFamily="34" charset="0"/>
                <a:cs typeface="Arial" panose="020B0604020202020204" pitchFamily="34" charset="0"/>
              </a:rPr>
              <a:t> אגב שכירות, הקניית רשות לשימוש בו </a:t>
            </a:r>
            <a:r>
              <a:rPr lang="he-IL" altLang="en-US" sz="6000" i="1" u="sng" dirty="0">
                <a:latin typeface="Arial" panose="020B0604020202020204" pitchFamily="34" charset="0"/>
                <a:cs typeface="Arial" panose="020B0604020202020204" pitchFamily="34" charset="0"/>
              </a:rPr>
              <a:t>בתמורה</a:t>
            </a:r>
            <a:r>
              <a:rPr lang="he-IL" altLang="en-US" sz="6000" i="1" dirty="0">
                <a:latin typeface="Arial" panose="020B0604020202020204" pitchFamily="34" charset="0"/>
                <a:cs typeface="Arial" panose="020B0604020202020204" pitchFamily="34" charset="0"/>
              </a:rPr>
              <a:t>, הקניית זכות בו, שימוש בו לצורך עצמי, ולרבות הפקעתו, חילוטו או החרמתו, </a:t>
            </a:r>
            <a:r>
              <a:rPr lang="he-IL" altLang="en-US" sz="6000" i="1" u="sng" dirty="0">
                <a:latin typeface="Arial" panose="020B0604020202020204" pitchFamily="34" charset="0"/>
                <a:cs typeface="Arial" panose="020B0604020202020204" pitchFamily="34" charset="0"/>
              </a:rPr>
              <a:t>בתמורה</a:t>
            </a:r>
            <a:r>
              <a:rPr lang="he-IL" altLang="en-US" sz="6000" i="1" dirty="0">
                <a:latin typeface="Arial" panose="020B0604020202020204" pitchFamily="34" charset="0"/>
                <a:cs typeface="Arial" panose="020B0604020202020204" pitchFamily="34" charset="0"/>
              </a:rPr>
              <a:t>, וכן נתינתו </a:t>
            </a:r>
            <a:r>
              <a:rPr lang="he-IL" altLang="en-US" sz="6000" i="1" u="sng" dirty="0">
                <a:latin typeface="Arial" panose="020B0604020202020204" pitchFamily="34" charset="0"/>
                <a:cs typeface="Arial" panose="020B0604020202020204" pitchFamily="34" charset="0"/>
              </a:rPr>
              <a:t>במתנה</a:t>
            </a:r>
            <a:r>
              <a:rPr lang="he-IL" altLang="en-US" sz="6000" i="1" dirty="0">
                <a:latin typeface="Arial" panose="020B0604020202020204" pitchFamily="34" charset="0"/>
                <a:cs typeface="Arial" panose="020B0604020202020204" pitchFamily="34" charset="0"/>
              </a:rPr>
              <a:t> לרבות מתנה לעובד, </a:t>
            </a:r>
            <a:r>
              <a:rPr lang="he-IL" altLang="en-US" sz="6000" i="1" dirty="0" err="1">
                <a:latin typeface="Arial" panose="020B0604020202020204" pitchFamily="34" charset="0"/>
                <a:cs typeface="Arial" panose="020B0604020202020204" pitchFamily="34" charset="0"/>
              </a:rPr>
              <a:t>ולענין</a:t>
            </a:r>
            <a:r>
              <a:rPr lang="he-IL" altLang="en-US" sz="6000" i="1" dirty="0">
                <a:latin typeface="Arial" panose="020B0604020202020204" pitchFamily="34" charset="0"/>
                <a:cs typeface="Arial" panose="020B0604020202020204" pitchFamily="34" charset="0"/>
              </a:rPr>
              <a:t> מקרקעין - גם לרבות פעולה באיגוד מקרקעין כמשמעותה בחוק מס שבח מקרקעין, התשכ"ג-1963, ורישומם בבורסה של ניירות ערך שהנפיק איגוד מקרקעין, כאמור בסעיף 8 לחוק האמור, אך למעט פעולה בנייר ערך הנסחר בורסה;</a:t>
            </a:r>
          </a:p>
          <a:p>
            <a:pPr marL="0" indent="0" algn="just">
              <a:lnSpc>
                <a:spcPct val="170000"/>
              </a:lnSpc>
              <a:spcBef>
                <a:spcPts val="600"/>
              </a:spcBef>
              <a:spcAft>
                <a:spcPts val="600"/>
              </a:spcAft>
              <a:buFontTx/>
              <a:buNone/>
              <a:defRPr/>
            </a:pPr>
            <a:r>
              <a:rPr lang="he-IL" altLang="en-US" sz="7200" b="1" u="sng" dirty="0">
                <a:latin typeface="Arial" panose="020B0604020202020204" pitchFamily="34" charset="0"/>
                <a:cs typeface="Arial" panose="020B0604020202020204" pitchFamily="34" charset="0"/>
              </a:rPr>
              <a:t>דגשים</a:t>
            </a:r>
            <a:r>
              <a:rPr lang="he-IL" altLang="en-US" sz="7200" b="1" dirty="0">
                <a:latin typeface="Arial" panose="020B0604020202020204" pitchFamily="34" charset="0"/>
                <a:cs typeface="Arial" panose="020B0604020202020204" pitchFamily="34" charset="0"/>
              </a:rPr>
              <a:t>:</a:t>
            </a:r>
          </a:p>
          <a:p>
            <a:pPr algn="just">
              <a:lnSpc>
                <a:spcPct val="150000"/>
              </a:lnSpc>
              <a:spcBef>
                <a:spcPct val="0"/>
              </a:spcBef>
            </a:pPr>
            <a:r>
              <a:rPr lang="he-IL" sz="7200" dirty="0"/>
              <a:t>המילה </a:t>
            </a:r>
            <a:r>
              <a:rPr lang="he-IL" sz="7200" b="1" u="sng" dirty="0"/>
              <a:t>לרבות</a:t>
            </a:r>
            <a:r>
              <a:rPr lang="he-IL" sz="7200" dirty="0"/>
              <a:t> בסעיף באה ללמד כי "מכר" לעניין חוק מע"מ יוגדר בהתאם לחוק המכר, הקובע מספר תנאים מצטברים על מנת שתתקיים מכירה:</a:t>
            </a:r>
          </a:p>
          <a:p>
            <a:pPr lvl="1" algn="just">
              <a:lnSpc>
                <a:spcPct val="150000"/>
              </a:lnSpc>
              <a:spcBef>
                <a:spcPct val="0"/>
              </a:spcBef>
              <a:buFont typeface="Wingdings" panose="05000000000000000000" pitchFamily="2" charset="2"/>
              <a:buChar char="Ø"/>
            </a:pPr>
            <a:r>
              <a:rPr lang="he-IL" sz="6000" dirty="0"/>
              <a:t>מוכר שהוא ישות משפטית</a:t>
            </a:r>
          </a:p>
          <a:p>
            <a:pPr lvl="1" algn="just">
              <a:lnSpc>
                <a:spcPct val="150000"/>
              </a:lnSpc>
              <a:spcBef>
                <a:spcPct val="0"/>
              </a:spcBef>
              <a:buFont typeface="Wingdings" panose="05000000000000000000" pitchFamily="2" charset="2"/>
              <a:buChar char="Ø"/>
            </a:pPr>
            <a:r>
              <a:rPr lang="he-IL" sz="6000" dirty="0"/>
              <a:t>פעולה מרצון</a:t>
            </a:r>
          </a:p>
          <a:p>
            <a:pPr lvl="1" algn="just">
              <a:lnSpc>
                <a:spcPct val="150000"/>
              </a:lnSpc>
              <a:spcBef>
                <a:spcPct val="0"/>
              </a:spcBef>
              <a:buFont typeface="Wingdings" panose="05000000000000000000" pitchFamily="2" charset="2"/>
              <a:buChar char="Ø"/>
            </a:pPr>
            <a:r>
              <a:rPr lang="he-IL" sz="6000" dirty="0"/>
              <a:t>מחיר מוסכם בין הצדדים</a:t>
            </a:r>
          </a:p>
          <a:p>
            <a:pPr lvl="1" algn="just">
              <a:lnSpc>
                <a:spcPct val="150000"/>
              </a:lnSpc>
              <a:spcBef>
                <a:spcPct val="0"/>
              </a:spcBef>
              <a:buFont typeface="Wingdings" panose="05000000000000000000" pitchFamily="2" charset="2"/>
              <a:buChar char="Ø"/>
            </a:pPr>
            <a:r>
              <a:rPr lang="he-IL" sz="6000" dirty="0"/>
              <a:t>הועברה הבעלות בנכס</a:t>
            </a:r>
          </a:p>
          <a:p>
            <a:pPr marL="0" indent="0" algn="just">
              <a:lnSpc>
                <a:spcPct val="170000"/>
              </a:lnSpc>
              <a:spcBef>
                <a:spcPts val="600"/>
              </a:spcBef>
              <a:spcAft>
                <a:spcPts val="600"/>
              </a:spcAft>
              <a:buFontTx/>
              <a:buNone/>
              <a:defRPr/>
            </a:pPr>
            <a:endParaRPr lang="he-IL" altLang="en-US" sz="6000" dirty="0">
              <a:latin typeface="Arial" panose="020B0604020202020204" pitchFamily="34" charset="0"/>
              <a:cs typeface="Arial" panose="020B0604020202020204" pitchFamily="34" charset="0"/>
            </a:endParaRPr>
          </a:p>
          <a:p>
            <a:pPr marL="0" indent="0">
              <a:spcBef>
                <a:spcPts val="600"/>
              </a:spcBef>
              <a:spcAft>
                <a:spcPts val="600"/>
              </a:spcAft>
              <a:buFontTx/>
              <a:buNone/>
              <a:defRPr/>
            </a:pPr>
            <a:endParaRPr lang="he-IL" altLang="en-US" dirty="0"/>
          </a:p>
        </p:txBody>
      </p:sp>
    </p:spTree>
    <p:extLst>
      <p:ext uri="{BB962C8B-B14F-4D97-AF65-F5344CB8AC3E}">
        <p14:creationId xmlns:p14="http://schemas.microsoft.com/office/powerpoint/2010/main" val="7483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611560" y="1110664"/>
            <a:ext cx="8229600" cy="4929188"/>
          </a:xfrm>
        </p:spPr>
        <p:txBody>
          <a:bodyPr/>
          <a:lstStyle/>
          <a:p>
            <a:pPr marL="0" indent="0" algn="just">
              <a:lnSpc>
                <a:spcPct val="170000"/>
              </a:lnSpc>
              <a:spcBef>
                <a:spcPts val="600"/>
              </a:spcBef>
              <a:spcAft>
                <a:spcPts val="600"/>
              </a:spcAft>
              <a:buFontTx/>
              <a:buNone/>
              <a:defRPr/>
            </a:pPr>
            <a:r>
              <a:rPr lang="he-IL" altLang="en-US" sz="1800" b="1" u="sng" dirty="0">
                <a:latin typeface="Arial" panose="020B0604020202020204" pitchFamily="34" charset="0"/>
                <a:cs typeface="Arial" panose="020B0604020202020204" pitchFamily="34" charset="0"/>
              </a:rPr>
              <a:t>דגשים נוספים</a:t>
            </a:r>
            <a:r>
              <a:rPr lang="he-IL" altLang="en-US" sz="1800" b="1" dirty="0">
                <a:latin typeface="Arial" panose="020B0604020202020204" pitchFamily="34" charset="0"/>
                <a:cs typeface="Arial" panose="020B0604020202020204" pitchFamily="34" charset="0"/>
              </a:rPr>
              <a:t>:</a:t>
            </a:r>
          </a:p>
          <a:p>
            <a:pPr algn="just">
              <a:lnSpc>
                <a:spcPct val="130000"/>
              </a:lnSpc>
              <a:spcBef>
                <a:spcPct val="0"/>
              </a:spcBef>
              <a:defRPr/>
            </a:pPr>
            <a:r>
              <a:rPr lang="he-IL" altLang="en-US" sz="1800" dirty="0"/>
              <a:t>השכרה – ללא תלות בתקופת השכירות</a:t>
            </a:r>
          </a:p>
          <a:p>
            <a:pPr algn="just">
              <a:lnSpc>
                <a:spcPct val="130000"/>
              </a:lnSpc>
              <a:spcBef>
                <a:spcPct val="0"/>
              </a:spcBef>
              <a:defRPr/>
            </a:pPr>
            <a:r>
              <a:rPr lang="he-IL" altLang="en-US" sz="1800" dirty="0"/>
              <a:t>הקניית רשות שימוש – רק אם התקבלה תמורה</a:t>
            </a:r>
          </a:p>
          <a:p>
            <a:pPr algn="just">
              <a:lnSpc>
                <a:spcPct val="130000"/>
              </a:lnSpc>
              <a:spcBef>
                <a:spcPct val="0"/>
              </a:spcBef>
              <a:defRPr/>
            </a:pPr>
            <a:r>
              <a:rPr lang="he-IL" altLang="en-US" sz="1800" dirty="0"/>
              <a:t>מכר לא רצוני (הפקעה, חילוט או החרמה) – רק אם התקבלה תמורה</a:t>
            </a:r>
          </a:p>
          <a:p>
            <a:pPr algn="just">
              <a:lnSpc>
                <a:spcPct val="130000"/>
              </a:lnSpc>
              <a:spcBef>
                <a:spcPct val="0"/>
              </a:spcBef>
              <a:defRPr/>
            </a:pPr>
            <a:r>
              <a:rPr lang="he-IL" altLang="en-US" sz="1800" dirty="0"/>
              <a:t>שימוש לצורך עצמי – שימוש בנכס מנכסי העסק שלא לצרכי העסק</a:t>
            </a:r>
          </a:p>
          <a:p>
            <a:pPr algn="just">
              <a:lnSpc>
                <a:spcPct val="130000"/>
              </a:lnSpc>
              <a:spcBef>
                <a:spcPct val="0"/>
              </a:spcBef>
              <a:defRPr/>
            </a:pPr>
            <a:r>
              <a:rPr lang="he-IL" altLang="en-US" sz="1800" dirty="0"/>
              <a:t>פעולה באיגוד מקרקעין – כהגדרתה בחוק מיסוי מקרקעין</a:t>
            </a:r>
          </a:p>
          <a:p>
            <a:pPr algn="just">
              <a:lnSpc>
                <a:spcPct val="150000"/>
              </a:lnSpc>
              <a:spcBef>
                <a:spcPct val="0"/>
              </a:spcBef>
            </a:pPr>
            <a:endParaRPr lang="he-IL" sz="2200" dirty="0"/>
          </a:p>
          <a:p>
            <a:pPr marL="0" indent="0" algn="just">
              <a:lnSpc>
                <a:spcPct val="150000"/>
              </a:lnSpc>
              <a:spcBef>
                <a:spcPct val="0"/>
              </a:spcBef>
              <a:buNone/>
            </a:pPr>
            <a:endParaRPr lang="he-IL" sz="2600" b="1" i="1" dirty="0"/>
          </a:p>
          <a:p>
            <a:pPr marL="0" indent="0" algn="just">
              <a:lnSpc>
                <a:spcPct val="150000"/>
              </a:lnSpc>
              <a:spcBef>
                <a:spcPct val="0"/>
              </a:spcBef>
              <a:buNone/>
            </a:pPr>
            <a:endParaRPr lang="he-IL" sz="2600" b="1" i="1" dirty="0"/>
          </a:p>
          <a:p>
            <a:pPr marL="0" indent="0" algn="just">
              <a:lnSpc>
                <a:spcPct val="150000"/>
              </a:lnSpc>
              <a:spcBef>
                <a:spcPct val="0"/>
              </a:spcBef>
              <a:buNone/>
            </a:pPr>
            <a:endParaRPr lang="he-IL" sz="2800" dirty="0"/>
          </a:p>
          <a:p>
            <a:pPr marL="0" indent="0" algn="just">
              <a:lnSpc>
                <a:spcPct val="150000"/>
              </a:lnSpc>
              <a:spcBef>
                <a:spcPct val="0"/>
              </a:spcBef>
              <a:buNone/>
            </a:pPr>
            <a:endParaRPr lang="he-IL" sz="2800" dirty="0"/>
          </a:p>
          <a:p>
            <a:pPr marL="514350" indent="-514350" algn="just">
              <a:lnSpc>
                <a:spcPct val="150000"/>
              </a:lnSpc>
              <a:spcBef>
                <a:spcPct val="0"/>
              </a:spcBef>
              <a:buFont typeface="+mj-lt"/>
              <a:buAutoNum type="arabicPeriod"/>
            </a:pPr>
            <a:endParaRPr lang="he-IL" altLang="he-IL" sz="2800" dirty="0"/>
          </a:p>
          <a:p>
            <a:pPr marL="0" indent="0" algn="just">
              <a:lnSpc>
                <a:spcPct val="150000"/>
              </a:lnSpc>
              <a:spcBef>
                <a:spcPct val="0"/>
              </a:spcBef>
              <a:buFontTx/>
              <a:buNone/>
            </a:pPr>
            <a:endParaRPr lang="he-IL" altLang="he-IL" sz="2400" dirty="0"/>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12</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en-US" sz="3200" b="1" dirty="0">
                <a:latin typeface="David" panose="020E0502060401010101" pitchFamily="34" charset="-79"/>
                <a:cs typeface="David" panose="020E0502060401010101" pitchFamily="34" charset="-79"/>
              </a:rPr>
              <a:t>חלופה ראשונה להגדרת עסקה - </a:t>
            </a:r>
            <a:r>
              <a:rPr lang="he-IL" altLang="he-IL" sz="3200" b="1" dirty="0">
                <a:latin typeface="David" panose="020E0502060401010101" pitchFamily="34" charset="-79"/>
                <a:cs typeface="David" panose="020E0502060401010101" pitchFamily="34" charset="-79"/>
              </a:rPr>
              <a:t>הגדרת "מכירה"</a:t>
            </a:r>
          </a:p>
        </p:txBody>
      </p:sp>
    </p:spTree>
    <p:extLst>
      <p:ext uri="{BB962C8B-B14F-4D97-AF65-F5344CB8AC3E}">
        <p14:creationId xmlns:p14="http://schemas.microsoft.com/office/powerpoint/2010/main" val="1163403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88913"/>
            <a:ext cx="8229600" cy="525462"/>
          </a:xfrm>
        </p:spPr>
        <p:txBody>
          <a:bodyPr/>
          <a:lstStyle/>
          <a:p>
            <a:r>
              <a:rPr lang="he-IL" altLang="en-US" sz="3200" b="1" dirty="0">
                <a:latin typeface="David" panose="020E0502060401010101" pitchFamily="34" charset="-79"/>
                <a:cs typeface="David" panose="020E0502060401010101" pitchFamily="34" charset="-79"/>
              </a:rPr>
              <a:t>הגדרות נוספות</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428625" y="1285875"/>
            <a:ext cx="8258175" cy="4446588"/>
          </a:xfrm>
        </p:spPr>
        <p:txBody>
          <a:bodyPr>
            <a:normAutofit fontScale="85000" lnSpcReduction="20000"/>
          </a:bodyPr>
          <a:lstStyle/>
          <a:p>
            <a:pPr marL="0" indent="0" algn="just">
              <a:lnSpc>
                <a:spcPct val="170000"/>
              </a:lnSpc>
              <a:spcBef>
                <a:spcPts val="600"/>
              </a:spcBef>
              <a:spcAft>
                <a:spcPts val="600"/>
              </a:spcAft>
              <a:buFontTx/>
              <a:buNone/>
              <a:defRPr/>
            </a:pPr>
            <a:r>
              <a:rPr lang="he-IL" altLang="en-US" b="1" i="1" dirty="0">
                <a:latin typeface="Arial" panose="020B0604020202020204" pitchFamily="34" charset="0"/>
                <a:cs typeface="Arial" panose="020B0604020202020204" pitchFamily="34" charset="0"/>
              </a:rPr>
              <a:t>"שימוש לצורך עצמי" - </a:t>
            </a:r>
            <a:r>
              <a:rPr lang="he-IL" altLang="en-US" dirty="0">
                <a:latin typeface="Arial" panose="020B0604020202020204" pitchFamily="34" charset="0"/>
                <a:cs typeface="Arial" panose="020B0604020202020204" pitchFamily="34" charset="0"/>
              </a:rPr>
              <a:t>כוללת שתי חלופות</a:t>
            </a:r>
            <a:r>
              <a:rPr lang="he-IL" altLang="en-US" sz="2900" dirty="0">
                <a:latin typeface="Arial" panose="020B0604020202020204" pitchFamily="34" charset="0"/>
                <a:cs typeface="Arial" panose="020B0604020202020204" pitchFamily="34" charset="0"/>
              </a:rPr>
              <a:t>:</a:t>
            </a:r>
          </a:p>
          <a:p>
            <a:pPr marL="514350" indent="-514350" algn="just">
              <a:lnSpc>
                <a:spcPct val="170000"/>
              </a:lnSpc>
              <a:spcBef>
                <a:spcPts val="600"/>
              </a:spcBef>
              <a:spcAft>
                <a:spcPts val="600"/>
              </a:spcAft>
              <a:buFont typeface="+mj-lt"/>
              <a:buAutoNum type="arabicPeriod"/>
              <a:defRPr/>
            </a:pPr>
            <a:r>
              <a:rPr lang="he-IL" altLang="en-US" dirty="0">
                <a:latin typeface="Arial" panose="020B0604020202020204" pitchFamily="34" charset="0"/>
                <a:cs typeface="Arial" panose="020B0604020202020204" pitchFamily="34" charset="0"/>
              </a:rPr>
              <a:t>העברת נכס מהעסק בידי בעל מניות, עובד או מנהל, לשימושם הפרטי. למשל: בעל מכולת לוקח מצרכים לביתו.</a:t>
            </a:r>
          </a:p>
          <a:p>
            <a:pPr marL="539750" lvl="2" indent="0" algn="just">
              <a:lnSpc>
                <a:spcPct val="170000"/>
              </a:lnSpc>
              <a:spcBef>
                <a:spcPts val="600"/>
              </a:spcBef>
              <a:spcAft>
                <a:spcPts val="600"/>
              </a:spcAft>
              <a:buNone/>
              <a:defRPr/>
            </a:pPr>
            <a:r>
              <a:rPr lang="he-IL" altLang="en-US" sz="1500" b="1" u="sng" dirty="0">
                <a:latin typeface="Arial" panose="020B0604020202020204" pitchFamily="34" charset="0"/>
                <a:cs typeface="Arial" panose="020B0604020202020204" pitchFamily="34" charset="0"/>
              </a:rPr>
              <a:t>דגש</a:t>
            </a:r>
            <a:r>
              <a:rPr lang="he-IL" altLang="en-US" sz="1500" dirty="0">
                <a:latin typeface="Arial" panose="020B0604020202020204" pitchFamily="34" charset="0"/>
                <a:cs typeface="Arial" panose="020B0604020202020204" pitchFamily="34" charset="0"/>
              </a:rPr>
              <a:t>: שינוי יעוד של מלאי לרכוש קבוע לצרכי העסק אינה נחשבת כמכירה לעניין מע"מ בשונה מסעיף 85 בפקודת מס הכנסה.</a:t>
            </a:r>
          </a:p>
          <a:p>
            <a:pPr marL="514350" indent="-514350" algn="just">
              <a:lnSpc>
                <a:spcPct val="170000"/>
              </a:lnSpc>
              <a:spcBef>
                <a:spcPts val="600"/>
              </a:spcBef>
              <a:spcAft>
                <a:spcPts val="600"/>
              </a:spcAft>
              <a:buFont typeface="+mj-lt"/>
              <a:buAutoNum type="arabicPeriod" startAt="2"/>
              <a:defRPr/>
            </a:pPr>
            <a:r>
              <a:rPr lang="he-IL" altLang="en-US" dirty="0">
                <a:latin typeface="Arial" panose="020B0604020202020204" pitchFamily="34" charset="0"/>
                <a:cs typeface="Arial" panose="020B0604020202020204" pitchFamily="34" charset="0"/>
              </a:rPr>
              <a:t>שימוש לצרכי העסק בנכסי העסק מסוג ובתנאים שקבע שר האוצר </a:t>
            </a:r>
            <a:r>
              <a:rPr lang="he-IL" altLang="en-US" sz="2400" dirty="0">
                <a:latin typeface="Arial" panose="020B0604020202020204" pitchFamily="34" charset="0"/>
                <a:cs typeface="Arial" panose="020B0604020202020204" pitchFamily="34" charset="0"/>
              </a:rPr>
              <a:t>(למשל: השכרת מקרקעין שנבנו על ידי העוסק)</a:t>
            </a:r>
          </a:p>
          <a:p>
            <a:pPr marL="0" indent="0" algn="just">
              <a:lnSpc>
                <a:spcPct val="170000"/>
              </a:lnSpc>
              <a:spcBef>
                <a:spcPts val="600"/>
              </a:spcBef>
              <a:spcAft>
                <a:spcPts val="600"/>
              </a:spcAft>
              <a:buNone/>
              <a:defRPr/>
            </a:pPr>
            <a:endParaRPr lang="he-IL" altLang="en-US" sz="2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32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88913"/>
            <a:ext cx="8229600" cy="525462"/>
          </a:xfrm>
        </p:spPr>
        <p:txBody>
          <a:bodyPr/>
          <a:lstStyle/>
          <a:p>
            <a:r>
              <a:rPr lang="he-IL" altLang="en-US" sz="3200" b="1" dirty="0">
                <a:latin typeface="David" panose="020E0502060401010101" pitchFamily="34" charset="-79"/>
                <a:cs typeface="David" panose="020E0502060401010101" pitchFamily="34" charset="-79"/>
              </a:rPr>
              <a:t>חלופה ראשונה להגדרת עסקה – הגדרת "נכס"</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428625" y="1285875"/>
            <a:ext cx="8258175" cy="4446588"/>
          </a:xfrm>
        </p:spPr>
        <p:txBody>
          <a:bodyPr>
            <a:normAutofit fontScale="55000" lnSpcReduction="20000"/>
          </a:bodyPr>
          <a:lstStyle/>
          <a:p>
            <a:pPr marL="0" indent="0" algn="just">
              <a:lnSpc>
                <a:spcPct val="170000"/>
              </a:lnSpc>
              <a:spcBef>
                <a:spcPts val="600"/>
              </a:spcBef>
              <a:spcAft>
                <a:spcPts val="600"/>
              </a:spcAft>
              <a:buFontTx/>
              <a:buNone/>
              <a:defRPr/>
            </a:pPr>
            <a:r>
              <a:rPr lang="he-IL" altLang="en-US" b="1" i="1" dirty="0">
                <a:latin typeface="Arial" panose="020B0604020202020204" pitchFamily="34" charset="0"/>
                <a:cs typeface="Arial" panose="020B0604020202020204" pitchFamily="34" charset="0"/>
              </a:rPr>
              <a:t>"נכס" </a:t>
            </a:r>
            <a:r>
              <a:rPr lang="he-IL" altLang="en-US" i="1" dirty="0">
                <a:latin typeface="Arial" panose="020B0604020202020204" pitchFamily="34" charset="0"/>
                <a:cs typeface="Arial" panose="020B0604020202020204" pitchFamily="34" charset="0"/>
              </a:rPr>
              <a:t>- טובין או מקרקעין;</a:t>
            </a:r>
          </a:p>
          <a:p>
            <a:pPr marL="0" indent="0" algn="just">
              <a:lnSpc>
                <a:spcPct val="170000"/>
              </a:lnSpc>
              <a:spcBef>
                <a:spcPts val="600"/>
              </a:spcBef>
              <a:spcAft>
                <a:spcPts val="600"/>
              </a:spcAft>
              <a:buFontTx/>
              <a:buNone/>
              <a:defRPr/>
            </a:pPr>
            <a:r>
              <a:rPr lang="he-IL" altLang="en-US" b="1" i="1" dirty="0">
                <a:latin typeface="Arial" panose="020B0604020202020204" pitchFamily="34" charset="0"/>
                <a:cs typeface="Arial" panose="020B0604020202020204" pitchFamily="34" charset="0"/>
              </a:rPr>
              <a:t>"מקרקעין"</a:t>
            </a:r>
            <a:r>
              <a:rPr lang="he-IL" altLang="en-US" i="1" dirty="0">
                <a:latin typeface="Arial" panose="020B0604020202020204" pitchFamily="34" charset="0"/>
                <a:cs typeface="Arial" panose="020B0604020202020204" pitchFamily="34" charset="0"/>
              </a:rPr>
              <a:t> - </a:t>
            </a:r>
            <a:r>
              <a:rPr lang="he-IL" altLang="en-US" i="1" u="sng" dirty="0">
                <a:latin typeface="Arial" panose="020B0604020202020204" pitchFamily="34" charset="0"/>
                <a:cs typeface="Arial" panose="020B0604020202020204" pitchFamily="34" charset="0"/>
              </a:rPr>
              <a:t>לרבות</a:t>
            </a:r>
            <a:r>
              <a:rPr lang="he-IL" altLang="en-US" i="1" dirty="0">
                <a:latin typeface="Arial" panose="020B0604020202020204" pitchFamily="34" charset="0"/>
                <a:cs typeface="Arial" panose="020B0604020202020204" pitchFamily="34" charset="0"/>
              </a:rPr>
              <a:t> זכות במקרקעין ולרבות זכות באיגוד מקרקעין כמשמעותה בחוק מס שבח מקרקעין, התשכ"ג-1963;</a:t>
            </a:r>
          </a:p>
          <a:p>
            <a:pPr marL="0" indent="0" algn="just">
              <a:lnSpc>
                <a:spcPct val="170000"/>
              </a:lnSpc>
              <a:spcBef>
                <a:spcPts val="600"/>
              </a:spcBef>
              <a:spcAft>
                <a:spcPts val="600"/>
              </a:spcAft>
              <a:buFontTx/>
              <a:buNone/>
              <a:defRPr/>
            </a:pPr>
            <a:r>
              <a:rPr lang="he-IL" altLang="en-US" dirty="0">
                <a:latin typeface="Arial" panose="020B0604020202020204" pitchFamily="34" charset="0"/>
                <a:cs typeface="Arial" panose="020B0604020202020204" pitchFamily="34" charset="0"/>
              </a:rPr>
              <a:t>"זכות במקרקעין" אין הפניה לחוק מיסוי מקרקעין, ולכן מדובר בהגדרה רחבה יותר (בהתאם לחוק המקרקעין, תשע"ט-1961, קרקע כוללת כל דבר שבנוי ונטוע עליה וכל המחובר לקרקע חיבור של קבע). </a:t>
            </a:r>
          </a:p>
          <a:p>
            <a:pPr marL="0" indent="0" algn="just">
              <a:lnSpc>
                <a:spcPct val="170000"/>
              </a:lnSpc>
              <a:spcBef>
                <a:spcPts val="600"/>
              </a:spcBef>
              <a:spcAft>
                <a:spcPts val="600"/>
              </a:spcAft>
              <a:buFontTx/>
              <a:buNone/>
              <a:defRPr/>
            </a:pPr>
            <a:r>
              <a:rPr lang="he-IL" altLang="en-US" b="1" i="1" dirty="0">
                <a:latin typeface="Arial" panose="020B0604020202020204" pitchFamily="34" charset="0"/>
                <a:cs typeface="Arial" panose="020B0604020202020204" pitchFamily="34" charset="0"/>
              </a:rPr>
              <a:t>"טובין"</a:t>
            </a:r>
            <a:r>
              <a:rPr lang="he-IL" altLang="en-US" i="1" dirty="0">
                <a:latin typeface="Arial" panose="020B0604020202020204" pitchFamily="34" charset="0"/>
                <a:cs typeface="Arial" panose="020B0604020202020204" pitchFamily="34" charset="0"/>
              </a:rPr>
              <a:t> - מתחילה במילה "לרבות" ומוסיפה על המונח המקובל. ההגדרה ממעטת מתוכה: זכות במקרקעין (נמצאת בתוך הגדרת "מקרקעין"); זכות בתאגיד; ניירות ערך ומסמכים סחירים</a:t>
            </a:r>
          </a:p>
        </p:txBody>
      </p:sp>
    </p:spTree>
    <p:extLst>
      <p:ext uri="{BB962C8B-B14F-4D97-AF65-F5344CB8AC3E}">
        <p14:creationId xmlns:p14="http://schemas.microsoft.com/office/powerpoint/2010/main" val="343051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0BC69389-E75A-4B31-913E-FD1CE8A8521F}"/>
              </a:ext>
            </a:extLst>
          </p:cNvPr>
          <p:cNvSpPr>
            <a:spLocks noGrp="1" noChangeArrowheads="1"/>
          </p:cNvSpPr>
          <p:nvPr>
            <p:ph type="title"/>
          </p:nvPr>
        </p:nvSpPr>
        <p:spPr>
          <a:xfrm>
            <a:off x="457200" y="180951"/>
            <a:ext cx="8229600" cy="439737"/>
          </a:xfrm>
        </p:spPr>
        <p:txBody>
          <a:bodyPr/>
          <a:lstStyle/>
          <a:p>
            <a:r>
              <a:rPr lang="he-IL" altLang="en-US" sz="3200" b="1" dirty="0">
                <a:latin typeface="David" panose="020E0502060401010101" pitchFamily="34" charset="-79"/>
                <a:cs typeface="David" panose="020E0502060401010101" pitchFamily="34" charset="-79"/>
              </a:rPr>
              <a:t>חלופה ראשונה להגדרת עסקה – הגדרת "שירות"</a:t>
            </a:r>
          </a:p>
        </p:txBody>
      </p:sp>
      <p:sp>
        <p:nvSpPr>
          <p:cNvPr id="4099" name="מציין מיקום תוכן 2">
            <a:extLst>
              <a:ext uri="{FF2B5EF4-FFF2-40B4-BE49-F238E27FC236}">
                <a16:creationId xmlns:a16="http://schemas.microsoft.com/office/drawing/2014/main" id="{23113306-0FB2-4C95-9901-8EBDA67B8AB5}"/>
              </a:ext>
            </a:extLst>
          </p:cNvPr>
          <p:cNvSpPr>
            <a:spLocks noGrp="1"/>
          </p:cNvSpPr>
          <p:nvPr>
            <p:ph idx="1"/>
          </p:nvPr>
        </p:nvSpPr>
        <p:spPr>
          <a:xfrm>
            <a:off x="428625" y="1285875"/>
            <a:ext cx="8258175" cy="4446588"/>
          </a:xfrm>
        </p:spPr>
        <p:txBody>
          <a:bodyPr>
            <a:normAutofit fontScale="92500"/>
          </a:bodyPr>
          <a:lstStyle/>
          <a:p>
            <a:pPr marL="0" indent="0" algn="just">
              <a:lnSpc>
                <a:spcPct val="150000"/>
              </a:lnSpc>
              <a:spcAft>
                <a:spcPts val="600"/>
              </a:spcAft>
              <a:buFont typeface="Wingdings 2" panose="05020102010507070707" pitchFamily="18" charset="2"/>
              <a:buNone/>
              <a:defRPr/>
            </a:pPr>
            <a:r>
              <a:rPr lang="he-IL" sz="2600" dirty="0">
                <a:latin typeface="Arial" panose="020B0604020202020204" pitchFamily="34" charset="0"/>
                <a:cs typeface="Arial" panose="020B0604020202020204" pitchFamily="34" charset="0"/>
              </a:rPr>
              <a:t>"שירות" מוגדר בסעיף 1: </a:t>
            </a:r>
          </a:p>
          <a:p>
            <a:pPr marL="0" indent="0" algn="just">
              <a:lnSpc>
                <a:spcPct val="150000"/>
              </a:lnSpc>
              <a:spcAft>
                <a:spcPts val="600"/>
              </a:spcAft>
              <a:buFont typeface="Wingdings 2" panose="05020102010507070707" pitchFamily="18" charset="2"/>
              <a:buNone/>
              <a:defRPr/>
            </a:pPr>
            <a:r>
              <a:rPr lang="he-IL" sz="2600" b="1" i="1" dirty="0">
                <a:latin typeface="Arial" panose="020B0604020202020204" pitchFamily="34" charset="0"/>
                <a:cs typeface="Arial" panose="020B0604020202020204" pitchFamily="34" charset="0"/>
              </a:rPr>
              <a:t>"כל עשייה </a:t>
            </a:r>
            <a:r>
              <a:rPr lang="he-IL" sz="2600" b="1" i="1" u="sng" dirty="0">
                <a:latin typeface="Arial" panose="020B0604020202020204" pitchFamily="34" charset="0"/>
                <a:cs typeface="Arial" panose="020B0604020202020204" pitchFamily="34" charset="0"/>
              </a:rPr>
              <a:t>בתמורה</a:t>
            </a:r>
            <a:r>
              <a:rPr lang="he-IL" sz="2600" b="1" i="1" dirty="0">
                <a:latin typeface="Arial" panose="020B0604020202020204" pitchFamily="34" charset="0"/>
                <a:cs typeface="Arial" panose="020B0604020202020204" pitchFamily="34" charset="0"/>
              </a:rPr>
              <a:t> </a:t>
            </a:r>
            <a:r>
              <a:rPr lang="he-IL" sz="2600" b="1" i="1" u="sng" dirty="0">
                <a:latin typeface="Arial" panose="020B0604020202020204" pitchFamily="34" charset="0"/>
                <a:cs typeface="Arial" panose="020B0604020202020204" pitchFamily="34" charset="0"/>
              </a:rPr>
              <a:t>למען הזולת</a:t>
            </a:r>
            <a:r>
              <a:rPr lang="he-IL" sz="2600" b="1" i="1" dirty="0">
                <a:latin typeface="Arial" panose="020B0604020202020204" pitchFamily="34" charset="0"/>
                <a:cs typeface="Arial" panose="020B0604020202020204" pitchFamily="34" charset="0"/>
              </a:rPr>
              <a:t> שאיננה מכר, לרבות עסקת אשראי... </a:t>
            </a:r>
            <a:r>
              <a:rPr lang="he-IL" sz="2600" b="1" i="1" u="sng" dirty="0">
                <a:latin typeface="Arial" panose="020B0604020202020204" pitchFamily="34" charset="0"/>
                <a:cs typeface="Arial" panose="020B0604020202020204" pitchFamily="34" charset="0"/>
              </a:rPr>
              <a:t>ובחבר בן אדם אף ללא תמורה</a:t>
            </a:r>
            <a:r>
              <a:rPr lang="he-IL" sz="2600" b="1" i="1" dirty="0">
                <a:latin typeface="Arial" panose="020B0604020202020204" pitchFamily="34" charset="0"/>
                <a:cs typeface="Arial" panose="020B0604020202020204" pitchFamily="34" charset="0"/>
              </a:rPr>
              <a:t>..."</a:t>
            </a:r>
          </a:p>
          <a:p>
            <a:pPr marL="0" indent="0" algn="just">
              <a:lnSpc>
                <a:spcPct val="150000"/>
              </a:lnSpc>
              <a:spcAft>
                <a:spcPts val="600"/>
              </a:spcAft>
              <a:buNone/>
              <a:defRPr/>
            </a:pPr>
            <a:r>
              <a:rPr lang="he-IL" sz="1800" b="1" u="sng" dirty="0">
                <a:latin typeface="Arial" panose="020B0604020202020204" pitchFamily="34" charset="0"/>
                <a:cs typeface="Arial" panose="020B0604020202020204" pitchFamily="34" charset="0"/>
              </a:rPr>
              <a:t>דגשים</a:t>
            </a:r>
          </a:p>
          <a:p>
            <a:pPr algn="just">
              <a:lnSpc>
                <a:spcPct val="150000"/>
              </a:lnSpc>
              <a:spcAft>
                <a:spcPts val="600"/>
              </a:spcAft>
              <a:defRPr/>
            </a:pPr>
            <a:r>
              <a:rPr lang="he-IL" sz="1800" dirty="0">
                <a:latin typeface="Arial" panose="020B0604020202020204" pitchFamily="34" charset="0"/>
                <a:cs typeface="Arial" panose="020B0604020202020204" pitchFamily="34" charset="0"/>
              </a:rPr>
              <a:t>שירות בתמורה - שירות הניתן בידי עוסק עצמאי שלא בתמורה לא יחויב במע"מ. לדוג': עו"ד שנותן שירות משפטי ללא תמורה. זאת בניגוד למכירה החייבת אף ללא תמורה, כגון מתנה.</a:t>
            </a:r>
          </a:p>
          <a:p>
            <a:pPr algn="just">
              <a:lnSpc>
                <a:spcPct val="150000"/>
              </a:lnSpc>
              <a:spcAft>
                <a:spcPts val="600"/>
              </a:spcAft>
              <a:defRPr/>
            </a:pPr>
            <a:r>
              <a:rPr lang="he-IL" sz="1800" dirty="0">
                <a:latin typeface="Arial" panose="020B0604020202020204" pitchFamily="34" charset="0"/>
                <a:cs typeface="Arial" panose="020B0604020202020204" pitchFamily="34" charset="0"/>
              </a:rPr>
              <a:t>למען הזולת - מתן שירות עצמי לא חייב במע"מ בניגוד למכר הכולל גם שימוש לצורך עצמי. לדוג': אדריכל שמעצב את ביתו לא יחויב במע"מ.</a:t>
            </a:r>
          </a:p>
          <a:p>
            <a:pPr algn="just">
              <a:lnSpc>
                <a:spcPct val="150000"/>
              </a:lnSpc>
              <a:spcAft>
                <a:spcPts val="600"/>
              </a:spcAft>
              <a:defRPr/>
            </a:pPr>
            <a:endParaRPr lang="he-IL" sz="1800" dirty="0">
              <a:latin typeface="Arial" panose="020B0604020202020204" pitchFamily="34" charset="0"/>
              <a:cs typeface="Arial" panose="020B0604020202020204" pitchFamily="34" charset="0"/>
            </a:endParaRPr>
          </a:p>
          <a:p>
            <a:pPr marL="0" indent="0" algn="just">
              <a:lnSpc>
                <a:spcPct val="150000"/>
              </a:lnSpc>
              <a:spcAft>
                <a:spcPts val="600"/>
              </a:spcAft>
              <a:buFont typeface="Wingdings 2" panose="05020102010507070707" pitchFamily="18" charset="2"/>
              <a:buNone/>
              <a:defRPr/>
            </a:pPr>
            <a:endParaRPr lang="he-I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0978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0BC69389-E75A-4B31-913E-FD1CE8A8521F}"/>
              </a:ext>
            </a:extLst>
          </p:cNvPr>
          <p:cNvSpPr>
            <a:spLocks noGrp="1" noChangeArrowheads="1"/>
          </p:cNvSpPr>
          <p:nvPr>
            <p:ph type="title"/>
          </p:nvPr>
        </p:nvSpPr>
        <p:spPr>
          <a:xfrm>
            <a:off x="457200" y="116632"/>
            <a:ext cx="8229600" cy="439737"/>
          </a:xfrm>
        </p:spPr>
        <p:txBody>
          <a:bodyPr/>
          <a:lstStyle/>
          <a:p>
            <a:r>
              <a:rPr lang="he-IL" altLang="en-US" sz="3200" b="1" dirty="0">
                <a:latin typeface="David" panose="020E0502060401010101" pitchFamily="34" charset="-79"/>
                <a:cs typeface="David" panose="020E0502060401010101" pitchFamily="34" charset="-79"/>
              </a:rPr>
              <a:t>חלופה ראשונה להגדרת עסקה – הגדרת "שירות"</a:t>
            </a:r>
            <a:endParaRPr lang="he-IL" altLang="en-US" sz="2200" b="1" dirty="0">
              <a:latin typeface="David" panose="020E0502060401010101" pitchFamily="34" charset="-79"/>
              <a:cs typeface="David" panose="020E0502060401010101" pitchFamily="34" charset="-79"/>
            </a:endParaRPr>
          </a:p>
        </p:txBody>
      </p:sp>
      <p:sp>
        <p:nvSpPr>
          <p:cNvPr id="4099" name="מציין מיקום תוכן 2">
            <a:extLst>
              <a:ext uri="{FF2B5EF4-FFF2-40B4-BE49-F238E27FC236}">
                <a16:creationId xmlns:a16="http://schemas.microsoft.com/office/drawing/2014/main" id="{23113306-0FB2-4C95-9901-8EBDA67B8AB5}"/>
              </a:ext>
            </a:extLst>
          </p:cNvPr>
          <p:cNvSpPr>
            <a:spLocks noGrp="1"/>
          </p:cNvSpPr>
          <p:nvPr>
            <p:ph idx="1"/>
          </p:nvPr>
        </p:nvSpPr>
        <p:spPr>
          <a:xfrm>
            <a:off x="428625" y="1285875"/>
            <a:ext cx="8258175" cy="4446588"/>
          </a:xfrm>
        </p:spPr>
        <p:txBody>
          <a:bodyPr>
            <a:normAutofit/>
          </a:bodyPr>
          <a:lstStyle/>
          <a:p>
            <a:pPr marL="0" indent="0" algn="just">
              <a:lnSpc>
                <a:spcPct val="150000"/>
              </a:lnSpc>
              <a:spcAft>
                <a:spcPts val="600"/>
              </a:spcAft>
              <a:buNone/>
              <a:defRPr/>
            </a:pPr>
            <a:r>
              <a:rPr lang="he-IL" sz="2800" b="1" i="1" dirty="0">
                <a:latin typeface="Arial" panose="020B0604020202020204" pitchFamily="34" charset="0"/>
                <a:cs typeface="Arial" panose="020B0604020202020204" pitchFamily="34" charset="0"/>
              </a:rPr>
              <a:t>"לרבות עסקת אשראי..." </a:t>
            </a:r>
            <a:endParaRPr lang="he-IL" sz="2000" b="1" i="1" dirty="0">
              <a:latin typeface="Arial" panose="020B0604020202020204" pitchFamily="34" charset="0"/>
              <a:cs typeface="Arial" panose="020B0604020202020204" pitchFamily="34" charset="0"/>
            </a:endParaRPr>
          </a:p>
          <a:p>
            <a:pPr marL="0" indent="0" algn="just">
              <a:lnSpc>
                <a:spcPct val="150000"/>
              </a:lnSpc>
              <a:spcAft>
                <a:spcPts val="600"/>
              </a:spcAft>
              <a:buNone/>
              <a:defRPr/>
            </a:pPr>
            <a:r>
              <a:rPr lang="he-IL" sz="2400" dirty="0">
                <a:latin typeface="Arial" panose="020B0604020202020204" pitchFamily="34" charset="0"/>
                <a:cs typeface="Arial" panose="020B0604020202020204" pitchFamily="34" charset="0"/>
              </a:rPr>
              <a:t>מתן הלוואה הינה מתן שירות לזולת בתמורה, קרי: מתן זכות שימוש בכסף בגין השירות שהיא הריבית. </a:t>
            </a:r>
          </a:p>
          <a:p>
            <a:pPr marL="0" indent="0" algn="just">
              <a:lnSpc>
                <a:spcPct val="150000"/>
              </a:lnSpc>
              <a:spcAft>
                <a:spcPts val="600"/>
              </a:spcAft>
              <a:buNone/>
              <a:defRPr/>
            </a:pPr>
            <a:endParaRPr lang="he-IL" altLang="en-US" sz="2000" b="1" u="sng" dirty="0">
              <a:latin typeface="Arial" panose="020B0604020202020204" pitchFamily="34" charset="0"/>
              <a:cs typeface="Arial" panose="020B0604020202020204" pitchFamily="34" charset="0"/>
            </a:endParaRPr>
          </a:p>
          <a:p>
            <a:pPr marL="0" indent="0" algn="just">
              <a:lnSpc>
                <a:spcPct val="150000"/>
              </a:lnSpc>
              <a:spcAft>
                <a:spcPts val="600"/>
              </a:spcAft>
              <a:buNone/>
              <a:defRPr/>
            </a:pPr>
            <a:r>
              <a:rPr lang="he-IL" altLang="en-US" sz="2000" b="1" u="sng" dirty="0">
                <a:latin typeface="Arial" panose="020B0604020202020204" pitchFamily="34" charset="0"/>
                <a:cs typeface="Arial" panose="020B0604020202020204" pitchFamily="34" charset="0"/>
              </a:rPr>
              <a:t>פס"ד "</a:t>
            </a:r>
            <a:r>
              <a:rPr lang="he-IL" altLang="en-US" sz="2000" b="1" u="sng" dirty="0" err="1">
                <a:latin typeface="Arial" panose="020B0604020202020204" pitchFamily="34" charset="0"/>
                <a:cs typeface="Arial" panose="020B0604020202020204" pitchFamily="34" charset="0"/>
              </a:rPr>
              <a:t>פריצקר</a:t>
            </a:r>
            <a:r>
              <a:rPr lang="he-IL" altLang="en-US" sz="2000" b="1" u="sng" dirty="0">
                <a:latin typeface="Arial" panose="020B0604020202020204" pitchFamily="34" charset="0"/>
                <a:cs typeface="Arial" panose="020B0604020202020204" pitchFamily="34" charset="0"/>
              </a:rPr>
              <a:t>" (ע"ש 251/88)</a:t>
            </a:r>
            <a:r>
              <a:rPr lang="he-IL" altLang="en-US" sz="2000" b="1" dirty="0">
                <a:latin typeface="Arial" panose="020B0604020202020204" pitchFamily="34" charset="0"/>
                <a:cs typeface="Arial" panose="020B0604020202020204" pitchFamily="34" charset="0"/>
              </a:rPr>
              <a:t>: </a:t>
            </a:r>
            <a:r>
              <a:rPr lang="he-IL" altLang="en-US" sz="2000" dirty="0">
                <a:latin typeface="Arial" panose="020B0604020202020204" pitchFamily="34" charset="0"/>
                <a:cs typeface="Arial" panose="020B0604020202020204" pitchFamily="34" charset="0"/>
              </a:rPr>
              <a:t>הלוואה לעובד ללא ריבית והצמדה עונה על הגדרת שירות, זאת מכיוון שיש תמורה רעיונית והיא הגברת המוטיבציה אצל העובד ולכן היא תחויב במע"מ.</a:t>
            </a:r>
            <a:endParaRPr lang="he-IL"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282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0BC69389-E75A-4B31-913E-FD1CE8A8521F}"/>
              </a:ext>
            </a:extLst>
          </p:cNvPr>
          <p:cNvSpPr>
            <a:spLocks noGrp="1" noChangeArrowheads="1"/>
          </p:cNvSpPr>
          <p:nvPr>
            <p:ph type="title"/>
          </p:nvPr>
        </p:nvSpPr>
        <p:spPr>
          <a:xfrm>
            <a:off x="457200" y="180951"/>
            <a:ext cx="8229600" cy="439737"/>
          </a:xfrm>
        </p:spPr>
        <p:txBody>
          <a:bodyPr/>
          <a:lstStyle/>
          <a:p>
            <a:r>
              <a:rPr lang="he-IL" altLang="en-US" sz="3200" b="1" dirty="0">
                <a:latin typeface="David" panose="020E0502060401010101" pitchFamily="34" charset="-79"/>
                <a:cs typeface="David" panose="020E0502060401010101" pitchFamily="34" charset="-79"/>
              </a:rPr>
              <a:t>חלופה ראשונה להגדרת עסקה – הגדרת "שירות"</a:t>
            </a:r>
          </a:p>
        </p:txBody>
      </p:sp>
      <p:sp>
        <p:nvSpPr>
          <p:cNvPr id="4099" name="מציין מיקום תוכן 2">
            <a:extLst>
              <a:ext uri="{FF2B5EF4-FFF2-40B4-BE49-F238E27FC236}">
                <a16:creationId xmlns:a16="http://schemas.microsoft.com/office/drawing/2014/main" id="{23113306-0FB2-4C95-9901-8EBDA67B8AB5}"/>
              </a:ext>
            </a:extLst>
          </p:cNvPr>
          <p:cNvSpPr>
            <a:spLocks noGrp="1"/>
          </p:cNvSpPr>
          <p:nvPr>
            <p:ph idx="1"/>
          </p:nvPr>
        </p:nvSpPr>
        <p:spPr>
          <a:xfrm>
            <a:off x="428625" y="1285875"/>
            <a:ext cx="8258175" cy="4446588"/>
          </a:xfrm>
        </p:spPr>
        <p:txBody>
          <a:bodyPr>
            <a:normAutofit/>
          </a:bodyPr>
          <a:lstStyle/>
          <a:p>
            <a:pPr marL="0" indent="0" algn="just">
              <a:lnSpc>
                <a:spcPct val="150000"/>
              </a:lnSpc>
              <a:spcAft>
                <a:spcPts val="600"/>
              </a:spcAft>
              <a:buNone/>
              <a:defRPr/>
            </a:pPr>
            <a:r>
              <a:rPr lang="he-IL" sz="2400" b="1" i="1" dirty="0">
                <a:latin typeface="Arial" panose="020B0604020202020204" pitchFamily="34" charset="0"/>
                <a:cs typeface="Arial" panose="020B0604020202020204" pitchFamily="34" charset="0"/>
              </a:rPr>
              <a:t>"...ובחבר בנ"א גם עשייה </a:t>
            </a:r>
            <a:r>
              <a:rPr lang="he-IL" sz="2400" b="1" i="1" u="sng" dirty="0">
                <a:latin typeface="Arial" panose="020B0604020202020204" pitchFamily="34" charset="0"/>
                <a:cs typeface="Arial" panose="020B0604020202020204" pitchFamily="34" charset="0"/>
              </a:rPr>
              <a:t>למען חבריו </a:t>
            </a:r>
            <a:r>
              <a:rPr lang="he-IL" sz="2400" b="1" i="1" dirty="0">
                <a:latin typeface="Arial" panose="020B0604020202020204" pitchFamily="34" charset="0"/>
                <a:cs typeface="Arial" panose="020B0604020202020204" pitchFamily="34" charset="0"/>
              </a:rPr>
              <a:t>ללא תמורה"</a:t>
            </a:r>
          </a:p>
          <a:p>
            <a:pPr marL="0" indent="0" algn="just">
              <a:lnSpc>
                <a:spcPct val="150000"/>
              </a:lnSpc>
              <a:spcAft>
                <a:spcPts val="600"/>
              </a:spcAft>
              <a:buNone/>
              <a:defRPr/>
            </a:pPr>
            <a:r>
              <a:rPr lang="he-IL" sz="2000" dirty="0">
                <a:latin typeface="Arial" panose="020B0604020202020204" pitchFamily="34" charset="0"/>
                <a:cs typeface="Arial" panose="020B0604020202020204" pitchFamily="34" charset="0"/>
              </a:rPr>
              <a:t>כאשר חברה נותנת שירות לבעלי המניות היא </a:t>
            </a:r>
            <a:r>
              <a:rPr lang="he-IL" sz="2000" dirty="0" err="1">
                <a:latin typeface="Arial" panose="020B0604020202020204" pitchFamily="34" charset="0"/>
                <a:cs typeface="Arial" panose="020B0604020202020204" pitchFamily="34" charset="0"/>
              </a:rPr>
              <a:t>תחוייב</a:t>
            </a:r>
            <a:r>
              <a:rPr lang="he-IL" sz="2000" dirty="0">
                <a:latin typeface="Arial" panose="020B0604020202020204" pitchFamily="34" charset="0"/>
                <a:cs typeface="Arial" panose="020B0604020202020204" pitchFamily="34" charset="0"/>
              </a:rPr>
              <a:t> במע"מ גם אם השירות ניתן ללא תמורה.</a:t>
            </a:r>
          </a:p>
          <a:p>
            <a:pPr marL="0" indent="0" algn="just">
              <a:lnSpc>
                <a:spcPct val="150000"/>
              </a:lnSpc>
              <a:spcAft>
                <a:spcPts val="600"/>
              </a:spcAft>
              <a:buNone/>
              <a:defRPr/>
            </a:pPr>
            <a:r>
              <a:rPr lang="he-IL" sz="2000" b="1" u="sng" dirty="0">
                <a:latin typeface="Arial" panose="020B0604020202020204" pitchFamily="34" charset="0"/>
                <a:cs typeface="Arial" panose="020B0604020202020204" pitchFamily="34" charset="0"/>
              </a:rPr>
              <a:t>דוגמאות</a:t>
            </a:r>
          </a:p>
          <a:p>
            <a:pPr algn="just">
              <a:lnSpc>
                <a:spcPct val="150000"/>
              </a:lnSpc>
              <a:spcAft>
                <a:spcPts val="600"/>
              </a:spcAft>
              <a:defRPr/>
            </a:pPr>
            <a:r>
              <a:rPr lang="he-IL" sz="2000" dirty="0">
                <a:latin typeface="Arial" panose="020B0604020202020204" pitchFamily="34" charset="0"/>
                <a:cs typeface="Arial" panose="020B0604020202020204" pitchFamily="34" charset="0"/>
              </a:rPr>
              <a:t>הלוואה ללא ריבית חייבת במע"מ</a:t>
            </a:r>
          </a:p>
          <a:p>
            <a:pPr algn="just">
              <a:lnSpc>
                <a:spcPct val="150000"/>
              </a:lnSpc>
              <a:spcAft>
                <a:spcPts val="600"/>
              </a:spcAft>
              <a:defRPr/>
            </a:pPr>
            <a:r>
              <a:rPr lang="he-IL" sz="2000" dirty="0">
                <a:latin typeface="Arial" panose="020B0604020202020204" pitchFamily="34" charset="0"/>
                <a:cs typeface="Arial" panose="020B0604020202020204" pitchFamily="34" charset="0"/>
              </a:rPr>
              <a:t>ריבית לפי סעיף 3(ט) לפקודת מס הכנסה חייבת במע"מ</a:t>
            </a:r>
            <a:r>
              <a:rPr lang="en-US" sz="2000" dirty="0">
                <a:latin typeface="Arial" panose="020B0604020202020204" pitchFamily="34" charset="0"/>
                <a:cs typeface="Arial" panose="020B0604020202020204" pitchFamily="34" charset="0"/>
              </a:rPr>
              <a:t> </a:t>
            </a:r>
            <a:r>
              <a:rPr lang="he-IL" sz="2000" dirty="0">
                <a:latin typeface="Arial" panose="020B0604020202020204" pitchFamily="34" charset="0"/>
                <a:cs typeface="Arial" panose="020B0604020202020204" pitchFamily="34" charset="0"/>
              </a:rPr>
              <a:t>(לפי עמדת מע"מ המס גלום בשיעור הריבית)</a:t>
            </a:r>
            <a:endParaRPr lang="he-I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356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16632"/>
            <a:ext cx="8229600" cy="525462"/>
          </a:xfrm>
        </p:spPr>
        <p:txBody>
          <a:bodyPr/>
          <a:lstStyle/>
          <a:p>
            <a:r>
              <a:rPr lang="he-IL" altLang="en-US" sz="2700" b="1" dirty="0">
                <a:latin typeface="David" panose="020E0502060401010101" pitchFamily="34" charset="-79"/>
                <a:cs typeface="David" panose="020E0502060401010101" pitchFamily="34" charset="-79"/>
              </a:rPr>
              <a:t>חלופה ראשונה להגדרת עסקה – הגדרת "עוסק"; "עסק"; "ציוד"</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428625" y="1285875"/>
            <a:ext cx="8258175" cy="4446588"/>
          </a:xfrm>
        </p:spPr>
        <p:txBody>
          <a:bodyPr>
            <a:noAutofit/>
          </a:bodyPr>
          <a:lstStyle/>
          <a:p>
            <a:pPr marL="0" indent="0" algn="just">
              <a:lnSpc>
                <a:spcPct val="170000"/>
              </a:lnSpc>
              <a:spcBef>
                <a:spcPts val="600"/>
              </a:spcBef>
              <a:spcAft>
                <a:spcPts val="600"/>
              </a:spcAft>
              <a:buFontTx/>
              <a:buNone/>
              <a:defRPr/>
            </a:pPr>
            <a:r>
              <a:rPr lang="he-IL" altLang="en-US" sz="2500" b="1" i="1" dirty="0">
                <a:latin typeface="Arial" panose="020B0604020202020204" pitchFamily="34" charset="0"/>
                <a:cs typeface="Arial" panose="020B0604020202020204" pitchFamily="34" charset="0"/>
              </a:rPr>
              <a:t>"עוסק" </a:t>
            </a:r>
            <a:r>
              <a:rPr lang="he-IL" altLang="en-US" sz="2500" i="1" dirty="0">
                <a:latin typeface="Arial" panose="020B0604020202020204" pitchFamily="34" charset="0"/>
                <a:cs typeface="Arial" panose="020B0604020202020204" pitchFamily="34" charset="0"/>
              </a:rPr>
              <a:t>- מי שמוכר נכס או נותן שירות במהלך עסקיו, ובלבד שאינו מלכ"ר או מוסד כספי, וכן מי שעושה עסקת אקראי;</a:t>
            </a:r>
          </a:p>
          <a:p>
            <a:pPr marL="0" indent="0" algn="just">
              <a:lnSpc>
                <a:spcPct val="170000"/>
              </a:lnSpc>
              <a:spcBef>
                <a:spcPts val="600"/>
              </a:spcBef>
              <a:spcAft>
                <a:spcPts val="600"/>
              </a:spcAft>
              <a:buFontTx/>
              <a:buNone/>
              <a:defRPr/>
            </a:pPr>
            <a:r>
              <a:rPr lang="he-IL" altLang="en-US" sz="2500" b="1" i="1" dirty="0">
                <a:latin typeface="Arial" panose="020B0604020202020204" pitchFamily="34" charset="0"/>
                <a:cs typeface="Arial" panose="020B0604020202020204" pitchFamily="34" charset="0"/>
              </a:rPr>
              <a:t>"עסק"</a:t>
            </a:r>
            <a:r>
              <a:rPr lang="he-IL" altLang="en-US" sz="2500" i="1" dirty="0">
                <a:latin typeface="Arial" panose="020B0604020202020204" pitchFamily="34" charset="0"/>
                <a:cs typeface="Arial" panose="020B0604020202020204" pitchFamily="34" charset="0"/>
              </a:rPr>
              <a:t> - לרבות מקצוע ומשלח-יד;</a:t>
            </a:r>
          </a:p>
          <a:p>
            <a:pPr marL="0" indent="0" algn="just">
              <a:lnSpc>
                <a:spcPct val="170000"/>
              </a:lnSpc>
              <a:spcBef>
                <a:spcPts val="600"/>
              </a:spcBef>
              <a:spcAft>
                <a:spcPts val="600"/>
              </a:spcAft>
              <a:buFontTx/>
              <a:buNone/>
              <a:defRPr/>
            </a:pPr>
            <a:r>
              <a:rPr lang="he-IL" altLang="en-US" sz="2500" b="1" i="1" dirty="0">
                <a:latin typeface="Arial" panose="020B0604020202020204" pitchFamily="34" charset="0"/>
                <a:cs typeface="Arial" panose="020B0604020202020204" pitchFamily="34" charset="0"/>
              </a:rPr>
              <a:t>"ציוד"</a:t>
            </a:r>
            <a:r>
              <a:rPr lang="he-IL" altLang="en-US" sz="2500" i="1" dirty="0">
                <a:latin typeface="Arial" panose="020B0604020202020204" pitchFamily="34" charset="0"/>
                <a:cs typeface="Arial" panose="020B0604020202020204" pitchFamily="34" charset="0"/>
              </a:rPr>
              <a:t> - נכס ששימש, משמש או נועד לשמש, לעוסק בעסקיו, ואין מכירתו מעיסוק העוסק;</a:t>
            </a:r>
          </a:p>
        </p:txBody>
      </p:sp>
    </p:spTree>
    <p:extLst>
      <p:ext uri="{BB962C8B-B14F-4D97-AF65-F5344CB8AC3E}">
        <p14:creationId xmlns:p14="http://schemas.microsoft.com/office/powerpoint/2010/main" val="1703273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כותרת 1">
            <a:extLst>
              <a:ext uri="{FF2B5EF4-FFF2-40B4-BE49-F238E27FC236}">
                <a16:creationId xmlns:a16="http://schemas.microsoft.com/office/drawing/2014/main" id="{0BC69389-E75A-4B31-913E-FD1CE8A8521F}"/>
              </a:ext>
            </a:extLst>
          </p:cNvPr>
          <p:cNvSpPr>
            <a:spLocks noGrp="1" noChangeArrowheads="1"/>
          </p:cNvSpPr>
          <p:nvPr>
            <p:ph type="title"/>
          </p:nvPr>
        </p:nvSpPr>
        <p:spPr>
          <a:xfrm>
            <a:off x="457200" y="274638"/>
            <a:ext cx="8229600" cy="439737"/>
          </a:xfrm>
        </p:spPr>
        <p:txBody>
          <a:bodyPr/>
          <a:lstStyle/>
          <a:p>
            <a:r>
              <a:rPr lang="he-IL" altLang="en-US" sz="3000" b="1" dirty="0">
                <a:latin typeface="David" panose="020E0502060401010101" pitchFamily="34" charset="-79"/>
                <a:cs typeface="David" panose="020E0502060401010101" pitchFamily="34" charset="-79"/>
              </a:rPr>
              <a:t>חלופה ראשונה להגדרת עסקה – הגדרת "במהלך עסקו"</a:t>
            </a:r>
          </a:p>
        </p:txBody>
      </p:sp>
      <p:sp>
        <p:nvSpPr>
          <p:cNvPr id="4099" name="מציין מיקום תוכן 2">
            <a:extLst>
              <a:ext uri="{FF2B5EF4-FFF2-40B4-BE49-F238E27FC236}">
                <a16:creationId xmlns:a16="http://schemas.microsoft.com/office/drawing/2014/main" id="{23113306-0FB2-4C95-9901-8EBDA67B8AB5}"/>
              </a:ext>
            </a:extLst>
          </p:cNvPr>
          <p:cNvSpPr>
            <a:spLocks noGrp="1"/>
          </p:cNvSpPr>
          <p:nvPr>
            <p:ph idx="1"/>
          </p:nvPr>
        </p:nvSpPr>
        <p:spPr>
          <a:xfrm>
            <a:off x="428625" y="1285875"/>
            <a:ext cx="8258175" cy="4446588"/>
          </a:xfrm>
        </p:spPr>
        <p:txBody>
          <a:bodyPr>
            <a:normAutofit/>
          </a:bodyPr>
          <a:lstStyle/>
          <a:p>
            <a:pPr marL="0" indent="0" algn="just">
              <a:lnSpc>
                <a:spcPct val="150000"/>
              </a:lnSpc>
              <a:spcAft>
                <a:spcPts val="600"/>
              </a:spcAft>
              <a:buFont typeface="Wingdings 2" panose="05020102010507070707" pitchFamily="18" charset="2"/>
              <a:buNone/>
              <a:defRPr/>
            </a:pPr>
            <a:r>
              <a:rPr lang="he-IL" b="1" u="sng" dirty="0">
                <a:latin typeface="Arial" panose="020B0604020202020204" pitchFamily="34" charset="0"/>
                <a:cs typeface="Arial" panose="020B0604020202020204" pitchFamily="34" charset="0"/>
              </a:rPr>
              <a:t>פס"ד </a:t>
            </a:r>
            <a:r>
              <a:rPr lang="he-IL" b="1" u="sng" dirty="0" err="1">
                <a:latin typeface="Arial" panose="020B0604020202020204" pitchFamily="34" charset="0"/>
                <a:cs typeface="Arial" panose="020B0604020202020204" pitchFamily="34" charset="0"/>
              </a:rPr>
              <a:t>אלמור</a:t>
            </a:r>
            <a:r>
              <a:rPr lang="he-IL" b="1" u="sng" dirty="0">
                <a:latin typeface="Arial" panose="020B0604020202020204" pitchFamily="34" charset="0"/>
                <a:cs typeface="Arial" panose="020B0604020202020204" pitchFamily="34" charset="0"/>
              </a:rPr>
              <a:t> (ע"א 111/83)</a:t>
            </a:r>
            <a:r>
              <a:rPr lang="he-IL" dirty="0">
                <a:latin typeface="Arial" panose="020B0604020202020204" pitchFamily="34" charset="0"/>
                <a:cs typeface="Arial" panose="020B0604020202020204" pitchFamily="34" charset="0"/>
              </a:rPr>
              <a:t>: מבחני העסק לעניין מע"מ דומים למבחנים הקיימים לעניין מס הכנסה:</a:t>
            </a:r>
          </a:p>
          <a:p>
            <a:pPr marL="0" indent="0" algn="just">
              <a:lnSpc>
                <a:spcPct val="150000"/>
              </a:lnSpc>
              <a:spcAft>
                <a:spcPts val="600"/>
              </a:spcAft>
              <a:buFont typeface="Wingdings 2" panose="05020102010507070707" pitchFamily="18" charset="2"/>
              <a:buNone/>
              <a:defRPr/>
            </a:pPr>
            <a:r>
              <a:rPr lang="he-IL" dirty="0">
                <a:latin typeface="Arial" panose="020B0604020202020204" pitchFamily="34" charset="0"/>
                <a:cs typeface="Arial" panose="020B0604020202020204" pitchFamily="34" charset="0"/>
              </a:rPr>
              <a:t>טיב הנכס, משך ההחזקה, מומחיות ובקיאות, תדירות, השבחה, מימון, ההיקף הכספי ומבחן גג - הנסיבות.</a:t>
            </a:r>
          </a:p>
          <a:p>
            <a:pPr marL="0" indent="0" algn="just">
              <a:lnSpc>
                <a:spcPct val="150000"/>
              </a:lnSpc>
              <a:spcAft>
                <a:spcPts val="600"/>
              </a:spcAft>
              <a:buFont typeface="Wingdings 2" panose="05020102010507070707" pitchFamily="18" charset="2"/>
              <a:buNone/>
              <a:defRPr/>
            </a:pPr>
            <a:endParaRPr lang="he-IL" dirty="0">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6B47E5E-ED4A-4A2B-BB7F-C88CA5D3DB28}"/>
              </a:ext>
            </a:extLst>
          </p:cNvPr>
          <p:cNvSpPr>
            <a:spLocks noGrp="1" noChangeArrowheads="1"/>
          </p:cNvSpPr>
          <p:nvPr>
            <p:ph idx="1"/>
          </p:nvPr>
        </p:nvSpPr>
        <p:spPr>
          <a:xfrm>
            <a:off x="611188" y="1124744"/>
            <a:ext cx="8229600" cy="5019675"/>
          </a:xfrm>
        </p:spPr>
        <p:txBody>
          <a:bodyPr/>
          <a:lstStyle/>
          <a:p>
            <a:pPr marL="457200" indent="-457200">
              <a:lnSpc>
                <a:spcPct val="150000"/>
              </a:lnSpc>
              <a:spcBef>
                <a:spcPts val="0"/>
              </a:spcBef>
              <a:buFont typeface="+mj-lt"/>
              <a:buAutoNum type="arabicPeriod"/>
              <a:defRPr/>
            </a:pPr>
            <a:r>
              <a:rPr lang="he-IL" sz="2400" dirty="0"/>
              <a:t>רקע ועקרונות חוק מע"מ</a:t>
            </a:r>
            <a:r>
              <a:rPr lang="he-IL" sz="2000" dirty="0"/>
              <a:t>	</a:t>
            </a:r>
          </a:p>
          <a:p>
            <a:pPr marL="457200" lvl="1" indent="-457200">
              <a:lnSpc>
                <a:spcPct val="150000"/>
              </a:lnSpc>
              <a:spcBef>
                <a:spcPts val="0"/>
              </a:spcBef>
              <a:buFont typeface="+mj-lt"/>
              <a:buAutoNum type="arabicPeriod" startAt="2"/>
              <a:defRPr/>
            </a:pPr>
            <a:r>
              <a:rPr lang="he-IL" sz="2400" dirty="0">
                <a:ea typeface="+mn-ea"/>
              </a:rPr>
              <a:t>הגדרות</a:t>
            </a:r>
          </a:p>
          <a:p>
            <a:pPr marL="457200" lvl="1" indent="-457200">
              <a:lnSpc>
                <a:spcPct val="150000"/>
              </a:lnSpc>
              <a:spcBef>
                <a:spcPts val="0"/>
              </a:spcBef>
              <a:buFont typeface="+mj-lt"/>
              <a:buAutoNum type="arabicPeriod" startAt="2"/>
              <a:defRPr/>
            </a:pPr>
            <a:r>
              <a:rPr lang="he-IL" sz="2400" dirty="0">
                <a:ea typeface="+mn-ea"/>
              </a:rPr>
              <a:t>עסקת אקראי</a:t>
            </a:r>
          </a:p>
          <a:p>
            <a:pPr marL="457200" lvl="1" indent="-457200">
              <a:lnSpc>
                <a:spcPct val="150000"/>
              </a:lnSpc>
              <a:spcBef>
                <a:spcPts val="0"/>
              </a:spcBef>
              <a:buFont typeface="+mj-lt"/>
              <a:buAutoNum type="arabicPeriod" startAt="2"/>
              <a:defRPr/>
            </a:pPr>
            <a:r>
              <a:rPr lang="he-IL" sz="2400" dirty="0"/>
              <a:t>מלכ"ר ומוסד כספי - מס שכר ומס רווח</a:t>
            </a:r>
          </a:p>
          <a:p>
            <a:pPr marL="457200" lvl="1" indent="-457200">
              <a:lnSpc>
                <a:spcPct val="150000"/>
              </a:lnSpc>
              <a:spcBef>
                <a:spcPts val="0"/>
              </a:spcBef>
              <a:buFont typeface="+mj-lt"/>
              <a:buAutoNum type="arabicPeriod" startAt="2"/>
              <a:defRPr/>
            </a:pPr>
            <a:r>
              <a:rPr lang="he-IL" sz="2400" dirty="0"/>
              <a:t>המחיר בעסקה</a:t>
            </a:r>
          </a:p>
          <a:p>
            <a:pPr marL="457200" lvl="1" indent="-457200">
              <a:lnSpc>
                <a:spcPct val="150000"/>
              </a:lnSpc>
              <a:spcBef>
                <a:spcPts val="0"/>
              </a:spcBef>
              <a:buFont typeface="+mj-lt"/>
              <a:buAutoNum type="arabicPeriod" startAt="2"/>
              <a:defRPr/>
            </a:pPr>
            <a:r>
              <a:rPr lang="he-IL" sz="2400" dirty="0"/>
              <a:t>מקום העסקה</a:t>
            </a:r>
          </a:p>
          <a:p>
            <a:pPr marL="457200" lvl="1" indent="-457200">
              <a:lnSpc>
                <a:spcPct val="150000"/>
              </a:lnSpc>
              <a:spcBef>
                <a:spcPts val="0"/>
              </a:spcBef>
              <a:buFont typeface="+mj-lt"/>
              <a:buAutoNum type="arabicPeriod" startAt="2"/>
              <a:defRPr/>
            </a:pPr>
            <a:r>
              <a:rPr lang="he-IL" sz="2400" dirty="0"/>
              <a:t>החייב בתשלום המס	</a:t>
            </a:r>
          </a:p>
          <a:p>
            <a:pPr marL="457200" lvl="1" indent="-457200">
              <a:lnSpc>
                <a:spcPct val="150000"/>
              </a:lnSpc>
              <a:spcBef>
                <a:spcPts val="0"/>
              </a:spcBef>
              <a:buFont typeface="+mj-lt"/>
              <a:buAutoNum type="arabicPeriod" startAt="9"/>
              <a:defRPr/>
            </a:pPr>
            <a:r>
              <a:rPr lang="he-IL" altLang="en-US" sz="2400" dirty="0"/>
              <a:t>מועד החיוב במס</a:t>
            </a:r>
          </a:p>
          <a:p>
            <a:pPr marL="0" lvl="1" indent="0">
              <a:lnSpc>
                <a:spcPct val="150000"/>
              </a:lnSpc>
              <a:spcBef>
                <a:spcPts val="0"/>
              </a:spcBef>
              <a:buNone/>
              <a:defRPr/>
            </a:pPr>
            <a:endParaRPr lang="he-IL" altLang="he-IL" sz="2000" dirty="0"/>
          </a:p>
          <a:p>
            <a:pPr lvl="1">
              <a:lnSpc>
                <a:spcPct val="150000"/>
              </a:lnSpc>
              <a:spcBef>
                <a:spcPts val="0"/>
              </a:spcBef>
              <a:buFont typeface="Wingdings" panose="05000000000000000000" pitchFamily="2" charset="2"/>
              <a:buChar char="Ø"/>
              <a:defRPr/>
            </a:pPr>
            <a:endParaRPr lang="he-IL" sz="1800" dirty="0"/>
          </a:p>
          <a:p>
            <a:pPr marL="457200" indent="-457200">
              <a:lnSpc>
                <a:spcPct val="150000"/>
              </a:lnSpc>
              <a:spcBef>
                <a:spcPts val="0"/>
              </a:spcBef>
              <a:buFont typeface="+mj-lt"/>
              <a:buAutoNum type="arabicPeriod"/>
              <a:defRPr/>
            </a:pPr>
            <a:endParaRPr lang="he-IL" sz="2000" dirty="0"/>
          </a:p>
          <a:p>
            <a:pPr marL="457200" lvl="1" indent="0">
              <a:lnSpc>
                <a:spcPct val="150000"/>
              </a:lnSpc>
              <a:spcBef>
                <a:spcPts val="0"/>
              </a:spcBef>
              <a:buNone/>
              <a:defRPr/>
            </a:pPr>
            <a:endParaRPr lang="he-IL" sz="1800" dirty="0"/>
          </a:p>
          <a:p>
            <a:pPr lvl="1">
              <a:lnSpc>
                <a:spcPct val="150000"/>
              </a:lnSpc>
              <a:spcBef>
                <a:spcPts val="0"/>
              </a:spcBef>
              <a:buFont typeface="Wingdings" panose="05000000000000000000" pitchFamily="2" charset="2"/>
              <a:buChar char="Ø"/>
              <a:defRPr/>
            </a:pPr>
            <a:endParaRPr lang="he-IL" sz="1800" dirty="0"/>
          </a:p>
          <a:p>
            <a:pPr marL="457200" indent="-457200">
              <a:lnSpc>
                <a:spcPct val="150000"/>
              </a:lnSpc>
              <a:spcBef>
                <a:spcPts val="0"/>
              </a:spcBef>
              <a:buFont typeface="+mj-lt"/>
              <a:buAutoNum type="arabicPeriod"/>
              <a:defRPr/>
            </a:pPr>
            <a:endParaRPr lang="he-IL" sz="1600" dirty="0"/>
          </a:p>
          <a:p>
            <a:pPr>
              <a:defRPr/>
            </a:pPr>
            <a:endParaRPr lang="en-US" sz="2000" dirty="0"/>
          </a:p>
          <a:p>
            <a:pPr>
              <a:defRPr/>
            </a:pPr>
            <a:endParaRPr lang="he-IL" sz="1600" dirty="0"/>
          </a:p>
          <a:p>
            <a:pPr>
              <a:defRPr/>
            </a:pPr>
            <a:endParaRPr lang="en-US" sz="1600" dirty="0"/>
          </a:p>
          <a:p>
            <a:pPr marL="0" indent="0" algn="just">
              <a:spcBef>
                <a:spcPts val="600"/>
              </a:spcBef>
              <a:buFontTx/>
              <a:buNone/>
              <a:defRPr/>
            </a:pPr>
            <a:endParaRPr lang="he-IL" altLang="he-IL" sz="2600" dirty="0"/>
          </a:p>
          <a:p>
            <a:pPr marL="457200" indent="-457200" algn="just">
              <a:spcBef>
                <a:spcPts val="600"/>
              </a:spcBef>
              <a:buFontTx/>
              <a:buAutoNum type="arabicPeriod"/>
              <a:defRPr/>
            </a:pPr>
            <a:endParaRPr lang="en-US" altLang="he-IL" sz="2600" dirty="0"/>
          </a:p>
          <a:p>
            <a:pPr marL="0" indent="0" algn="just">
              <a:spcBef>
                <a:spcPts val="600"/>
              </a:spcBef>
              <a:buFontTx/>
              <a:buNone/>
              <a:defRPr/>
            </a:pPr>
            <a:endParaRPr lang="he-IL" altLang="he-IL" sz="2600" dirty="0"/>
          </a:p>
          <a:p>
            <a:pPr marL="0" indent="0" algn="just">
              <a:spcBef>
                <a:spcPts val="600"/>
              </a:spcBef>
              <a:buFontTx/>
              <a:buNone/>
              <a:defRPr/>
            </a:pPr>
            <a:endParaRPr lang="en-US" altLang="he-IL" sz="2600" dirty="0"/>
          </a:p>
          <a:p>
            <a:pPr algn="just">
              <a:spcBef>
                <a:spcPts val="6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he-IL"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p>
          <a:p>
            <a:pPr algn="just">
              <a:lnSpc>
                <a:spcPct val="90000"/>
              </a:lnSpc>
              <a:spcBef>
                <a:spcPct val="60000"/>
              </a:spcBef>
              <a:defRPr/>
            </a:pPr>
            <a:endParaRPr lang="en-US" altLang="he-IL" sz="2600" dirty="0">
              <a:solidFill>
                <a:srgbClr val="FF0000"/>
              </a:solidFill>
            </a:endParaRPr>
          </a:p>
        </p:txBody>
      </p:sp>
      <p:sp>
        <p:nvSpPr>
          <p:cNvPr id="8195" name="מציין מיקום של מספר שקופית 1">
            <a:extLst>
              <a:ext uri="{FF2B5EF4-FFF2-40B4-BE49-F238E27FC236}">
                <a16:creationId xmlns:a16="http://schemas.microsoft.com/office/drawing/2014/main" id="{ACF7925C-4195-46AB-A8E6-A3B838D6C3F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23689796-25BD-4D76-AC7F-9D1C21FFF6DA}" type="slidenum">
              <a:rPr lang="he-IL" altLang="he-IL" sz="1400" smtClean="0"/>
              <a:pPr algn="l">
                <a:spcBef>
                  <a:spcPct val="0"/>
                </a:spcBef>
                <a:buFontTx/>
                <a:buNone/>
              </a:pPr>
              <a:t>2</a:t>
            </a:fld>
            <a:endParaRPr lang="en-US" altLang="he-IL" sz="1400"/>
          </a:p>
        </p:txBody>
      </p:sp>
      <p:sp>
        <p:nvSpPr>
          <p:cNvPr id="8196" name="מלבן 2">
            <a:extLst>
              <a:ext uri="{FF2B5EF4-FFF2-40B4-BE49-F238E27FC236}">
                <a16:creationId xmlns:a16="http://schemas.microsoft.com/office/drawing/2014/main" id="{FABD64F0-0D3E-4839-BA0C-465B837A5987}"/>
              </a:ext>
            </a:extLst>
          </p:cNvPr>
          <p:cNvSpPr>
            <a:spLocks noChangeArrowheads="1"/>
          </p:cNvSpPr>
          <p:nvPr/>
        </p:nvSpPr>
        <p:spPr bwMode="auto">
          <a:xfrm>
            <a:off x="611188" y="115888"/>
            <a:ext cx="7848600" cy="54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FontTx/>
              <a:buNone/>
              <a:defRPr/>
            </a:pPr>
            <a:r>
              <a:rPr lang="he-IL" altLang="he-IL" b="1" dirty="0">
                <a:solidFill>
                  <a:schemeClr val="tx2"/>
                </a:solidFill>
                <a:latin typeface="David" panose="020E0502060401010101" pitchFamily="34" charset="-79"/>
                <a:ea typeface="+mj-ea"/>
                <a:cs typeface="David" panose="020E0502060401010101" pitchFamily="34" charset="-79"/>
              </a:rPr>
              <a:t>נושאי ההרצאה</a:t>
            </a:r>
            <a:endParaRPr lang="en-US" altLang="he-IL" b="1" dirty="0">
              <a:solidFill>
                <a:schemeClr val="tx2"/>
              </a:solidFill>
              <a:latin typeface="David" panose="020E0502060401010101" pitchFamily="34" charset="-79"/>
              <a:ea typeface="+mj-ea"/>
              <a:cs typeface="David" panose="020E0502060401010101" pitchFamily="34" charset="-79"/>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62E0D74C-5ED4-41BC-9A9D-A16BDC7BDDE9}"/>
              </a:ext>
            </a:extLst>
          </p:cNvPr>
          <p:cNvSpPr>
            <a:spLocks noGrp="1"/>
          </p:cNvSpPr>
          <p:nvPr>
            <p:ph idx="1"/>
          </p:nvPr>
        </p:nvSpPr>
        <p:spPr>
          <a:xfrm>
            <a:off x="457200" y="1124744"/>
            <a:ext cx="8229600" cy="4537075"/>
          </a:xfrm>
        </p:spPr>
        <p:txBody>
          <a:bodyPr>
            <a:noAutofit/>
          </a:bodyPr>
          <a:lstStyle/>
          <a:p>
            <a:pPr marL="0" indent="0" algn="just">
              <a:lnSpc>
                <a:spcPct val="170000"/>
              </a:lnSpc>
              <a:buNone/>
              <a:defRPr/>
            </a:pPr>
            <a:r>
              <a:rPr lang="he-IL" altLang="en-US" sz="1600" b="1" u="sng" dirty="0">
                <a:latin typeface="Arial" panose="020B0604020202020204" pitchFamily="34" charset="0"/>
                <a:cs typeface="Arial" panose="020B0604020202020204" pitchFamily="34" charset="0"/>
              </a:rPr>
              <a:t>פס"ד אתא (ע"א 364/81)</a:t>
            </a:r>
            <a:r>
              <a:rPr lang="he-IL" altLang="en-US" sz="1600" b="1" dirty="0">
                <a:latin typeface="Arial" panose="020B0604020202020204" pitchFamily="34" charset="0"/>
                <a:cs typeface="Arial" panose="020B0604020202020204" pitchFamily="34" charset="0"/>
              </a:rPr>
              <a:t>:</a:t>
            </a:r>
            <a:r>
              <a:rPr lang="he-IL" altLang="en-US" sz="1600" dirty="0">
                <a:latin typeface="Arial" panose="020B0604020202020204" pitchFamily="34" charset="0"/>
                <a:cs typeface="Arial" panose="020B0604020202020204" pitchFamily="34" charset="0"/>
              </a:rPr>
              <a:t> גם פעולות שאינן מבוצעות ברגיל בעסק אך קשורות אליו ומשרתות אותו ייחשבו במהלך העסק. כך למשל מתן ארוחות והלוואות לעובדים הינן חלק ממהלך עסקי המפעל.</a:t>
            </a:r>
          </a:p>
          <a:p>
            <a:pPr marL="0" indent="0" algn="just">
              <a:lnSpc>
                <a:spcPct val="170000"/>
              </a:lnSpc>
              <a:buNone/>
              <a:defRPr/>
            </a:pPr>
            <a:endParaRPr lang="he-IL" altLang="en-US" sz="1600" dirty="0">
              <a:latin typeface="Arial" panose="020B0604020202020204" pitchFamily="34" charset="0"/>
              <a:cs typeface="Arial" panose="020B0604020202020204" pitchFamily="34" charset="0"/>
            </a:endParaRPr>
          </a:p>
          <a:p>
            <a:pPr marL="0" indent="0" algn="just">
              <a:lnSpc>
                <a:spcPct val="170000"/>
              </a:lnSpc>
              <a:buNone/>
              <a:defRPr/>
            </a:pPr>
            <a:r>
              <a:rPr lang="he-IL" altLang="en-US" sz="1600" b="1" u="sng" dirty="0">
                <a:latin typeface="Arial" panose="020B0604020202020204" pitchFamily="34" charset="0"/>
                <a:cs typeface="Arial" panose="020B0604020202020204" pitchFamily="34" charset="0"/>
              </a:rPr>
              <a:t>פס"ד מסיקה (ע"מ 21717-10-11)</a:t>
            </a:r>
            <a:r>
              <a:rPr lang="he-IL" altLang="en-US" sz="1600" dirty="0">
                <a:latin typeface="Arial" panose="020B0604020202020204" pitchFamily="34" charset="0"/>
                <a:cs typeface="Arial" panose="020B0604020202020204" pitchFamily="34" charset="0"/>
              </a:rPr>
              <a:t>: אין הכרח שהעסקה תהיה חלק מהפעילות העסקית העיקרית של העסק. במקרה הנדון, חברה שעסקה במסחר במוצרי קרמיקה ומכרה 13 מגרשים שהיוו השקעה הונית. נקבע כי המכירה תיחשב למכירה במהלך העסקים. </a:t>
            </a:r>
          </a:p>
          <a:p>
            <a:pPr marL="0" indent="0" algn="just">
              <a:lnSpc>
                <a:spcPct val="170000"/>
              </a:lnSpc>
              <a:buNone/>
              <a:defRPr/>
            </a:pPr>
            <a:endParaRPr lang="he-IL" altLang="en-US" sz="1600" b="1" u="sng" dirty="0">
              <a:latin typeface="Arial" panose="020B0604020202020204" pitchFamily="34" charset="0"/>
              <a:cs typeface="Arial" panose="020B0604020202020204" pitchFamily="34" charset="0"/>
            </a:endParaRPr>
          </a:p>
          <a:p>
            <a:pPr marL="0" indent="0" algn="just">
              <a:lnSpc>
                <a:spcPct val="170000"/>
              </a:lnSpc>
              <a:buNone/>
              <a:defRPr/>
            </a:pPr>
            <a:r>
              <a:rPr lang="he-IL" altLang="en-US" sz="1600" b="1" u="sng" dirty="0">
                <a:latin typeface="Arial" panose="020B0604020202020204" pitchFamily="34" charset="0"/>
                <a:cs typeface="Arial" panose="020B0604020202020204" pitchFamily="34" charset="0"/>
              </a:rPr>
              <a:t>פס"ד </a:t>
            </a:r>
            <a:r>
              <a:rPr lang="he-IL" altLang="en-US" sz="1600" b="1" u="sng" dirty="0" err="1">
                <a:latin typeface="Arial" panose="020B0604020202020204" pitchFamily="34" charset="0"/>
                <a:cs typeface="Arial" panose="020B0604020202020204" pitchFamily="34" charset="0"/>
              </a:rPr>
              <a:t>הולצר</a:t>
            </a:r>
            <a:r>
              <a:rPr lang="he-IL" altLang="en-US" sz="1600" b="1" u="sng" dirty="0">
                <a:latin typeface="Arial" panose="020B0604020202020204" pitchFamily="34" charset="0"/>
                <a:cs typeface="Arial" panose="020B0604020202020204" pitchFamily="34" charset="0"/>
              </a:rPr>
              <a:t> (ע"ש 613/02)</a:t>
            </a:r>
            <a:r>
              <a:rPr lang="he-IL" altLang="en-US" sz="1600" b="1" dirty="0">
                <a:latin typeface="Arial" panose="020B0604020202020204" pitchFamily="34" charset="0"/>
                <a:cs typeface="Arial" panose="020B0604020202020204" pitchFamily="34" charset="0"/>
              </a:rPr>
              <a:t>:</a:t>
            </a:r>
            <a:r>
              <a:rPr lang="he-IL" altLang="en-US" sz="1600" dirty="0">
                <a:latin typeface="Arial" panose="020B0604020202020204" pitchFamily="34" charset="0"/>
                <a:cs typeface="Arial" panose="020B0604020202020204" pitchFamily="34" charset="0"/>
              </a:rPr>
              <a:t> עוסק במקרקעין רכש נכס בעל מספר יחידות מגורים, חלקן לשימוש בעסק וחלקן לשימוש פרטי. אחת מהיחידות שייעד לשימוש פרטי העביר במתנה לבתו. נקבע שעוסק במקרקעין רשאי לעשות עסקאות במישור הפרטי שלא במהלך עסקו, הגם שהן בתחום עיסוקו. </a:t>
            </a:r>
          </a:p>
        </p:txBody>
      </p:sp>
      <p:sp>
        <p:nvSpPr>
          <p:cNvPr id="2" name="כותרת 1">
            <a:extLst>
              <a:ext uri="{FF2B5EF4-FFF2-40B4-BE49-F238E27FC236}">
                <a16:creationId xmlns:a16="http://schemas.microsoft.com/office/drawing/2014/main" id="{29D8F433-C144-469D-A115-17811EAD1EF1}"/>
              </a:ext>
            </a:extLst>
          </p:cNvPr>
          <p:cNvSpPr>
            <a:spLocks noGrp="1"/>
          </p:cNvSpPr>
          <p:nvPr>
            <p:ph type="title"/>
          </p:nvPr>
        </p:nvSpPr>
        <p:spPr/>
        <p:txBody>
          <a:bodyPr/>
          <a:lstStyle/>
          <a:p>
            <a:endParaRPr lang="he-IL"/>
          </a:p>
        </p:txBody>
      </p:sp>
      <p:sp>
        <p:nvSpPr>
          <p:cNvPr id="6" name="כותרת 1">
            <a:extLst>
              <a:ext uri="{FF2B5EF4-FFF2-40B4-BE49-F238E27FC236}">
                <a16:creationId xmlns:a16="http://schemas.microsoft.com/office/drawing/2014/main" id="{F68B6899-0C49-43B3-ACBE-6D163B0B8E5B}"/>
              </a:ext>
            </a:extLst>
          </p:cNvPr>
          <p:cNvSpPr txBox="1">
            <a:spLocks noChangeArrowheads="1"/>
          </p:cNvSpPr>
          <p:nvPr/>
        </p:nvSpPr>
        <p:spPr bwMode="auto">
          <a:xfrm>
            <a:off x="457200" y="274638"/>
            <a:ext cx="822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he-IL" altLang="en-US" sz="3000" b="1" kern="0">
                <a:latin typeface="David" panose="020E0502060401010101" pitchFamily="34" charset="-79"/>
                <a:cs typeface="David" panose="020E0502060401010101" pitchFamily="34" charset="-79"/>
              </a:rPr>
              <a:t>חלופה ראשונה להגדרת עסקה – הגדרת "במהלך עסקו"</a:t>
            </a:r>
            <a:endParaRPr lang="he-IL" altLang="en-US" sz="3000" b="1" kern="0" dirty="0">
              <a:latin typeface="David" panose="020E0502060401010101" pitchFamily="34" charset="-79"/>
              <a:cs typeface="David" panose="020E0502060401010101" pitchFamily="34" charset="-79"/>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21</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532558" y="2328730"/>
            <a:ext cx="6078908" cy="101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sz="4400" b="1" dirty="0">
                <a:latin typeface="David" panose="020E0502060401010101" pitchFamily="34" charset="-79"/>
                <a:cs typeface="David" panose="020E0502060401010101" pitchFamily="34" charset="-79"/>
              </a:rPr>
              <a:t>חלופה שנייה להגדרת עסקה</a:t>
            </a:r>
            <a:endParaRPr lang="he-IL" altLang="he-IL" sz="5400" b="1" dirty="0"/>
          </a:p>
        </p:txBody>
      </p:sp>
    </p:spTree>
    <p:extLst>
      <p:ext uri="{BB962C8B-B14F-4D97-AF65-F5344CB8AC3E}">
        <p14:creationId xmlns:p14="http://schemas.microsoft.com/office/powerpoint/2010/main" val="3745572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88913"/>
            <a:ext cx="8229600" cy="525462"/>
          </a:xfrm>
        </p:spPr>
        <p:txBody>
          <a:bodyPr/>
          <a:lstStyle/>
          <a:p>
            <a:r>
              <a:rPr lang="he-IL" altLang="en-US" sz="3200" b="1" dirty="0">
                <a:latin typeface="David" panose="020E0502060401010101" pitchFamily="34" charset="-79"/>
                <a:cs typeface="David" panose="020E0502060401010101" pitchFamily="34" charset="-79"/>
              </a:rPr>
              <a:t>חלופה שנייה להגדרת עסקה</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899591" y="1268761"/>
            <a:ext cx="7787209" cy="3600400"/>
          </a:xfrm>
        </p:spPr>
        <p:txBody>
          <a:bodyPr>
            <a:normAutofit/>
          </a:bodyPr>
          <a:lstStyle/>
          <a:p>
            <a:pPr marL="0" indent="0" algn="just">
              <a:lnSpc>
                <a:spcPct val="180000"/>
              </a:lnSpc>
              <a:buNone/>
              <a:defRPr/>
            </a:pPr>
            <a:r>
              <a:rPr lang="he-IL" altLang="en-US" sz="3900" i="1" dirty="0">
                <a:latin typeface="Arial" panose="020B0604020202020204" pitchFamily="34" charset="0"/>
                <a:cs typeface="Arial" panose="020B0604020202020204" pitchFamily="34" charset="0"/>
              </a:rPr>
              <a:t>"מכירת נכס אשר נוכה מס התשומות שהוטל על מכירתו למוכר או על יבואו בידי המוכר"</a:t>
            </a:r>
          </a:p>
          <a:p>
            <a:pPr marL="0" indent="0" algn="just">
              <a:lnSpc>
                <a:spcPct val="170000"/>
              </a:lnSpc>
              <a:spcBef>
                <a:spcPts val="600"/>
              </a:spcBef>
              <a:spcAft>
                <a:spcPts val="600"/>
              </a:spcAft>
              <a:buFontTx/>
              <a:buNone/>
              <a:defRPr/>
            </a:pPr>
            <a:endParaRPr lang="he-IL" altLang="en-US" sz="6000" dirty="0">
              <a:latin typeface="Arial" panose="020B0604020202020204" pitchFamily="34" charset="0"/>
              <a:cs typeface="Arial" panose="020B0604020202020204" pitchFamily="34" charset="0"/>
            </a:endParaRPr>
          </a:p>
          <a:p>
            <a:pPr marL="0" indent="0">
              <a:spcBef>
                <a:spcPts val="600"/>
              </a:spcBef>
              <a:spcAft>
                <a:spcPts val="600"/>
              </a:spcAft>
              <a:buFontTx/>
              <a:buNone/>
              <a:defRPr/>
            </a:pPr>
            <a:endParaRPr lang="he-IL" altLang="en-US" dirty="0"/>
          </a:p>
        </p:txBody>
      </p:sp>
    </p:spTree>
    <p:extLst>
      <p:ext uri="{BB962C8B-B14F-4D97-AF65-F5344CB8AC3E}">
        <p14:creationId xmlns:p14="http://schemas.microsoft.com/office/powerpoint/2010/main" val="1600424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89098" y="1160462"/>
            <a:ext cx="8229600" cy="4537075"/>
          </a:xfrm>
        </p:spPr>
        <p:txBody>
          <a:bodyPr>
            <a:normAutofit fontScale="70000" lnSpcReduction="20000"/>
          </a:bodyPr>
          <a:lstStyle/>
          <a:p>
            <a:pPr marL="0" indent="0" algn="just">
              <a:lnSpc>
                <a:spcPct val="170000"/>
              </a:lnSpc>
              <a:spcAft>
                <a:spcPts val="456"/>
              </a:spcAft>
              <a:buFontTx/>
              <a:buNone/>
              <a:defRPr/>
            </a:pPr>
            <a:r>
              <a:rPr lang="he-IL" altLang="en-US" sz="2400" b="1" i="1" dirty="0">
                <a:latin typeface="Arial" panose="020B0604020202020204" pitchFamily="34" charset="0"/>
                <a:cs typeface="Arial" panose="020B0604020202020204" pitchFamily="34" charset="0"/>
              </a:rPr>
              <a:t>"מס תשומות"</a:t>
            </a:r>
            <a:r>
              <a:rPr lang="he-IL" altLang="en-US" sz="2400" i="1" dirty="0">
                <a:latin typeface="Arial" panose="020B0604020202020204" pitchFamily="34" charset="0"/>
                <a:cs typeface="Arial" panose="020B0604020202020204" pitchFamily="34" charset="0"/>
              </a:rPr>
              <a:t> - מס הערך המוסף שהוטל על מכירת נכסים לעוסק, על יבוא נכסים בידי עוסק או על מתן שירותים לעוסק, </a:t>
            </a:r>
            <a:r>
              <a:rPr lang="he-IL" altLang="en-US" sz="2400" i="1" dirty="0" err="1">
                <a:latin typeface="Arial" panose="020B0604020202020204" pitchFamily="34" charset="0"/>
                <a:cs typeface="Arial" panose="020B0604020202020204" pitchFamily="34" charset="0"/>
              </a:rPr>
              <a:t>הכל</a:t>
            </a:r>
            <a:r>
              <a:rPr lang="he-IL" altLang="en-US" sz="2400" i="1" dirty="0">
                <a:latin typeface="Arial" panose="020B0604020202020204" pitchFamily="34" charset="0"/>
                <a:cs typeface="Arial" panose="020B0604020202020204" pitchFamily="34" charset="0"/>
              </a:rPr>
              <a:t> לצרכי עסקו או לשימוש בעסקו.</a:t>
            </a:r>
          </a:p>
          <a:p>
            <a:pPr marL="0" indent="0" algn="just">
              <a:lnSpc>
                <a:spcPct val="170000"/>
              </a:lnSpc>
              <a:spcAft>
                <a:spcPts val="456"/>
              </a:spcAft>
              <a:buFontTx/>
              <a:buNone/>
              <a:defRPr/>
            </a:pPr>
            <a:r>
              <a:rPr lang="he-IL" altLang="en-US" sz="2400" dirty="0">
                <a:latin typeface="Arial" panose="020B0604020202020204" pitchFamily="34" charset="0"/>
                <a:cs typeface="Arial" panose="020B0604020202020204" pitchFamily="34" charset="0"/>
              </a:rPr>
              <a:t>עקרון ההקבלה - </a:t>
            </a:r>
            <a:r>
              <a:rPr lang="he-IL" altLang="en-US" sz="2400" b="1" dirty="0">
                <a:latin typeface="Arial" panose="020B0604020202020204" pitchFamily="34" charset="0"/>
                <a:cs typeface="Arial" panose="020B0604020202020204" pitchFamily="34" charset="0"/>
              </a:rPr>
              <a:t>סעיף 41 לחוק: "</a:t>
            </a:r>
            <a:r>
              <a:rPr lang="he-IL" altLang="en-US" sz="2400" i="1" dirty="0">
                <a:latin typeface="Arial" panose="020B0604020202020204" pitchFamily="34" charset="0"/>
                <a:cs typeface="Arial" panose="020B0604020202020204" pitchFamily="34" charset="0"/>
              </a:rPr>
              <a:t>אין לנכות מס תשומות אלא אם הן לשימוש בעסקה החייבת במס."</a:t>
            </a:r>
          </a:p>
          <a:p>
            <a:pPr marL="0" indent="0" algn="just">
              <a:lnSpc>
                <a:spcPct val="170000"/>
              </a:lnSpc>
              <a:spcAft>
                <a:spcPts val="456"/>
              </a:spcAft>
              <a:buFontTx/>
              <a:buNone/>
              <a:defRPr/>
            </a:pPr>
            <a:r>
              <a:rPr lang="he-IL" altLang="en-US" sz="2400" dirty="0">
                <a:latin typeface="Arial" panose="020B0604020202020204" pitchFamily="34" charset="0"/>
                <a:cs typeface="Arial" panose="020B0604020202020204" pitchFamily="34" charset="0"/>
              </a:rPr>
              <a:t>דוגמה: השכרה למגורים לתקופה שאינה עולה על 25 שנים – פטורה ממס.</a:t>
            </a:r>
          </a:p>
          <a:p>
            <a:pPr marL="0" indent="0" algn="just">
              <a:lnSpc>
                <a:spcPct val="170000"/>
              </a:lnSpc>
              <a:spcAft>
                <a:spcPts val="456"/>
              </a:spcAft>
              <a:buNone/>
              <a:defRPr/>
            </a:pPr>
            <a:r>
              <a:rPr lang="he-IL" altLang="en-US" sz="2400" dirty="0">
                <a:latin typeface="Arial" panose="020B0604020202020204" pitchFamily="34" charset="0"/>
                <a:cs typeface="Arial" panose="020B0604020202020204" pitchFamily="34" charset="0"/>
              </a:rPr>
              <a:t>תנאים לניכוי מס תשומות:</a:t>
            </a:r>
          </a:p>
          <a:p>
            <a:pPr algn="just">
              <a:lnSpc>
                <a:spcPct val="170000"/>
              </a:lnSpc>
              <a:spcAft>
                <a:spcPts val="456"/>
              </a:spcAft>
              <a:buFontTx/>
              <a:buChar char="-"/>
              <a:defRPr/>
            </a:pPr>
            <a:r>
              <a:rPr lang="he-IL" altLang="en-US" sz="2400" dirty="0">
                <a:latin typeface="Arial" panose="020B0604020202020204" pitchFamily="34" charset="0"/>
                <a:cs typeface="Arial" panose="020B0604020202020204" pitchFamily="34" charset="0"/>
              </a:rPr>
              <a:t>תשומה לצרכי העסק או לשימוש בעסק (לפי הייעוד במועד רכישת התשומה).</a:t>
            </a:r>
          </a:p>
          <a:p>
            <a:pPr algn="just">
              <a:lnSpc>
                <a:spcPct val="170000"/>
              </a:lnSpc>
              <a:spcAft>
                <a:spcPts val="456"/>
              </a:spcAft>
              <a:buFontTx/>
              <a:buChar char="-"/>
              <a:defRPr/>
            </a:pPr>
            <a:r>
              <a:rPr lang="he-IL" altLang="en-US" sz="2400" dirty="0">
                <a:latin typeface="Arial" panose="020B0604020202020204" pitchFamily="34" charset="0"/>
                <a:cs typeface="Arial" panose="020B0604020202020204" pitchFamily="34" charset="0"/>
              </a:rPr>
              <a:t>חשבונית מס/הצהרת ייבוא (רשימון)/מסמך אחר שאישר המנהל.</a:t>
            </a:r>
          </a:p>
          <a:p>
            <a:pPr algn="just">
              <a:lnSpc>
                <a:spcPct val="170000"/>
              </a:lnSpc>
              <a:spcAft>
                <a:spcPts val="456"/>
              </a:spcAft>
              <a:buFontTx/>
              <a:buChar char="-"/>
              <a:defRPr/>
            </a:pPr>
            <a:r>
              <a:rPr lang="he-IL" altLang="en-US" sz="2400" dirty="0">
                <a:latin typeface="Arial" panose="020B0604020202020204" pitchFamily="34" charset="0"/>
                <a:cs typeface="Arial" panose="020B0604020202020204" pitchFamily="34" charset="0"/>
              </a:rPr>
              <a:t>בתוך 6 חודשים ממועד הוצאת החשבונית, ההצהרה או המסמך.</a:t>
            </a:r>
          </a:p>
          <a:p>
            <a:pPr algn="just">
              <a:lnSpc>
                <a:spcPct val="170000"/>
              </a:lnSpc>
              <a:buFontTx/>
              <a:buChar char="-"/>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FontTx/>
              <a:buNone/>
              <a:defRPr/>
            </a:pPr>
            <a:endParaRPr lang="he-IL" altLang="en-US" sz="2400" dirty="0">
              <a:latin typeface="Arial" panose="020B0604020202020204" pitchFamily="34" charset="0"/>
              <a:cs typeface="Arial" panose="020B0604020202020204" pitchFamily="34" charset="0"/>
            </a:endParaRPr>
          </a:p>
        </p:txBody>
      </p:sp>
      <p:sp>
        <p:nvSpPr>
          <p:cNvPr id="2" name="כותרת 1">
            <a:extLst>
              <a:ext uri="{FF2B5EF4-FFF2-40B4-BE49-F238E27FC236}">
                <a16:creationId xmlns:a16="http://schemas.microsoft.com/office/drawing/2014/main" id="{B88DF4A8-9604-4476-80E6-0F5EA9AE9404}"/>
              </a:ext>
            </a:extLst>
          </p:cNvPr>
          <p:cNvSpPr>
            <a:spLocks noGrp="1"/>
          </p:cNvSpPr>
          <p:nvPr>
            <p:ph type="title"/>
          </p:nvPr>
        </p:nvSpPr>
        <p:spPr/>
        <p:txBody>
          <a:bodyPr/>
          <a:lstStyle/>
          <a:p>
            <a:endParaRPr lang="he-IL"/>
          </a:p>
        </p:txBody>
      </p:sp>
      <p:sp>
        <p:nvSpPr>
          <p:cNvPr id="6" name="כותרת 1">
            <a:extLst>
              <a:ext uri="{FF2B5EF4-FFF2-40B4-BE49-F238E27FC236}">
                <a16:creationId xmlns:a16="http://schemas.microsoft.com/office/drawing/2014/main" id="{5D1A4B36-329B-4008-8D92-9AB0BD808FAE}"/>
              </a:ext>
            </a:extLst>
          </p:cNvPr>
          <p:cNvSpPr txBox="1">
            <a:spLocks noChangeArrowheads="1"/>
          </p:cNvSpPr>
          <p:nvPr/>
        </p:nvSpPr>
        <p:spPr bwMode="auto">
          <a:xfrm>
            <a:off x="457200" y="274638"/>
            <a:ext cx="82296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r>
              <a:rPr lang="he-IL" altLang="en-US" sz="3000" b="1" kern="0" dirty="0">
                <a:latin typeface="David" panose="020E0502060401010101" pitchFamily="34" charset="-79"/>
                <a:cs typeface="David" panose="020E0502060401010101" pitchFamily="34" charset="-79"/>
              </a:rPr>
              <a:t>חלופה שנייה להגדרת עסקה</a:t>
            </a:r>
          </a:p>
        </p:txBody>
      </p:sp>
    </p:spTree>
    <p:extLst>
      <p:ext uri="{BB962C8B-B14F-4D97-AF65-F5344CB8AC3E}">
        <p14:creationId xmlns:p14="http://schemas.microsoft.com/office/powerpoint/2010/main" val="411016962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24</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243216" y="2328730"/>
            <a:ext cx="6657592" cy="220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sz="4400" b="1" dirty="0">
                <a:latin typeface="David" panose="020E0502060401010101" pitchFamily="34" charset="-79"/>
                <a:cs typeface="David" panose="020E0502060401010101" pitchFamily="34" charset="-79"/>
              </a:rPr>
              <a:t>חלופה שלישית להגדרת עסקה</a:t>
            </a:r>
          </a:p>
          <a:p>
            <a:pPr algn="ctr">
              <a:lnSpc>
                <a:spcPct val="150000"/>
              </a:lnSpc>
            </a:pPr>
            <a:endParaRPr lang="he-IL" altLang="he-IL" sz="5400" b="1" dirty="0"/>
          </a:p>
        </p:txBody>
      </p:sp>
    </p:spTree>
    <p:extLst>
      <p:ext uri="{BB962C8B-B14F-4D97-AF65-F5344CB8AC3E}">
        <p14:creationId xmlns:p14="http://schemas.microsoft.com/office/powerpoint/2010/main" val="4159613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C350582E-A387-481C-9DD0-CF46B3DA3B58}"/>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מהי עסקת אקראי?</a:t>
            </a:r>
            <a:endParaRPr lang="en-US" altLang="en-US" sz="3200" b="1" dirty="0">
              <a:latin typeface="David" panose="020E0502060401010101" pitchFamily="34" charset="-79"/>
              <a:cs typeface="David" panose="020E0502060401010101" pitchFamily="34" charset="-79"/>
            </a:endParaRPr>
          </a:p>
        </p:txBody>
      </p:sp>
      <p:sp>
        <p:nvSpPr>
          <p:cNvPr id="22531" name="Content Placeholder 2">
            <a:extLst>
              <a:ext uri="{FF2B5EF4-FFF2-40B4-BE49-F238E27FC236}">
                <a16:creationId xmlns:a16="http://schemas.microsoft.com/office/drawing/2014/main" id="{62E0D74C-5ED4-41BC-9A9D-A16BDC7BDDE9}"/>
              </a:ext>
            </a:extLst>
          </p:cNvPr>
          <p:cNvSpPr>
            <a:spLocks noGrp="1"/>
          </p:cNvSpPr>
          <p:nvPr>
            <p:ph idx="1"/>
          </p:nvPr>
        </p:nvSpPr>
        <p:spPr>
          <a:xfrm>
            <a:off x="457200" y="1196975"/>
            <a:ext cx="8229600" cy="4537075"/>
          </a:xfrm>
        </p:spPr>
        <p:txBody>
          <a:bodyPr>
            <a:normAutofit fontScale="85000" lnSpcReduction="20000"/>
          </a:bodyPr>
          <a:lstStyle/>
          <a:p>
            <a:pPr marL="0" indent="0" algn="just">
              <a:lnSpc>
                <a:spcPct val="170000"/>
              </a:lnSpc>
              <a:buNone/>
              <a:defRPr/>
            </a:pPr>
            <a:r>
              <a:rPr lang="he-IL" altLang="en-US" sz="2400" b="1" dirty="0">
                <a:latin typeface="Arial" panose="020B0604020202020204" pitchFamily="34" charset="0"/>
                <a:cs typeface="Arial" panose="020B0604020202020204" pitchFamily="34" charset="0"/>
              </a:rPr>
              <a:t>"עסקת אקראי" -</a:t>
            </a:r>
          </a:p>
          <a:p>
            <a:pPr marL="457200" indent="-457200" algn="just">
              <a:lnSpc>
                <a:spcPct val="170000"/>
              </a:lnSpc>
              <a:buAutoNum type="arabicParenBoth"/>
              <a:defRPr/>
            </a:pPr>
            <a:r>
              <a:rPr lang="he-IL" altLang="en-US" sz="2400" i="1" dirty="0">
                <a:latin typeface="Arial" panose="020B0604020202020204" pitchFamily="34" charset="0"/>
                <a:cs typeface="Arial" panose="020B0604020202020204" pitchFamily="34" charset="0"/>
              </a:rPr>
              <a:t>מכירת טובין או מתן שירות באקראי, כשהמכירה או השירות הם </a:t>
            </a:r>
            <a:r>
              <a:rPr lang="he-IL" altLang="en-US" sz="2400" i="1" u="sng" dirty="0">
                <a:latin typeface="Arial" panose="020B0604020202020204" pitchFamily="34" charset="0"/>
                <a:cs typeface="Arial" panose="020B0604020202020204" pitchFamily="34" charset="0"/>
              </a:rPr>
              <a:t>בעלי אופי מסחרי</a:t>
            </a:r>
            <a:r>
              <a:rPr lang="he-IL" altLang="en-US" sz="2400" i="1" dirty="0">
                <a:latin typeface="Arial" panose="020B0604020202020204" pitchFamily="34" charset="0"/>
                <a:cs typeface="Arial" panose="020B0604020202020204" pitchFamily="34" charset="0"/>
              </a:rPr>
              <a:t>; [טובין - למעט מקרקעין]</a:t>
            </a:r>
          </a:p>
          <a:p>
            <a:pPr marL="457200" indent="-457200" algn="just">
              <a:lnSpc>
                <a:spcPct val="170000"/>
              </a:lnSpc>
              <a:buAutoNum type="arabicParenBoth"/>
              <a:defRPr/>
            </a:pPr>
            <a:r>
              <a:rPr lang="he-IL" altLang="en-US" sz="2400" i="1" dirty="0">
                <a:latin typeface="Arial" panose="020B0604020202020204" pitchFamily="34" charset="0"/>
                <a:cs typeface="Arial" panose="020B0604020202020204" pitchFamily="34" charset="0"/>
              </a:rPr>
              <a:t>מכירת מקרקעין לעוסק בידי אדם שאין עיסוקו במכירת מקרקעין, וכן מכירת מקרקעין בידי אדם כאמור, למעט מכירת דירת מגורים, למלכ"ר, או למוסד כספי;</a:t>
            </a:r>
          </a:p>
          <a:p>
            <a:pPr marL="457200" indent="-457200" algn="just">
              <a:lnSpc>
                <a:spcPct val="170000"/>
              </a:lnSpc>
              <a:buAutoNum type="arabicParenBoth"/>
              <a:defRPr/>
            </a:pPr>
            <a:r>
              <a:rPr lang="he-IL" altLang="en-US" sz="2400" i="1" dirty="0">
                <a:latin typeface="Arial" panose="020B0604020202020204" pitchFamily="34" charset="0"/>
                <a:cs typeface="Arial" panose="020B0604020202020204" pitchFamily="34" charset="0"/>
              </a:rPr>
              <a:t>מכירת זכות במקרקעין לקבוצת רכישה בידי אדם שאין עיסוקו במכירת מקרקעין; לעניין זה, "</a:t>
            </a:r>
            <a:r>
              <a:rPr lang="he-IL" altLang="en-US" sz="2400" b="1" i="1" dirty="0">
                <a:latin typeface="Arial" panose="020B0604020202020204" pitchFamily="34" charset="0"/>
                <a:cs typeface="Arial" panose="020B0604020202020204" pitchFamily="34" charset="0"/>
              </a:rPr>
              <a:t>זכות במקרקעין</a:t>
            </a:r>
            <a:r>
              <a:rPr lang="he-IL" altLang="en-US" sz="2400" i="1" dirty="0">
                <a:latin typeface="Arial" panose="020B0604020202020204" pitchFamily="34" charset="0"/>
                <a:cs typeface="Arial" panose="020B0604020202020204" pitchFamily="34" charset="0"/>
              </a:rPr>
              <a:t>" ו-"</a:t>
            </a:r>
            <a:r>
              <a:rPr lang="he-IL" altLang="en-US" sz="2400" b="1" i="1" dirty="0">
                <a:latin typeface="Arial" panose="020B0604020202020204" pitchFamily="34" charset="0"/>
                <a:cs typeface="Arial" panose="020B0604020202020204" pitchFamily="34" charset="0"/>
              </a:rPr>
              <a:t>קבוצת רכישה</a:t>
            </a:r>
            <a:r>
              <a:rPr lang="he-IL" altLang="en-US" sz="2400" i="1" dirty="0">
                <a:latin typeface="Arial" panose="020B0604020202020204" pitchFamily="34" charset="0"/>
                <a:cs typeface="Arial" panose="020B0604020202020204" pitchFamily="34" charset="0"/>
              </a:rPr>
              <a:t>" - כהגדרתן בחוק מיסוי מקרקעין (שבח ורכישה), התשכ"ג-1963;</a:t>
            </a:r>
          </a:p>
          <a:p>
            <a:pPr marL="457200" indent="-457200" algn="just">
              <a:lnSpc>
                <a:spcPct val="170000"/>
              </a:lnSpc>
              <a:buAutoNum type="arabicParenBoth"/>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599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12232712-F8EE-4D0C-B0C7-001DAD44C6CB}"/>
              </a:ext>
            </a:extLst>
          </p:cNvPr>
          <p:cNvSpPr>
            <a:spLocks noGrp="1" noChangeArrowheads="1"/>
          </p:cNvSpPr>
          <p:nvPr>
            <p:ph type="title"/>
          </p:nvPr>
        </p:nvSpPr>
        <p:spPr>
          <a:xfrm>
            <a:off x="457200" y="274638"/>
            <a:ext cx="8229600" cy="417512"/>
          </a:xfrm>
        </p:spPr>
        <p:txBody>
          <a:bodyPr/>
          <a:lstStyle/>
          <a:p>
            <a:r>
              <a:rPr lang="he-IL" altLang="en-US" sz="3200" b="1" kern="1200" dirty="0">
                <a:solidFill>
                  <a:srgbClr val="000000"/>
                </a:solidFill>
                <a:latin typeface="David" panose="020E0502060401010101" pitchFamily="34" charset="-79"/>
                <a:ea typeface="+mn-ea"/>
                <a:cs typeface="David" panose="020E0502060401010101" pitchFamily="34" charset="-79"/>
              </a:rPr>
              <a:t>עסקת אקראי במקרקעין</a:t>
            </a:r>
            <a:endParaRPr lang="en-US" altLang="en-US" sz="3200" b="1" kern="1200" dirty="0">
              <a:solidFill>
                <a:srgbClr val="000000"/>
              </a:solidFill>
              <a:latin typeface="David" panose="020E0502060401010101" pitchFamily="34" charset="-79"/>
              <a:ea typeface="+mn-ea"/>
              <a:cs typeface="David" panose="020E0502060401010101" pitchFamily="34" charset="-79"/>
            </a:endParaRPr>
          </a:p>
        </p:txBody>
      </p:sp>
      <p:graphicFrame>
        <p:nvGraphicFramePr>
          <p:cNvPr id="4" name="Content Placeholder 3">
            <a:extLst>
              <a:ext uri="{FF2B5EF4-FFF2-40B4-BE49-F238E27FC236}">
                <a16:creationId xmlns:a16="http://schemas.microsoft.com/office/drawing/2014/main" id="{818C000C-98C8-45AE-A972-D6568F9DFDD4}"/>
              </a:ext>
            </a:extLst>
          </p:cNvPr>
          <p:cNvGraphicFramePr>
            <a:graphicFrameLocks noGrp="1"/>
          </p:cNvGraphicFramePr>
          <p:nvPr>
            <p:ph idx="1"/>
            <p:extLst>
              <p:ext uri="{D42A27DB-BD31-4B8C-83A1-F6EECF244321}">
                <p14:modId xmlns:p14="http://schemas.microsoft.com/office/powerpoint/2010/main" val="239489752"/>
              </p:ext>
            </p:extLst>
          </p:nvPr>
        </p:nvGraphicFramePr>
        <p:xfrm>
          <a:off x="457200" y="1196975"/>
          <a:ext cx="8229600" cy="4537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עסקת אקראי במקרקעין</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85000" lnSpcReduction="20000"/>
          </a:bodyPr>
          <a:lstStyle/>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רכישת מקרקעין ע"י עוסק (מאדם פרטי) - האם תמיד עסקת אקראי?</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מה הדין לגבי רו"ח הרוכש דירת מגורים למגוריו / להשקעה / לשימוש כמשרד?</a:t>
            </a:r>
          </a:p>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הוראת </a:t>
            </a:r>
            <a:r>
              <a:rPr lang="he-IL" altLang="en-US" sz="2400" b="1" u="sng" dirty="0" err="1">
                <a:latin typeface="Arial" panose="020B0604020202020204" pitchFamily="34" charset="0"/>
                <a:cs typeface="Arial" panose="020B0604020202020204" pitchFamily="34" charset="0"/>
              </a:rPr>
              <a:t>תאמ"ו</a:t>
            </a:r>
            <a:r>
              <a:rPr lang="he-IL" altLang="en-US" sz="2400" b="1" u="sng" dirty="0">
                <a:latin typeface="Arial" panose="020B0604020202020204" pitchFamily="34" charset="0"/>
                <a:cs typeface="Arial" panose="020B0604020202020204" pitchFamily="34" charset="0"/>
              </a:rPr>
              <a:t> 65.423</a:t>
            </a:r>
            <a:r>
              <a:rPr lang="he-IL" altLang="en-US" sz="2400" b="1" dirty="0">
                <a:latin typeface="Arial" panose="020B0604020202020204" pitchFamily="34" charset="0"/>
                <a:cs typeface="Arial" panose="020B0604020202020204" pitchFamily="34" charset="0"/>
              </a:rPr>
              <a:t>:</a:t>
            </a:r>
            <a:r>
              <a:rPr lang="he-IL" altLang="en-US" sz="2400" dirty="0">
                <a:latin typeface="Arial" panose="020B0604020202020204" pitchFamily="34" charset="0"/>
                <a:cs typeface="Arial" panose="020B0604020202020204" pitchFamily="34" charset="0"/>
              </a:rPr>
              <a:t> אם הקונה הוא עוסק אך רכש את המקרקעין לצרכים פרטיים – אין זו עסקת אקראי.</a:t>
            </a:r>
          </a:p>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פס"ד פירר (ע"ש 268/91)</a:t>
            </a:r>
            <a:r>
              <a:rPr lang="he-IL" altLang="en-US" sz="2400" b="1" dirty="0">
                <a:latin typeface="Arial" panose="020B0604020202020204" pitchFamily="34" charset="0"/>
                <a:cs typeface="Arial" panose="020B0604020202020204" pitchFamily="34" charset="0"/>
              </a:rPr>
              <a:t>:</a:t>
            </a:r>
            <a:r>
              <a:rPr lang="he-IL" altLang="en-US" sz="2400" dirty="0">
                <a:latin typeface="Arial" panose="020B0604020202020204" pitchFamily="34" charset="0"/>
                <a:cs typeface="Arial" panose="020B0604020202020204" pitchFamily="34" charset="0"/>
              </a:rPr>
              <a:t> רק אם העוסק רוכש את המקרקעין </a:t>
            </a:r>
            <a:r>
              <a:rPr lang="he-IL" altLang="en-US" sz="2400" u="sng" dirty="0">
                <a:latin typeface="Arial" panose="020B0604020202020204" pitchFamily="34" charset="0"/>
                <a:cs typeface="Arial" panose="020B0604020202020204" pitchFamily="34" charset="0"/>
              </a:rPr>
              <a:t>לצרכי עסקו</a:t>
            </a:r>
            <a:r>
              <a:rPr lang="he-IL" altLang="en-US" sz="2400" dirty="0">
                <a:latin typeface="Arial" panose="020B0604020202020204" pitchFamily="34" charset="0"/>
                <a:cs typeface="Arial" panose="020B0604020202020204" pitchFamily="34" charset="0"/>
              </a:rPr>
              <a:t> המכירה תיחשב לעסקת אקראי.</a:t>
            </a:r>
          </a:p>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פס"ד </a:t>
            </a:r>
            <a:r>
              <a:rPr lang="he-IL" altLang="en-US" sz="2400" b="1" u="sng" dirty="0" err="1">
                <a:latin typeface="Arial" panose="020B0604020202020204" pitchFamily="34" charset="0"/>
                <a:cs typeface="Arial" panose="020B0604020202020204" pitchFamily="34" charset="0"/>
              </a:rPr>
              <a:t>הולצר</a:t>
            </a:r>
            <a:r>
              <a:rPr lang="he-IL" altLang="en-US" sz="2400" b="1" u="sng" dirty="0">
                <a:latin typeface="Arial" panose="020B0604020202020204" pitchFamily="34" charset="0"/>
                <a:cs typeface="Arial" panose="020B0604020202020204" pitchFamily="34" charset="0"/>
              </a:rPr>
              <a:t> (ע"ש 613/02)</a:t>
            </a:r>
            <a:r>
              <a:rPr lang="he-IL" altLang="en-US" sz="2400" b="1" dirty="0">
                <a:latin typeface="Arial" panose="020B0604020202020204" pitchFamily="34" charset="0"/>
                <a:cs typeface="Arial" panose="020B0604020202020204" pitchFamily="34" charset="0"/>
              </a:rPr>
              <a:t>:</a:t>
            </a:r>
            <a:r>
              <a:rPr lang="he-IL" altLang="en-US" sz="2400" dirty="0">
                <a:latin typeface="Arial" panose="020B0604020202020204" pitchFamily="34" charset="0"/>
                <a:cs typeface="Arial" panose="020B0604020202020204" pitchFamily="34" charset="0"/>
              </a:rPr>
              <a:t> עוסק במקרקעין שרכש מקרקעין שחלקם לשימוש פרטי וחלקם לשימוש בעסק. נקבע, כי רכישת החלק לשימוש פרטי אינו מהווה עסקת אקראי.</a:t>
            </a:r>
          </a:p>
        </p:txBody>
      </p:sp>
    </p:spTree>
    <p:extLst>
      <p:ext uri="{BB962C8B-B14F-4D97-AF65-F5344CB8AC3E}">
        <p14:creationId xmlns:p14="http://schemas.microsoft.com/office/powerpoint/2010/main" val="54731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עסקת אקראי במקרקעין</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a:bodyPr>
          <a:lstStyle/>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החלטת מיסוי 6637/14</a:t>
            </a:r>
            <a:r>
              <a:rPr lang="he-IL" altLang="en-US" sz="2400" dirty="0">
                <a:latin typeface="Arial" panose="020B0604020202020204" pitchFamily="34" charset="0"/>
                <a:cs typeface="Arial" panose="020B0604020202020204" pitchFamily="34" charset="0"/>
              </a:rPr>
              <a:t>: חברה שהיא "עוסק" שלא בתחום המקרקעין רכשה דירת מגורים מאדם פרטי והשכירה אותה לבעל השליטה בה לצרכי מגוריו. נקבע כי מכיוון שהחברה היא עוסק, הרכישה הינה "עסקת אקראי". עוד נקבע כי האמור יחול גם כאשר העוסק אינו חברה ורכש מאדם פרטי דירה לצרכי עסקו והוא משכיר אותה למגורים.</a:t>
            </a:r>
          </a:p>
          <a:p>
            <a:pPr marL="0" indent="0" algn="just">
              <a:lnSpc>
                <a:spcPct val="170000"/>
              </a:lnSpc>
              <a:buFontTx/>
              <a:buNone/>
              <a:defRPr/>
            </a:pPr>
            <a:r>
              <a:rPr lang="he-IL" altLang="en-US" sz="2400" u="sng" dirty="0">
                <a:latin typeface="Arial" panose="020B0604020202020204" pitchFamily="34" charset="0"/>
                <a:cs typeface="Arial" panose="020B0604020202020204" pitchFamily="34" charset="0"/>
              </a:rPr>
              <a:t>הערה</a:t>
            </a:r>
            <a:r>
              <a:rPr lang="he-IL" altLang="en-US" sz="2400" dirty="0">
                <a:latin typeface="Arial" panose="020B0604020202020204" pitchFamily="34" charset="0"/>
                <a:cs typeface="Arial" panose="020B0604020202020204" pitchFamily="34" charset="0"/>
              </a:rPr>
              <a:t>: האמור לעיל אינו חל על עוסק שאינו חייב ברישום במע"מ (כל עסקאותיו הינן השכרת דירות).</a:t>
            </a:r>
          </a:p>
        </p:txBody>
      </p:sp>
    </p:spTree>
    <p:extLst>
      <p:ext uri="{BB962C8B-B14F-4D97-AF65-F5344CB8AC3E}">
        <p14:creationId xmlns:p14="http://schemas.microsoft.com/office/powerpoint/2010/main" val="2012696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29</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323888" y="2328730"/>
            <a:ext cx="8496237" cy="220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sz="4400" b="1" dirty="0">
                <a:latin typeface="David" panose="020E0502060401010101" pitchFamily="34" charset="-79"/>
                <a:cs typeface="David" panose="020E0502060401010101" pitchFamily="34" charset="-79"/>
              </a:rPr>
              <a:t>מלכ"ר ומוסד כספי - מס שכר ומס רווח</a:t>
            </a:r>
          </a:p>
          <a:p>
            <a:pPr algn="ctr">
              <a:lnSpc>
                <a:spcPct val="150000"/>
              </a:lnSpc>
            </a:pPr>
            <a:endParaRPr lang="he-IL" altLang="he-IL" sz="5400" b="1" dirty="0"/>
          </a:p>
        </p:txBody>
      </p:sp>
    </p:spTree>
    <p:extLst>
      <p:ext uri="{BB962C8B-B14F-4D97-AF65-F5344CB8AC3E}">
        <p14:creationId xmlns:p14="http://schemas.microsoft.com/office/powerpoint/2010/main" val="302219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3</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484457" y="2328730"/>
            <a:ext cx="6175088" cy="233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sz="5000" b="1" dirty="0">
                <a:latin typeface="David" panose="020E0502060401010101" pitchFamily="34" charset="-79"/>
                <a:cs typeface="David" panose="020E0502060401010101" pitchFamily="34" charset="-79"/>
              </a:rPr>
              <a:t>רקע כללי ועקרונות החוק</a:t>
            </a:r>
          </a:p>
          <a:p>
            <a:pPr algn="ctr">
              <a:lnSpc>
                <a:spcPct val="150000"/>
              </a:lnSpc>
            </a:pPr>
            <a:endParaRPr lang="he-IL" altLang="he-IL" sz="5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מלכ"ר ומוסד כספי</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537075"/>
          </a:xfrm>
        </p:spPr>
        <p:txBody>
          <a:bodyPr>
            <a:normAutofit fontScale="92500" lnSpcReduction="10000"/>
          </a:bodyPr>
          <a:lstStyle/>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סעיף 4 - הטלת מס שכר ומס רווח על מלכ"ר ומוסד כספי</a:t>
            </a:r>
            <a:r>
              <a:rPr lang="he-IL" altLang="en-US" sz="2400" dirty="0">
                <a:latin typeface="Arial" panose="020B0604020202020204" pitchFamily="34" charset="0"/>
                <a:cs typeface="Arial" panose="020B0604020202020204" pitchFamily="34" charset="0"/>
              </a:rPr>
              <a:t>:</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מלכ"ר ומוסד כספי אינם חייבים במע"מ במהלך פעילותם, זאת מכיוון שאינם נכללים בהגדרת עוסק. סעיף 4 מטיל על מלכ"ר ועל מוסד כספי מס שכר ומס רווח חלף מס ערך מוסף.</a:t>
            </a:r>
          </a:p>
          <a:p>
            <a:pPr marL="0" indent="0" algn="just">
              <a:lnSpc>
                <a:spcPct val="170000"/>
              </a:lnSpc>
              <a:buFontTx/>
              <a:buNone/>
              <a:defRPr/>
            </a:pPr>
            <a:r>
              <a:rPr lang="he-IL" altLang="en-US" sz="2400" u="sng" dirty="0">
                <a:latin typeface="Arial" panose="020B0604020202020204" pitchFamily="34" charset="0"/>
                <a:cs typeface="Arial" panose="020B0604020202020204" pitchFamily="34" charset="0"/>
              </a:rPr>
              <a:t>סעיף 4(א)</a:t>
            </a:r>
            <a:r>
              <a:rPr lang="he-IL" altLang="en-US" sz="2400" dirty="0">
                <a:latin typeface="Arial" panose="020B0604020202020204" pitchFamily="34" charset="0"/>
                <a:cs typeface="Arial" panose="020B0604020202020204" pitchFamily="34" charset="0"/>
              </a:rPr>
              <a:t> - על פעילות של מלכ"ר בישראל יוטל מס שכר בשיעור של 7.5% אחוז מהשכר ששילם המלכ"ר לעובדיו.</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סעיף 35 לחוק מעניק פטור ממס שכר למלכ"ר שסך השכר השנתי ששילם לעובדיו נמוך מ- 178,321 ₪ (נכון לשנת 2018). </a:t>
            </a:r>
          </a:p>
        </p:txBody>
      </p:sp>
    </p:spTree>
    <p:extLst>
      <p:ext uri="{BB962C8B-B14F-4D97-AF65-F5344CB8AC3E}">
        <p14:creationId xmlns:p14="http://schemas.microsoft.com/office/powerpoint/2010/main" val="4168865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הנחיות לסיווג פעילות תאגיד כמלכ"ר</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537075"/>
          </a:xfrm>
        </p:spPr>
        <p:txBody>
          <a:bodyPr>
            <a:normAutofit fontScale="62500" lnSpcReduction="20000"/>
          </a:bodyPr>
          <a:lstStyle/>
          <a:p>
            <a:pPr marL="0" indent="0" algn="just">
              <a:lnSpc>
                <a:spcPct val="170000"/>
              </a:lnSpc>
              <a:buNone/>
              <a:defRPr/>
            </a:pPr>
            <a:r>
              <a:rPr lang="he-IL" u="sng" dirty="0">
                <a:latin typeface="Arial" panose="020B0604020202020204" pitchFamily="34" charset="0"/>
                <a:cs typeface="Arial" panose="020B0604020202020204" pitchFamily="34" charset="0"/>
              </a:rPr>
              <a:t>קריטריונים מנחים לסיווג פעילות כמלכ"ר</a:t>
            </a:r>
            <a:r>
              <a:rPr lang="he-IL" dirty="0">
                <a:latin typeface="Arial" panose="020B0604020202020204" pitchFamily="34" charset="0"/>
                <a:cs typeface="Arial" panose="020B0604020202020204" pitchFamily="34" charset="0"/>
              </a:rPr>
              <a:t>:</a:t>
            </a:r>
          </a:p>
          <a:p>
            <a:pPr algn="just">
              <a:lnSpc>
                <a:spcPct val="170000"/>
              </a:lnSpc>
              <a:defRPr/>
            </a:pPr>
            <a:r>
              <a:rPr lang="he-IL" dirty="0">
                <a:latin typeface="Arial" panose="020B0604020202020204" pitchFamily="34" charset="0"/>
                <a:cs typeface="Arial" panose="020B0604020202020204" pitchFamily="34" charset="0"/>
              </a:rPr>
              <a:t>מטרת עיסוקו של התאגיד אינה השגת רווחים. מבחן לכך עשוי להיות עצם מתן השירות על בסיס התנדבותי או במחירים הנמוכים דרך קבע ממחירי השוק. </a:t>
            </a:r>
          </a:p>
          <a:p>
            <a:pPr algn="just">
              <a:lnSpc>
                <a:spcPct val="170000"/>
              </a:lnSpc>
              <a:defRPr/>
            </a:pPr>
            <a:r>
              <a:rPr lang="he-IL" dirty="0">
                <a:latin typeface="Arial" panose="020B0604020202020204" pitchFamily="34" charset="0"/>
                <a:cs typeface="Arial" panose="020B0604020202020204" pitchFamily="34" charset="0"/>
              </a:rPr>
              <a:t>בתקנון התאגיד נקבע כי הנכסים וההכנסות ישמשו אך ורק לצורך קיום המטרות המוצהרות, וחלוקת רווחים או טובות הנאה בכל צורה שהיא בין חבריו, אסורה, וכן בעת פירוק התאגיד, אם נשארו נכסים, יועברו אלה לידי מלכ"ר אחר בעל מטרות דומות, ועל כל פנים לא יחולקו בין חבריו.</a:t>
            </a:r>
          </a:p>
          <a:p>
            <a:pPr marL="0" indent="0" fontAlgn="t">
              <a:buNone/>
            </a:pPr>
            <a:r>
              <a:rPr lang="he-IL" dirty="0"/>
              <a:t>  </a:t>
            </a:r>
          </a:p>
          <a:p>
            <a:pPr marL="0" indent="0" algn="just">
              <a:lnSpc>
                <a:spcPct val="170000"/>
              </a:lnSpc>
              <a:buFontTx/>
              <a:buNone/>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7626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סיווג פעילות מלכ"ר כעוסק</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537075"/>
          </a:xfrm>
        </p:spPr>
        <p:txBody>
          <a:bodyPr>
            <a:normAutofit fontScale="92500" lnSpcReduction="10000"/>
          </a:bodyPr>
          <a:lstStyle/>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פס"ד עיריית אשקלון (ע"א 1919/10)</a:t>
            </a:r>
            <a:r>
              <a:rPr lang="he-IL" altLang="en-US" sz="2400" b="1" dirty="0">
                <a:latin typeface="Arial" panose="020B0604020202020204" pitchFamily="34" charset="0"/>
                <a:cs typeface="Arial" panose="020B0604020202020204" pitchFamily="34" charset="0"/>
              </a:rPr>
              <a:t>:</a:t>
            </a:r>
            <a:r>
              <a:rPr lang="he-IL" altLang="en-US" sz="2400" dirty="0">
                <a:latin typeface="Arial" panose="020B0604020202020204" pitchFamily="34" charset="0"/>
                <a:cs typeface="Arial" panose="020B0604020202020204" pitchFamily="34" charset="0"/>
              </a:rPr>
              <a:t> העירייה מכרה 53 מגרשים לאנשים פרטיים בסכום של כ- 5 מיליון דולר על פני מספר שנים.</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ביהמ"ש העליון קבע, כי לצורך סיווג פעילות מסוימת של מלכ"ר, יש לבחון האם המטרה הזמנית הינה הפקת רווחים. במקרה שנדון שם נקבע, כי מדובר בפעילות עסקית החייבת במע"מ למרות היותה העיריה מלכ"ר.</a:t>
            </a:r>
          </a:p>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פס"ד המועצה האזורית בני שמעון (ע"א 2648/12)</a:t>
            </a:r>
            <a:r>
              <a:rPr lang="he-IL" altLang="en-US" sz="2400" b="1" dirty="0">
                <a:latin typeface="Arial" panose="020B0604020202020204" pitchFamily="34" charset="0"/>
                <a:cs typeface="Arial" panose="020B0604020202020204" pitchFamily="34" charset="0"/>
              </a:rPr>
              <a:t>: </a:t>
            </a:r>
            <a:r>
              <a:rPr lang="he-IL" altLang="en-US" sz="2400" dirty="0">
                <a:latin typeface="Arial" panose="020B0604020202020204" pitchFamily="34" charset="0"/>
                <a:cs typeface="Arial" panose="020B0604020202020204" pitchFamily="34" charset="0"/>
              </a:rPr>
              <a:t>נקבע, כי פעילות המועצה בנוגע לסילוק והטמנת פסולת מהווה פעילות עסקית עקב היקף הפעילות, משך הפעילות והרווחיות הגבוהה.</a:t>
            </a:r>
          </a:p>
          <a:p>
            <a:pPr marL="0" indent="0" algn="just">
              <a:lnSpc>
                <a:spcPct val="170000"/>
              </a:lnSpc>
              <a:buFontTx/>
              <a:buNone/>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357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מוסד כספי</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537075"/>
          </a:xfrm>
        </p:spPr>
        <p:txBody>
          <a:bodyPr>
            <a:normAutofit/>
          </a:bodyPr>
          <a:lstStyle/>
          <a:p>
            <a:pPr marL="0" indent="0" algn="just">
              <a:lnSpc>
                <a:spcPct val="170000"/>
              </a:lnSpc>
              <a:buFontTx/>
              <a:buNone/>
              <a:defRPr/>
            </a:pPr>
            <a:r>
              <a:rPr lang="he-IL" altLang="en-US" sz="2400" u="sng" dirty="0">
                <a:latin typeface="Arial" panose="020B0604020202020204" pitchFamily="34" charset="0"/>
                <a:cs typeface="Arial" panose="020B0604020202020204" pitchFamily="34" charset="0"/>
              </a:rPr>
              <a:t>סעיף 4(ב) – מס שכר ורווח על מוסדות כספיים</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למוסד כספי קיימות עסקאות רבות בסכומים קטנים (כגון: ריביות ועמלות). תשלום מע"מ יכול להקשות על הפעילות השוטפת המוסד.</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לפיכך הוחלט כי מוסד כספי יהיה פטור ממע"מ על עסקאותיו אך ישלם מס שכר (בשיעור 17%) וכן מס רווח (בשיעור 17%, המקביל למעשה למס על העסקאות בניכוי תשומות).</a:t>
            </a:r>
          </a:p>
        </p:txBody>
      </p:sp>
    </p:spTree>
    <p:extLst>
      <p:ext uri="{BB962C8B-B14F-4D97-AF65-F5344CB8AC3E}">
        <p14:creationId xmlns:p14="http://schemas.microsoft.com/office/powerpoint/2010/main" val="4247790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האם סוחרי </a:t>
            </a:r>
            <a:r>
              <a:rPr lang="he-IL" altLang="en-US" sz="3200" b="1" dirty="0" err="1">
                <a:latin typeface="David" panose="020E0502060401010101" pitchFamily="34" charset="-79"/>
                <a:cs typeface="David" panose="020E0502060401010101" pitchFamily="34" charset="-79"/>
              </a:rPr>
              <a:t>נוסטרו</a:t>
            </a:r>
            <a:r>
              <a:rPr lang="he-IL" altLang="en-US" sz="3200" b="1" dirty="0">
                <a:latin typeface="David" panose="020E0502060401010101" pitchFamily="34" charset="-79"/>
                <a:cs typeface="David" panose="020E0502060401010101" pitchFamily="34" charset="-79"/>
              </a:rPr>
              <a:t> צריכים להירשם כמוסד כספי?</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752528"/>
          </a:xfrm>
        </p:spPr>
        <p:txBody>
          <a:bodyPr>
            <a:normAutofit fontScale="70000" lnSpcReduction="20000"/>
          </a:bodyPr>
          <a:lstStyle/>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עמדה חייבת בדיווח 12/2017, קבעה שחברה המשקיעה בניירות ערך עבור עצמה כאשר פעילותה בתחום זה הינה בהיקף גבוה ותוך ביצוע מספר רב של פעולות, והיא ממומנת, בין היתר, בהלוואות מתאגידים בנקאיים, עונה להגדרת מוסד כספי.</a:t>
            </a:r>
          </a:p>
          <a:p>
            <a:pPr marL="0" indent="0" algn="just">
              <a:lnSpc>
                <a:spcPct val="170000"/>
              </a:lnSpc>
              <a:buFontTx/>
              <a:buNone/>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FontTx/>
              <a:buNone/>
              <a:defRPr/>
            </a:pPr>
            <a:r>
              <a:rPr lang="he-IL" altLang="en-US" sz="2400" u="sng" dirty="0">
                <a:latin typeface="Arial" panose="020B0604020202020204" pitchFamily="34" charset="0"/>
                <a:cs typeface="Arial" panose="020B0604020202020204" pitchFamily="34" charset="0"/>
              </a:rPr>
              <a:t>בספטמבר 2018 פרסמה רשות </a:t>
            </a:r>
            <a:r>
              <a:rPr lang="he-IL" altLang="en-US" sz="2400" u="sng" dirty="0" err="1">
                <a:latin typeface="Arial" panose="020B0604020202020204" pitchFamily="34" charset="0"/>
                <a:cs typeface="Arial" panose="020B0604020202020204" pitchFamily="34" charset="0"/>
              </a:rPr>
              <a:t>המסים</a:t>
            </a:r>
            <a:r>
              <a:rPr lang="he-IL" altLang="en-US" sz="2400" u="sng" dirty="0">
                <a:latin typeface="Arial" panose="020B0604020202020204" pitchFamily="34" charset="0"/>
                <a:cs typeface="Arial" panose="020B0604020202020204" pitchFamily="34" charset="0"/>
              </a:rPr>
              <a:t> את ההודעה הבאה</a:t>
            </a:r>
            <a:r>
              <a:rPr lang="he-IL" altLang="en-US" sz="2400" dirty="0">
                <a:latin typeface="Arial" panose="020B0604020202020204" pitchFamily="34" charset="0"/>
                <a:cs typeface="Arial" panose="020B0604020202020204" pitchFamily="34" charset="0"/>
              </a:rPr>
              <a:t>:</a:t>
            </a:r>
          </a:p>
          <a:p>
            <a:pPr marL="0" indent="0" algn="just">
              <a:lnSpc>
                <a:spcPct val="170000"/>
              </a:lnSpc>
              <a:buFontTx/>
              <a:buNone/>
              <a:defRPr/>
            </a:pPr>
            <a:r>
              <a:rPr lang="he-IL" sz="2400" i="1" dirty="0"/>
              <a:t>בחודש דצמבר 2017 פרסמה רשות </a:t>
            </a:r>
            <a:r>
              <a:rPr lang="he-IL" sz="2400" i="1" dirty="0" err="1"/>
              <a:t>המסים</a:t>
            </a:r>
            <a:r>
              <a:rPr lang="he-IL" sz="2400" i="1" dirty="0"/>
              <a:t> רשימה של עמדות חייבות בדיווח בנושא מע״מ.</a:t>
            </a:r>
            <a:br>
              <a:rPr lang="he-IL" sz="2400" i="1" dirty="0"/>
            </a:br>
            <a:r>
              <a:rPr lang="he-IL" sz="2400" i="1" dirty="0"/>
              <a:t>בהתאם להוראות חוק מס ערך מוסף, התשל״ו-1975 (להלן- ״חוק מע״מ), על עוסק לדווח על נקיטת עמדה שונה מהעמדות שפורסמו על ידי הרשות. עמדה חייבת בדיווח מספר 12/2017 עניינה פעילות בעלת מאפיינים עסקיים בשוק ההון.</a:t>
            </a:r>
          </a:p>
          <a:p>
            <a:pPr marL="0" indent="0" algn="just">
              <a:lnSpc>
                <a:spcPct val="170000"/>
              </a:lnSpc>
              <a:buFontTx/>
              <a:buNone/>
              <a:defRPr/>
            </a:pPr>
            <a:r>
              <a:rPr lang="he-IL" sz="2400" i="1" dirty="0"/>
              <a:t>הרינו להודיע בזאת, כי לאור בחינה נוספת של מאפייני התחום האמור, ונוכח הוראות סעיף 67ד לחוק מע״מ, </a:t>
            </a:r>
            <a:r>
              <a:rPr lang="he-IL" sz="2400" i="1" u="sng" dirty="0"/>
              <a:t>הוחלט על ביטול עמדה חייבת בדיווח מספר 12/2017</a:t>
            </a:r>
            <a:r>
              <a:rPr lang="he-IL" sz="2400" i="1" dirty="0"/>
              <a:t>."</a:t>
            </a:r>
            <a:endParaRPr lang="he-IL" alt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255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367BDA-5C28-44E8-BC54-2C2CBC03255A}"/>
              </a:ext>
            </a:extLst>
          </p:cNvPr>
          <p:cNvSpPr>
            <a:spLocks noGrp="1"/>
          </p:cNvSpPr>
          <p:nvPr>
            <p:ph type="ctrTitle"/>
          </p:nvPr>
        </p:nvSpPr>
        <p:spPr/>
        <p:txBody>
          <a:bodyPr/>
          <a:lstStyle/>
          <a:p>
            <a:br>
              <a:rPr lang="he-IL" b="1" dirty="0">
                <a:latin typeface="David" panose="020E0502060401010101" pitchFamily="34" charset="-79"/>
                <a:cs typeface="David" panose="020E0502060401010101" pitchFamily="34" charset="-79"/>
              </a:rPr>
            </a:br>
            <a:r>
              <a:rPr lang="he-IL" sz="6000" b="1" dirty="0">
                <a:latin typeface="David" panose="020E0502060401010101" pitchFamily="34" charset="-79"/>
                <a:cs typeface="David" panose="020E0502060401010101" pitchFamily="34" charset="-79"/>
              </a:rPr>
              <a:t>מחיר העסקה</a:t>
            </a:r>
            <a:br>
              <a:rPr lang="he-IL" b="1" dirty="0">
                <a:latin typeface="David" panose="020E0502060401010101" pitchFamily="34" charset="-79"/>
                <a:cs typeface="David" panose="020E0502060401010101" pitchFamily="34" charset="-79"/>
              </a:rPr>
            </a:br>
            <a:br>
              <a:rPr lang="he-IL" b="1" dirty="0">
                <a:latin typeface="David" panose="020E0502060401010101" pitchFamily="34" charset="-79"/>
                <a:cs typeface="David" panose="020E0502060401010101" pitchFamily="34" charset="-79"/>
              </a:rPr>
            </a:br>
            <a:r>
              <a:rPr lang="he-IL" sz="3500" i="1" dirty="0"/>
              <a:t>"על עסקה בישראל ועל יבוא טובין יוטל מס ערך מוסף בשיעור אחד </a:t>
            </a:r>
            <a:r>
              <a:rPr lang="he-IL" sz="3500" i="1" u="sng" dirty="0"/>
              <a:t>ממחיר העסקה </a:t>
            </a:r>
            <a:r>
              <a:rPr lang="he-IL" sz="3500" i="1" dirty="0"/>
              <a:t>או הטובין".</a:t>
            </a:r>
            <a:br>
              <a:rPr lang="he-IL" i="1" dirty="0"/>
            </a:b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2719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המחיר בעסקה</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a:bodyPr>
          <a:lstStyle/>
          <a:p>
            <a:pPr marL="0" indent="0" algn="just">
              <a:lnSpc>
                <a:spcPct val="170000"/>
              </a:lnSpc>
              <a:buNone/>
              <a:defRPr/>
            </a:pPr>
            <a:r>
              <a:rPr lang="he-IL" altLang="en-US" sz="2400" b="1" u="sng" dirty="0">
                <a:latin typeface="Arial" panose="020B0604020202020204" pitchFamily="34" charset="0"/>
                <a:cs typeface="Arial" panose="020B0604020202020204" pitchFamily="34" charset="0"/>
              </a:rPr>
              <a:t>סעיף 7</a:t>
            </a:r>
            <a:r>
              <a:rPr lang="he-IL" altLang="en-US" sz="2400" b="1" dirty="0">
                <a:latin typeface="Arial" panose="020B0604020202020204" pitchFamily="34" charset="0"/>
                <a:cs typeface="Arial" panose="020B0604020202020204" pitchFamily="34" charset="0"/>
              </a:rPr>
              <a:t>:</a:t>
            </a:r>
          </a:p>
          <a:p>
            <a:pPr marL="0" indent="0" algn="just">
              <a:lnSpc>
                <a:spcPct val="170000"/>
              </a:lnSpc>
              <a:buNone/>
              <a:defRPr/>
            </a:pPr>
            <a:r>
              <a:rPr lang="he-IL" altLang="en-US" sz="2400" i="1" dirty="0">
                <a:latin typeface="Arial" panose="020B0604020202020204" pitchFamily="34" charset="0"/>
                <a:cs typeface="Arial" panose="020B0604020202020204" pitchFamily="34" charset="0"/>
              </a:rPr>
              <a:t>"מחירה של עסקה הוא התמורה שהוסכם עליה לרבות -..."</a:t>
            </a:r>
          </a:p>
          <a:p>
            <a:pPr marL="0" indent="0" algn="just">
              <a:lnSpc>
                <a:spcPct val="170000"/>
              </a:lnSpc>
              <a:buNone/>
              <a:defRPr/>
            </a:pPr>
            <a:r>
              <a:rPr lang="he-IL" altLang="en-US" sz="2400" u="sng" dirty="0">
                <a:latin typeface="Arial" panose="020B0604020202020204" pitchFamily="34" charset="0"/>
                <a:cs typeface="Arial" panose="020B0604020202020204" pitchFamily="34" charset="0"/>
              </a:rPr>
              <a:t>סעיף 7(1)</a:t>
            </a:r>
            <a:r>
              <a:rPr lang="he-IL" altLang="en-US" sz="2400" dirty="0">
                <a:latin typeface="Arial" panose="020B0604020202020204" pitchFamily="34" charset="0"/>
                <a:cs typeface="Arial" panose="020B0604020202020204" pitchFamily="34" charset="0"/>
              </a:rPr>
              <a:t> - קובע כי על המחיר המוסכם יש להוסיף כל מס, היטל, אגרה או תשלום אחר המוטלים על </a:t>
            </a:r>
            <a:r>
              <a:rPr lang="he-IL" altLang="en-US" sz="2400" u="sng" dirty="0">
                <a:latin typeface="Arial" panose="020B0604020202020204" pitchFamily="34" charset="0"/>
                <a:cs typeface="Arial" panose="020B0604020202020204" pitchFamily="34" charset="0"/>
              </a:rPr>
              <a:t>המוכר</a:t>
            </a:r>
            <a:r>
              <a:rPr lang="he-IL" altLang="en-US" sz="2400" dirty="0">
                <a:latin typeface="Arial" panose="020B0604020202020204" pitchFamily="34" charset="0"/>
                <a:cs typeface="Arial" panose="020B0604020202020204" pitchFamily="34" charset="0"/>
              </a:rPr>
              <a:t> (למעט מע"מ).</a:t>
            </a:r>
          </a:p>
          <a:p>
            <a:pPr marL="0" indent="0" algn="just">
              <a:lnSpc>
                <a:spcPct val="170000"/>
              </a:lnSpc>
              <a:buNone/>
              <a:defRPr/>
            </a:pPr>
            <a:r>
              <a:rPr lang="he-IL" altLang="en-US" sz="2400" u="sng" dirty="0">
                <a:latin typeface="Arial" panose="020B0604020202020204" pitchFamily="34" charset="0"/>
                <a:cs typeface="Arial" panose="020B0604020202020204" pitchFamily="34" charset="0"/>
              </a:rPr>
              <a:t>סעיף 7(2)</a:t>
            </a:r>
            <a:r>
              <a:rPr lang="he-IL" altLang="en-US" sz="2400" dirty="0">
                <a:latin typeface="Arial" panose="020B0604020202020204" pitchFamily="34" charset="0"/>
                <a:cs typeface="Arial" panose="020B0604020202020204" pitchFamily="34" charset="0"/>
              </a:rPr>
              <a:t> – כל הוצאה אחרת בביצוע העסקה של פי ההסכם על הקונה להחזירה למוכר לרבות עמלה או ריבית בשל עסקה בתשלומים.</a:t>
            </a: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457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הפרשי הצמדה בגין עסקה בתשלומים</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55000" lnSpcReduction="20000"/>
          </a:bodyPr>
          <a:lstStyle/>
          <a:p>
            <a:pPr marL="0" indent="0" algn="just">
              <a:lnSpc>
                <a:spcPct val="170000"/>
              </a:lnSpc>
              <a:buNone/>
              <a:defRPr/>
            </a:pPr>
            <a:r>
              <a:rPr lang="he-IL" altLang="en-US" sz="2700" b="1" u="sng" dirty="0">
                <a:latin typeface="Arial" panose="020B0604020202020204" pitchFamily="34" charset="0"/>
                <a:cs typeface="Arial" panose="020B0604020202020204" pitchFamily="34" charset="0"/>
              </a:rPr>
              <a:t>פס"ד ארם משחקים (ע"א 733/89)</a:t>
            </a:r>
            <a:r>
              <a:rPr lang="he-IL" altLang="en-US" sz="2700" b="1" dirty="0">
                <a:latin typeface="Arial" panose="020B0604020202020204" pitchFamily="34" charset="0"/>
                <a:cs typeface="Arial" panose="020B0604020202020204" pitchFamily="34" charset="0"/>
              </a:rPr>
              <a:t>: </a:t>
            </a:r>
            <a:r>
              <a:rPr lang="he-IL" altLang="en-US" sz="2700" dirty="0">
                <a:latin typeface="Arial" panose="020B0604020202020204" pitchFamily="34" charset="0"/>
                <a:cs typeface="Arial" panose="020B0604020202020204" pitchFamily="34" charset="0"/>
              </a:rPr>
              <a:t>החברה מכרה סחורה בתשלומים. החשבונית על מלוא סכום העסקה הוצאה כבר בעת מכירת הסחורה לפני התקבול הראשון - כלומר היה תשלום מראש על מלוא סכום העסקה. רשות המיסים רצתה להטיל מע"מ על הפרשי הצמדה ששולמו בכל תקבול, זאת בטענה כי הם מהווים חלק מהמחיר שהוסכם בין הצדדים ולחילופין  בטענה כי "שירות" כוללת גם עסקת אשראי.</a:t>
            </a:r>
          </a:p>
          <a:p>
            <a:pPr marL="0" indent="0" algn="just">
              <a:lnSpc>
                <a:spcPct val="170000"/>
              </a:lnSpc>
              <a:buNone/>
              <a:defRPr/>
            </a:pPr>
            <a:r>
              <a:rPr lang="he-IL" altLang="en-US" sz="2700" dirty="0">
                <a:latin typeface="Arial" panose="020B0604020202020204" pitchFamily="34" charset="0"/>
                <a:cs typeface="Arial" panose="020B0604020202020204" pitchFamily="34" charset="0"/>
              </a:rPr>
              <a:t>בית המשפט קבע, כי הפרשי הצמדה לא מהווים חלק מהמחיר שסוכם עליו ואינם מהווים ריבית או פיצוי לפי סעיף 7(2) היות והתשלומים נעשו במועדים שנקבעו בהסכם. כמו כן, עסקת המכר ועסקת האשראי אינן שתי עסקאות נפרדות כיון </a:t>
            </a:r>
            <a:r>
              <a:rPr lang="he-IL" altLang="en-US" sz="2700" u="sng" dirty="0">
                <a:latin typeface="Arial" panose="020B0604020202020204" pitchFamily="34" charset="0"/>
                <a:cs typeface="Arial" panose="020B0604020202020204" pitchFamily="34" charset="0"/>
              </a:rPr>
              <a:t>שהמע"מ</a:t>
            </a:r>
            <a:r>
              <a:rPr lang="he-IL" altLang="en-US" sz="2700" dirty="0">
                <a:latin typeface="Arial" panose="020B0604020202020204" pitchFamily="34" charset="0"/>
                <a:cs typeface="Arial" panose="020B0604020202020204" pitchFamily="34" charset="0"/>
              </a:rPr>
              <a:t> במקרה זה שולם מראש על מלוא התמורה.</a:t>
            </a:r>
          </a:p>
          <a:p>
            <a:pPr marL="0" indent="0" algn="just">
              <a:lnSpc>
                <a:spcPct val="170000"/>
              </a:lnSpc>
              <a:buNone/>
              <a:defRPr/>
            </a:pPr>
            <a:r>
              <a:rPr lang="he-IL" altLang="en-US" sz="2700" b="1" u="sng" dirty="0">
                <a:latin typeface="Arial" panose="020B0604020202020204" pitchFamily="34" charset="0"/>
                <a:cs typeface="Arial" panose="020B0604020202020204" pitchFamily="34" charset="0"/>
              </a:rPr>
              <a:t>לסיכום</a:t>
            </a:r>
            <a:r>
              <a:rPr lang="he-IL" altLang="en-US" sz="2700" b="1" dirty="0">
                <a:latin typeface="Arial" panose="020B0604020202020204" pitchFamily="34" charset="0"/>
                <a:cs typeface="Arial" panose="020B0604020202020204" pitchFamily="34" charset="0"/>
              </a:rPr>
              <a:t>:</a:t>
            </a:r>
          </a:p>
          <a:p>
            <a:pPr algn="just">
              <a:lnSpc>
                <a:spcPct val="170000"/>
              </a:lnSpc>
              <a:buFont typeface="Wingdings" panose="05000000000000000000" pitchFamily="2" charset="2"/>
              <a:buChar char="§"/>
              <a:defRPr/>
            </a:pPr>
            <a:r>
              <a:rPr lang="he-IL" altLang="en-US" sz="2700" dirty="0">
                <a:latin typeface="Arial" panose="020B0604020202020204" pitchFamily="34" charset="0"/>
                <a:cs typeface="Arial" panose="020B0604020202020204" pitchFamily="34" charset="0"/>
              </a:rPr>
              <a:t>בעסקה שבה משולם המע"מ מראש, הפרשי הצמדה שיתקבלו בעתיד לא </a:t>
            </a:r>
            <a:r>
              <a:rPr lang="he-IL" altLang="en-US" sz="2700" dirty="0" err="1">
                <a:latin typeface="Arial" panose="020B0604020202020204" pitchFamily="34" charset="0"/>
                <a:cs typeface="Arial" panose="020B0604020202020204" pitchFamily="34" charset="0"/>
              </a:rPr>
              <a:t>יחוייבו</a:t>
            </a:r>
            <a:r>
              <a:rPr lang="he-IL" altLang="en-US" sz="2700" dirty="0">
                <a:latin typeface="Arial" panose="020B0604020202020204" pitchFamily="34" charset="0"/>
                <a:cs typeface="Arial" panose="020B0604020202020204" pitchFamily="34" charset="0"/>
              </a:rPr>
              <a:t> במע"מ.</a:t>
            </a:r>
          </a:p>
          <a:p>
            <a:pPr algn="just">
              <a:lnSpc>
                <a:spcPct val="170000"/>
              </a:lnSpc>
              <a:buFont typeface="Wingdings" panose="05000000000000000000" pitchFamily="2" charset="2"/>
              <a:buChar char="§"/>
              <a:defRPr/>
            </a:pPr>
            <a:r>
              <a:rPr lang="he-IL" altLang="en-US" sz="2700" dirty="0">
                <a:latin typeface="Arial" panose="020B0604020202020204" pitchFamily="34" charset="0"/>
                <a:cs typeface="Arial" panose="020B0604020202020204" pitchFamily="34" charset="0"/>
              </a:rPr>
              <a:t>בעסקה על בסיס מזומן, כלומר המע"מ לא משולם מראש, הפרשי ההצמדה </a:t>
            </a:r>
            <a:r>
              <a:rPr lang="he-IL" altLang="en-US" sz="2700" dirty="0" err="1">
                <a:latin typeface="Arial" panose="020B0604020202020204" pitchFamily="34" charset="0"/>
                <a:cs typeface="Arial" panose="020B0604020202020204" pitchFamily="34" charset="0"/>
              </a:rPr>
              <a:t>יחוייבו</a:t>
            </a:r>
            <a:r>
              <a:rPr lang="he-IL" altLang="en-US" sz="2700" dirty="0">
                <a:latin typeface="Arial" panose="020B0604020202020204" pitchFamily="34" charset="0"/>
                <a:cs typeface="Arial" panose="020B0604020202020204" pitchFamily="34" charset="0"/>
              </a:rPr>
              <a:t> במע"מ יחד עם התקבול שאליהם מצורפים</a:t>
            </a:r>
            <a:r>
              <a:rPr lang="he-IL" altLang="en-US" sz="2900" dirty="0">
                <a:latin typeface="Arial" panose="020B0604020202020204" pitchFamily="34" charset="0"/>
                <a:cs typeface="Arial" panose="020B0604020202020204" pitchFamily="34" charset="0"/>
              </a:rPr>
              <a:t>.</a:t>
            </a: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981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קבלת פיצויים</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25000" lnSpcReduction="20000"/>
          </a:bodyPr>
          <a:lstStyle/>
          <a:p>
            <a:pPr marL="0" indent="0" algn="just">
              <a:lnSpc>
                <a:spcPct val="170000"/>
              </a:lnSpc>
              <a:buNone/>
              <a:defRPr/>
            </a:pPr>
            <a:r>
              <a:rPr lang="he-IL" altLang="en-US" sz="7200" b="1" dirty="0">
                <a:latin typeface="Arial" panose="020B0604020202020204" pitchFamily="34" charset="0"/>
                <a:cs typeface="Arial" panose="020B0604020202020204" pitchFamily="34" charset="0"/>
              </a:rPr>
              <a:t>הכלל: </a:t>
            </a:r>
            <a:r>
              <a:rPr lang="he-IL" altLang="en-US" sz="7200" dirty="0">
                <a:latin typeface="Arial" panose="020B0604020202020204" pitchFamily="34" charset="0"/>
                <a:cs typeface="Arial" panose="020B0604020202020204" pitchFamily="34" charset="0"/>
              </a:rPr>
              <a:t>פיצוי בגין אובדן רווח עתידי או נזק שנגרם אינו מהווה "עסקה" ולכן לא יחויב במע"מ. </a:t>
            </a:r>
          </a:p>
          <a:p>
            <a:pPr marL="0" indent="0" algn="just">
              <a:lnSpc>
                <a:spcPct val="170000"/>
              </a:lnSpc>
              <a:buNone/>
              <a:defRPr/>
            </a:pPr>
            <a:r>
              <a:rPr lang="he-IL" altLang="en-US" sz="7200" dirty="0">
                <a:latin typeface="Arial" panose="020B0604020202020204" pitchFamily="34" charset="0"/>
                <a:cs typeface="Arial" panose="020B0604020202020204" pitchFamily="34" charset="0"/>
              </a:rPr>
              <a:t>פיצוי בגין תמורה או שירות שניתן, חייב במע"מ.</a:t>
            </a:r>
          </a:p>
          <a:p>
            <a:pPr marL="0" indent="0" algn="just">
              <a:lnSpc>
                <a:spcPct val="170000"/>
              </a:lnSpc>
              <a:buNone/>
              <a:defRPr/>
            </a:pPr>
            <a:endParaRPr lang="he-IL" altLang="en-US" sz="7200" dirty="0">
              <a:latin typeface="Arial" panose="020B0604020202020204" pitchFamily="34" charset="0"/>
              <a:cs typeface="Arial" panose="020B0604020202020204" pitchFamily="34" charset="0"/>
            </a:endParaRPr>
          </a:p>
          <a:p>
            <a:pPr marL="0" indent="0" algn="just">
              <a:lnSpc>
                <a:spcPct val="170000"/>
              </a:lnSpc>
              <a:buNone/>
              <a:defRPr/>
            </a:pPr>
            <a:r>
              <a:rPr lang="he-IL" altLang="en-US" sz="7200" b="1" u="sng" dirty="0">
                <a:latin typeface="Arial" panose="020B0604020202020204" pitchFamily="34" charset="0"/>
                <a:cs typeface="Arial" panose="020B0604020202020204" pitchFamily="34" charset="0"/>
              </a:rPr>
              <a:t>פס"ד מבני פלס (ע"ש 143/89 + 59/90)</a:t>
            </a:r>
            <a:r>
              <a:rPr lang="he-IL" altLang="en-US" sz="7200" b="1" dirty="0">
                <a:latin typeface="Arial" panose="020B0604020202020204" pitchFamily="34" charset="0"/>
                <a:cs typeface="Arial" panose="020B0604020202020204" pitchFamily="34" charset="0"/>
              </a:rPr>
              <a:t>: </a:t>
            </a:r>
            <a:r>
              <a:rPr lang="he-IL" altLang="en-US" sz="7200" dirty="0">
                <a:latin typeface="Arial" panose="020B0604020202020204" pitchFamily="34" charset="0"/>
                <a:cs typeface="Arial" panose="020B0604020202020204" pitchFamily="34" charset="0"/>
              </a:rPr>
              <a:t>חברה חתמה עם משרד הבריאות להקמת מבנה. בשלב מסוים התבטל ההסכם והחברה קיבלה פיצוי. נקבע, כי ניתן לפצל את הפיצוי לשני מרכיבים: הפיצוי בגין שירותי הבנייה שכבר ניתנו מהווה תקבול בגין שירות שניתן ולפיכך חייב במס. הפיצוי בגין אובדן רווח עתידי לא חייב במס היות ולא התקבל בגין מכר או שירות.</a:t>
            </a:r>
            <a:endParaRPr lang="he-IL" altLang="en-US" sz="72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203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קבלת פיצויים</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40000" lnSpcReduction="20000"/>
          </a:bodyPr>
          <a:lstStyle/>
          <a:p>
            <a:pPr marL="0" indent="0" algn="just">
              <a:lnSpc>
                <a:spcPct val="170000"/>
              </a:lnSpc>
              <a:buNone/>
              <a:defRPr/>
            </a:pPr>
            <a:r>
              <a:rPr lang="he-IL" altLang="en-US" sz="6000" b="1" u="sng" dirty="0">
                <a:latin typeface="Arial" panose="020B0604020202020204" pitchFamily="34" charset="0"/>
                <a:cs typeface="Arial" panose="020B0604020202020204" pitchFamily="34" charset="0"/>
              </a:rPr>
              <a:t>עמדה חייבת בדיווח - מע"מ מס' 06/2016</a:t>
            </a:r>
            <a:r>
              <a:rPr lang="he-IL" altLang="en-US" sz="6000" dirty="0">
                <a:latin typeface="Arial" panose="020B0604020202020204" pitchFamily="34" charset="0"/>
                <a:cs typeface="Arial" panose="020B0604020202020204" pitchFamily="34" charset="0"/>
              </a:rPr>
              <a:t>: תקבול המשולם לעוסק במסגרת "עסקה", לרבות מכוח חוזה הקובע, כי ישולמו סכומים בקרות אירוע בעל אופי נזיקי או בעת שהופסקה ההתקשרות ב"נקודת יציאה" עליה הוסכם מראש בין העוסק ללקוח, הינו תמורה עבור עסקה (ואינו מהווה פיצוי נזיקי) ולכן חייב במע"מ. לעמדת מע"מ, תקבול כאמור הינו בעל אופי מסחרי, </a:t>
            </a:r>
            <a:r>
              <a:rPr lang="he-IL" altLang="en-US" sz="6000" u="sng" dirty="0">
                <a:latin typeface="Arial" panose="020B0604020202020204" pitchFamily="34" charset="0"/>
                <a:cs typeface="Arial" panose="020B0604020202020204" pitchFamily="34" charset="0"/>
              </a:rPr>
              <a:t>אפשרות התרחשותו נצפתה מראש ועוגנה בחוזה</a:t>
            </a:r>
            <a:r>
              <a:rPr lang="he-IL" altLang="en-US" sz="6000" dirty="0">
                <a:latin typeface="Arial" panose="020B0604020202020204" pitchFamily="34" charset="0"/>
                <a:cs typeface="Arial" panose="020B0604020202020204" pitchFamily="34" charset="0"/>
              </a:rPr>
              <a:t> בין הצדדים, אין הוא מהווה פיצוי בגין אובדן רווחים עתידיים, ולכן מהווה תמורה במסגרת עסקה.</a:t>
            </a:r>
          </a:p>
        </p:txBody>
      </p:sp>
    </p:spTree>
    <p:extLst>
      <p:ext uri="{BB962C8B-B14F-4D97-AF65-F5344CB8AC3E}">
        <p14:creationId xmlns:p14="http://schemas.microsoft.com/office/powerpoint/2010/main" val="170064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590872" y="964406"/>
            <a:ext cx="8229600" cy="4929188"/>
          </a:xfrm>
        </p:spPr>
        <p:txBody>
          <a:bodyPr/>
          <a:lstStyle/>
          <a:p>
            <a:pPr marL="0" indent="0" algn="just">
              <a:lnSpc>
                <a:spcPct val="150000"/>
              </a:lnSpc>
              <a:spcBef>
                <a:spcPct val="0"/>
              </a:spcBef>
              <a:buNone/>
            </a:pPr>
            <a:r>
              <a:rPr lang="he-IL" sz="2000" dirty="0"/>
              <a:t>חוק מס ערך מוסף התשל"ו-1975 (להלן: "</a:t>
            </a:r>
            <a:r>
              <a:rPr lang="he-IL" sz="2000" b="1" dirty="0"/>
              <a:t>החוק</a:t>
            </a:r>
            <a:r>
              <a:rPr lang="he-IL" sz="2000" dirty="0"/>
              <a:t>") חוקק בעקבות המלצותיה של "ועדת אשר" והוטל בישראל לראשונה בשנת 1976.</a:t>
            </a:r>
          </a:p>
          <a:p>
            <a:pPr marL="0" indent="0" algn="just">
              <a:lnSpc>
                <a:spcPct val="150000"/>
              </a:lnSpc>
              <a:spcBef>
                <a:spcPct val="0"/>
              </a:spcBef>
              <a:buNone/>
            </a:pPr>
            <a:r>
              <a:rPr lang="he-IL" sz="2000" dirty="0"/>
              <a:t>המס הינו מס עקיף בשיעור אחיד המוטל על כלל העסקאות במשק (להלן: "</a:t>
            </a:r>
            <a:r>
              <a:rPr lang="he-IL" sz="2000" b="1" dirty="0"/>
              <a:t>המס</a:t>
            </a:r>
            <a:r>
              <a:rPr lang="he-IL" sz="2000" dirty="0"/>
              <a:t>" או "</a:t>
            </a:r>
            <a:r>
              <a:rPr lang="he-IL" sz="2000" b="1" dirty="0"/>
              <a:t>מע"מ</a:t>
            </a:r>
            <a:r>
              <a:rPr lang="he-IL" sz="2000" dirty="0"/>
              <a:t>").</a:t>
            </a:r>
          </a:p>
          <a:p>
            <a:pPr marL="0" indent="0" algn="just">
              <a:lnSpc>
                <a:spcPct val="150000"/>
              </a:lnSpc>
              <a:spcBef>
                <a:spcPct val="0"/>
              </a:spcBef>
              <a:buNone/>
            </a:pPr>
            <a:r>
              <a:rPr lang="he-IL" sz="2000" dirty="0"/>
              <a:t>המס נגבה בשלב היבוא ובכל שלבי הייצור והשיווק על ערך המכירות לקונה, כולל כל המיסים. מחבות מס זו מוחזר ערך המע"מ אשר הוטל בשלב הקודם על תשומות ביניים כולל השקעות (ניכוי "מס תשומות").</a:t>
            </a:r>
          </a:p>
          <a:p>
            <a:pPr marL="0" indent="0" algn="just">
              <a:lnSpc>
                <a:spcPct val="150000"/>
              </a:lnSpc>
              <a:spcBef>
                <a:spcPct val="0"/>
              </a:spcBef>
              <a:buFontTx/>
              <a:buNone/>
            </a:pPr>
            <a:r>
              <a:rPr lang="he-IL" sz="2000" dirty="0"/>
              <a:t>שיעור המע"מ משתנה מפעם לפעם, על פי צו שמוציא שר האוצר, לאחר התייעצות עם ועדת הכספים של הכנסת, כחלק מהמדיניות הפיסקלית של הממשלה.</a:t>
            </a:r>
            <a:endParaRPr lang="he-IL" altLang="he-IL" sz="2000" dirty="0"/>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4</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7" y="35548"/>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3200" b="1" dirty="0">
                <a:latin typeface="David" panose="020E0502060401010101" pitchFamily="34" charset="-79"/>
                <a:cs typeface="David" panose="020E0502060401010101" pitchFamily="34" charset="-79"/>
              </a:rPr>
              <a:t>רקע כללי</a:t>
            </a:r>
          </a:p>
        </p:txBody>
      </p:sp>
    </p:spTree>
    <p:extLst>
      <p:ext uri="{BB962C8B-B14F-4D97-AF65-F5344CB8AC3E}">
        <p14:creationId xmlns:p14="http://schemas.microsoft.com/office/powerpoint/2010/main" val="3482821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מכר ושירות יחד</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90876" y="1052736"/>
            <a:ext cx="8229600" cy="4537075"/>
          </a:xfrm>
        </p:spPr>
        <p:txBody>
          <a:bodyPr>
            <a:normAutofit/>
          </a:bodyPr>
          <a:lstStyle/>
          <a:p>
            <a:pPr marL="0" indent="0" algn="just">
              <a:lnSpc>
                <a:spcPct val="170000"/>
              </a:lnSpc>
              <a:buNone/>
              <a:defRPr/>
            </a:pPr>
            <a:r>
              <a:rPr lang="he-IL" sz="2400" b="1" u="sng" dirty="0"/>
              <a:t>סעיף 8 </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עסקה הכוללת מכר ושירות יחד, מחיר העסקה יכלול את שני המרכיבים יחד.</a:t>
            </a:r>
          </a:p>
          <a:p>
            <a:pPr marL="0" indent="0" algn="just">
              <a:lnSpc>
                <a:spcPct val="170000"/>
              </a:lnSpc>
              <a:buNone/>
              <a:defRPr/>
            </a:pPr>
            <a:r>
              <a:rPr lang="he-IL" altLang="en-US" sz="2000" u="sng" dirty="0">
                <a:latin typeface="Arial" panose="020B0604020202020204" pitchFamily="34" charset="0"/>
                <a:cs typeface="Arial" panose="020B0604020202020204" pitchFamily="34" charset="0"/>
              </a:rPr>
              <a:t>דוגמאות</a:t>
            </a:r>
            <a:r>
              <a:rPr lang="he-IL" altLang="en-US" sz="2000" dirty="0">
                <a:latin typeface="Arial" panose="020B0604020202020204" pitchFamily="34" charset="0"/>
                <a:cs typeface="Arial" panose="020B0604020202020204" pitchFamily="34" charset="0"/>
              </a:rPr>
              <a:t>: </a:t>
            </a:r>
          </a:p>
          <a:p>
            <a:pPr algn="just">
              <a:lnSpc>
                <a:spcPct val="170000"/>
              </a:lnSpc>
              <a:buFont typeface="Wingdings" panose="05000000000000000000" pitchFamily="2" charset="2"/>
              <a:buChar char="Ø"/>
              <a:defRPr/>
            </a:pPr>
            <a:r>
              <a:rPr lang="he-IL" altLang="en-US" sz="2000" dirty="0">
                <a:latin typeface="Arial" panose="020B0604020202020204" pitchFamily="34" charset="0"/>
                <a:cs typeface="Arial" panose="020B0604020202020204" pitchFamily="34" charset="0"/>
              </a:rPr>
              <a:t>מכר אגב מתן שירותי משלוח.</a:t>
            </a:r>
          </a:p>
          <a:p>
            <a:pPr algn="just">
              <a:lnSpc>
                <a:spcPct val="170000"/>
              </a:lnSpc>
              <a:buFont typeface="Wingdings" panose="05000000000000000000" pitchFamily="2" charset="2"/>
              <a:buChar char="Ø"/>
              <a:defRPr/>
            </a:pPr>
            <a:r>
              <a:rPr lang="he-IL" altLang="en-US" sz="2000" dirty="0">
                <a:latin typeface="Arial" panose="020B0604020202020204" pitchFamily="34" charset="0"/>
                <a:cs typeface="Arial" panose="020B0604020202020204" pitchFamily="34" charset="0"/>
              </a:rPr>
              <a:t>מכירת חומרי אריזה אגב מתן שירותי אריזה.</a:t>
            </a: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57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עסקאות עם צדדים קשורים ועסקאות ללא תמורה </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92500"/>
          </a:bodyPr>
          <a:lstStyle/>
          <a:p>
            <a:pPr marL="0" indent="0" algn="just">
              <a:lnSpc>
                <a:spcPct val="170000"/>
              </a:lnSpc>
              <a:buNone/>
              <a:defRPr/>
            </a:pPr>
            <a:r>
              <a:rPr lang="he-IL" sz="2600" b="1" u="sng" dirty="0"/>
              <a:t>סעיף 10</a:t>
            </a:r>
            <a:r>
              <a:rPr lang="he-IL" sz="2600" b="1" dirty="0"/>
              <a:t>:</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בעסקאות מסוימות המחיר יקבע לפי מחיר שוק שהיה משתלם תנאים רגילים </a:t>
            </a:r>
            <a:r>
              <a:rPr lang="he-IL" altLang="en-US" sz="2400" u="sng" dirty="0">
                <a:latin typeface="Arial" panose="020B0604020202020204" pitchFamily="34" charset="0"/>
                <a:cs typeface="Arial" panose="020B0604020202020204" pitchFamily="34" charset="0"/>
              </a:rPr>
              <a:t>ולא לפי המחיר ששולם בפועל</a:t>
            </a:r>
            <a:r>
              <a:rPr lang="he-IL" altLang="en-US" sz="2400" dirty="0">
                <a:latin typeface="Arial" panose="020B0604020202020204" pitchFamily="34" charset="0"/>
                <a:cs typeface="Arial" panose="020B0604020202020204" pitchFamily="34" charset="0"/>
              </a:rPr>
              <a:t>. הסעיף חל במקרים הבאים:</a:t>
            </a:r>
          </a:p>
          <a:p>
            <a:pPr algn="just">
              <a:lnSpc>
                <a:spcPct val="170000"/>
              </a:lnSpc>
              <a:buFont typeface="Wingdings" panose="05000000000000000000" pitchFamily="2" charset="2"/>
              <a:buChar char="§"/>
              <a:defRPr/>
            </a:pPr>
            <a:r>
              <a:rPr lang="he-IL" altLang="en-US" sz="2400" dirty="0">
                <a:latin typeface="Arial" panose="020B0604020202020204" pitchFamily="34" charset="0"/>
                <a:cs typeface="Arial" panose="020B0604020202020204" pitchFamily="34" charset="0"/>
              </a:rPr>
              <a:t>עסקאות שמחירן הושפע מיחסים מיוחדים (לרוב מדובר בעסקאות בין צדדים קשורים).</a:t>
            </a:r>
          </a:p>
          <a:p>
            <a:pPr algn="just">
              <a:lnSpc>
                <a:spcPct val="170000"/>
              </a:lnSpc>
              <a:buFont typeface="Wingdings" panose="05000000000000000000" pitchFamily="2" charset="2"/>
              <a:buChar char="§"/>
              <a:defRPr/>
            </a:pPr>
            <a:r>
              <a:rPr lang="he-IL" altLang="en-US" sz="2400" dirty="0">
                <a:latin typeface="Arial" panose="020B0604020202020204" pitchFamily="34" charset="0"/>
                <a:cs typeface="Arial" panose="020B0604020202020204" pitchFamily="34" charset="0"/>
              </a:rPr>
              <a:t>עסקאות שלא נקבע להן מחיר - נתינת מתנה או שימוש לצורך עצמי.</a:t>
            </a:r>
          </a:p>
          <a:p>
            <a:pPr algn="just">
              <a:lnSpc>
                <a:spcPct val="170000"/>
              </a:lnSpc>
              <a:buFont typeface="Wingdings" panose="05000000000000000000" pitchFamily="2" charset="2"/>
              <a:buChar char="§"/>
              <a:defRPr/>
            </a:pPr>
            <a:r>
              <a:rPr lang="he-IL" altLang="en-US" sz="2400" dirty="0">
                <a:latin typeface="Arial" panose="020B0604020202020204" pitchFamily="34" charset="0"/>
                <a:cs typeface="Arial" panose="020B0604020202020204" pitchFamily="34" charset="0"/>
              </a:rPr>
              <a:t>עסקה שתמורתה כולה או מקצתה אינה בכסף - עסקת חליפין.</a:t>
            </a:r>
          </a:p>
          <a:p>
            <a:pPr algn="just">
              <a:lnSpc>
                <a:spcPct val="170000"/>
              </a:lnSpc>
              <a:buFont typeface="Wingdings" panose="05000000000000000000" pitchFamily="2" charset="2"/>
              <a:buChar char="§"/>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2337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מחירם של טובין ביבוא</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980728"/>
            <a:ext cx="8229600" cy="4537075"/>
          </a:xfrm>
        </p:spPr>
        <p:txBody>
          <a:bodyPr>
            <a:normAutofit/>
          </a:bodyPr>
          <a:lstStyle/>
          <a:p>
            <a:pPr marL="0" indent="0" algn="just">
              <a:lnSpc>
                <a:spcPct val="170000"/>
              </a:lnSpc>
              <a:buNone/>
              <a:defRPr/>
            </a:pPr>
            <a:r>
              <a:rPr lang="he-IL" sz="2800" b="1" u="sng" dirty="0"/>
              <a:t>סעיף 11</a:t>
            </a:r>
            <a:r>
              <a:rPr lang="he-IL" sz="2800" b="1" dirty="0"/>
              <a:t>:</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מחירם של טובין בייבוא יהיה הערך שנקבע להם בהתאם לפקודת המכס. כלומר: מחיר החוזי של הטובין שסוכם עם הספק </a:t>
            </a:r>
            <a:r>
              <a:rPr lang="he-IL" altLang="en-US" sz="2400" u="sng" dirty="0">
                <a:latin typeface="Arial" panose="020B0604020202020204" pitchFamily="34" charset="0"/>
                <a:cs typeface="Arial" panose="020B0604020202020204" pitchFamily="34" charset="0"/>
              </a:rPr>
              <a:t>ובתוספת</a:t>
            </a:r>
            <a:r>
              <a:rPr lang="he-IL" altLang="en-US" sz="2400" dirty="0">
                <a:latin typeface="Arial" panose="020B0604020202020204" pitchFamily="34" charset="0"/>
                <a:cs typeface="Arial" panose="020B0604020202020204" pitchFamily="34" charset="0"/>
              </a:rPr>
              <a:t> סכום המכס ששולם, מסים והיטלים אחרים, הוצאות הובלה, ביטוח והוצאות אחרות עד לאחסנת הטובין בישראל. </a:t>
            </a:r>
          </a:p>
          <a:p>
            <a:pPr algn="just">
              <a:lnSpc>
                <a:spcPct val="170000"/>
              </a:lnSpc>
              <a:buFont typeface="Wingdings" panose="05000000000000000000" pitchFamily="2" charset="2"/>
              <a:buChar char="§"/>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3502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תרומות ותמיכות</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80367" y="1052736"/>
            <a:ext cx="8229600" cy="4537075"/>
          </a:xfrm>
        </p:spPr>
        <p:txBody>
          <a:bodyPr>
            <a:normAutofit fontScale="92500"/>
          </a:bodyPr>
          <a:lstStyle/>
          <a:p>
            <a:pPr marL="0" indent="0" algn="just">
              <a:lnSpc>
                <a:spcPct val="170000"/>
              </a:lnSpc>
              <a:buNone/>
              <a:defRPr/>
            </a:pPr>
            <a:r>
              <a:rPr lang="he-IL" sz="3000" b="1" u="sng" dirty="0"/>
              <a:t>סעיף 12</a:t>
            </a:r>
            <a:r>
              <a:rPr lang="he-IL" sz="3000" b="1" dirty="0"/>
              <a:t>:</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הסעיף קובע כי תרומה, תמיכה או סיוע אחר שקיבל עוסק ייחשבו כחלק ממחיר העסקאות שלו. לפיכך מענקים ותרומות שמקבלים עוסקים חייבים בתשלום מע"מ.</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הסעיף מסמיך את שר האוצר לקבוע סוגים מסוימים של תרומות ותמיכות שעליהם לא יחול חיוב מע"מ. שר האוצר התקין את תקנה 3 לתקנות מס ערך מוסף, תשל"ו-1976 בה מפורטות תרומות ותמיכות שלא תחויבנה במע"מ.</a:t>
            </a: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42650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pPr marL="0" indent="0">
              <a:buNone/>
              <a:defRPr/>
            </a:pPr>
            <a:r>
              <a:rPr lang="he-IL" sz="3000" b="1" dirty="0">
                <a:latin typeface="David" panose="020E0502060401010101" pitchFamily="34" charset="-79"/>
                <a:cs typeface="David" panose="020E0502060401010101" pitchFamily="34" charset="-79"/>
              </a:rPr>
              <a:t>עוסק שמבצע התרמות עבור מלכ"ר</a:t>
            </a:r>
            <a:br>
              <a:rPr lang="he-IL"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הוראת פרשנות מס' 1/2016</a:t>
            </a:r>
            <a:endParaRPr lang="he-IL"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539552" y="1052736"/>
            <a:ext cx="8170415" cy="4824536"/>
          </a:xfrm>
        </p:spPr>
        <p:txBody>
          <a:bodyPr>
            <a:normAutofit fontScale="47500" lnSpcReduction="20000"/>
          </a:bodyPr>
          <a:lstStyle/>
          <a:p>
            <a:pPr marL="0" indent="0" algn="just">
              <a:lnSpc>
                <a:spcPct val="170000"/>
              </a:lnSpc>
              <a:buNone/>
              <a:defRPr/>
            </a:pPr>
            <a:r>
              <a:rPr lang="he-IL" altLang="en-US" sz="4300" dirty="0">
                <a:latin typeface="Arial" panose="020B0604020202020204" pitchFamily="34" charset="0"/>
                <a:cs typeface="Arial" panose="020B0604020202020204" pitchFamily="34" charset="0"/>
              </a:rPr>
              <a:t>הוראת פרשנות מס' 1/2016 דנה בנוגע לחבות מע"מ של הכנסה ממבצעי התרמות של עמותות המבוצעים באמצעות עוסקים כגון רשתות שיווק ועוד. הסכומים שמתקבלים בידי העוסק לא יחויבו במע"מ בהתאם לאופי התרומה:</a:t>
            </a:r>
          </a:p>
          <a:p>
            <a:pPr marL="514350" indent="-514350" algn="just">
              <a:lnSpc>
                <a:spcPct val="170000"/>
              </a:lnSpc>
              <a:buFont typeface="+mj-lt"/>
              <a:buAutoNum type="arabicPeriod"/>
              <a:defRPr/>
            </a:pPr>
            <a:r>
              <a:rPr lang="he-IL" altLang="en-US" sz="4300" dirty="0">
                <a:latin typeface="Arial" panose="020B0604020202020204" pitchFamily="34" charset="0"/>
                <a:cs typeface="Arial" panose="020B0604020202020204" pitchFamily="34" charset="0"/>
              </a:rPr>
              <a:t>במידה ובעת תשלום על רכישת מוצר מציע העוסק ללקוח לתרום למלכ"ר מבלי שהלקוח מקבל תמורה על תרומתו, התרומה לא תחויב במע"מ זאת בהתאם לתנאים הבאים:</a:t>
            </a:r>
          </a:p>
          <a:p>
            <a:pPr marL="971550" lvl="1" indent="-571500" algn="just">
              <a:lnSpc>
                <a:spcPct val="170000"/>
              </a:lnSpc>
              <a:buFont typeface="Wingdings" panose="05000000000000000000" pitchFamily="2" charset="2"/>
              <a:buChar char="Ø"/>
              <a:defRPr/>
            </a:pPr>
            <a:r>
              <a:rPr lang="he-IL" altLang="en-US" sz="3800" dirty="0">
                <a:latin typeface="Arial" panose="020B0604020202020204" pitchFamily="34" charset="0"/>
                <a:cs typeface="Arial" panose="020B0604020202020204" pitchFamily="34" charset="0"/>
              </a:rPr>
              <a:t>התרומות תרשמנה בקופה הרושמת ובקבלה ללקוח בנפרד כסכומים שאינם חייבים במע"מ.</a:t>
            </a:r>
          </a:p>
          <a:p>
            <a:pPr marL="971550" lvl="1" indent="-571500" algn="just">
              <a:lnSpc>
                <a:spcPct val="170000"/>
              </a:lnSpc>
              <a:buFont typeface="Wingdings" panose="05000000000000000000" pitchFamily="2" charset="2"/>
              <a:buChar char="Ø"/>
              <a:defRPr/>
            </a:pPr>
            <a:r>
              <a:rPr lang="he-IL" altLang="en-US" sz="3800" dirty="0">
                <a:latin typeface="Arial" panose="020B0604020202020204" pitchFamily="34" charset="0"/>
                <a:cs typeface="Arial" panose="020B0604020202020204" pitchFamily="34" charset="0"/>
              </a:rPr>
              <a:t>התרומות יעברו למלכ"ר במלואן אחת לחודש. </a:t>
            </a:r>
          </a:p>
          <a:p>
            <a:pPr marL="971550" lvl="1" indent="-571500" algn="just">
              <a:lnSpc>
                <a:spcPct val="170000"/>
              </a:lnSpc>
              <a:buFont typeface="Wingdings" panose="05000000000000000000" pitchFamily="2" charset="2"/>
              <a:buChar char="Ø"/>
              <a:defRPr/>
            </a:pPr>
            <a:r>
              <a:rPr lang="he-IL" altLang="en-US" sz="3800" dirty="0">
                <a:latin typeface="Arial" panose="020B0604020202020204" pitchFamily="34" charset="0"/>
                <a:cs typeface="Arial" panose="020B0604020202020204" pitchFamily="34" charset="0"/>
              </a:rPr>
              <a:t>במידה ולא יועברו כנדרש תחויבנה התרומות במע"מ בידי העוסק לפי סעיף 12</a:t>
            </a:r>
            <a:r>
              <a:rPr lang="he-IL" altLang="en-US" sz="3900" dirty="0">
                <a:latin typeface="Arial" panose="020B0604020202020204" pitchFamily="34" charset="0"/>
                <a:cs typeface="Arial" panose="020B0604020202020204" pitchFamily="34" charset="0"/>
              </a:rPr>
              <a:t>.</a:t>
            </a:r>
          </a:p>
          <a:p>
            <a:pPr marL="514350" indent="-514350" algn="just">
              <a:lnSpc>
                <a:spcPct val="170000"/>
              </a:lnSpc>
              <a:buFont typeface="+mj-lt"/>
              <a:buAutoNum type="arabicPeriod"/>
              <a:defRPr/>
            </a:pPr>
            <a:endParaRPr lang="he-IL" altLang="en-US" sz="3000" dirty="0">
              <a:latin typeface="Arial" panose="020B0604020202020204" pitchFamily="34" charset="0"/>
              <a:cs typeface="Arial" panose="020B0604020202020204" pitchFamily="34" charset="0"/>
            </a:endParaRPr>
          </a:p>
          <a:p>
            <a:pPr marL="514350" indent="-514350" algn="just">
              <a:lnSpc>
                <a:spcPct val="170000"/>
              </a:lnSpc>
              <a:buFont typeface="+mj-lt"/>
              <a:buAutoNum type="arabicPeriod"/>
              <a:defRPr/>
            </a:pPr>
            <a:endParaRPr lang="he-IL" altLang="en-US" sz="30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200"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608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pPr marL="0" indent="0">
              <a:buNone/>
              <a:defRPr/>
            </a:pPr>
            <a:r>
              <a:rPr lang="he-IL" sz="3200" b="1" dirty="0">
                <a:latin typeface="David" panose="020E0502060401010101" pitchFamily="34" charset="-79"/>
                <a:cs typeface="David" panose="020E0502060401010101" pitchFamily="34" charset="-79"/>
              </a:rPr>
              <a:t>עוסק שמבצע התרמות עבור מלכ"ר</a:t>
            </a:r>
            <a:br>
              <a:rPr lang="he-IL" sz="3600" b="1" dirty="0">
                <a:latin typeface="David" panose="020E0502060401010101" pitchFamily="34" charset="-79"/>
                <a:cs typeface="David" panose="020E0502060401010101" pitchFamily="34" charset="-79"/>
              </a:rPr>
            </a:br>
            <a:r>
              <a:rPr lang="he-IL" altLang="en-US" sz="2400" b="1" dirty="0">
                <a:latin typeface="David" panose="020E0502060401010101" pitchFamily="34" charset="-79"/>
                <a:cs typeface="David" panose="020E0502060401010101" pitchFamily="34" charset="-79"/>
              </a:rPr>
              <a:t>הוראת פרשנות מס' 1/2016</a:t>
            </a:r>
            <a:endParaRPr lang="he-IL"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80367" y="1124744"/>
            <a:ext cx="8229600" cy="4752528"/>
          </a:xfrm>
        </p:spPr>
        <p:txBody>
          <a:bodyPr>
            <a:normAutofit fontScale="40000" lnSpcReduction="20000"/>
          </a:bodyPr>
          <a:lstStyle/>
          <a:p>
            <a:pPr marL="742950" indent="-742950" algn="just">
              <a:lnSpc>
                <a:spcPct val="170000"/>
              </a:lnSpc>
              <a:buFont typeface="+mj-lt"/>
              <a:buAutoNum type="arabicPeriod" startAt="2"/>
              <a:defRPr/>
            </a:pPr>
            <a:r>
              <a:rPr lang="he-IL" altLang="en-US" sz="4300" dirty="0">
                <a:latin typeface="Arial" panose="020B0604020202020204" pitchFamily="34" charset="0"/>
                <a:cs typeface="Arial" panose="020B0604020202020204" pitchFamily="34" charset="0"/>
              </a:rPr>
              <a:t>במידה והתורם מקבל שי פעוט כגון אגרת ברכה, מחזיק מפתחות עם לוגו המוסד וכד' התרומה לא תחויב במע"מ אם יתקיימו כל התנאים המפורטים בהוראה, בין היתר:</a:t>
            </a:r>
          </a:p>
          <a:p>
            <a:pPr marL="1314450" lvl="2" indent="-514350" algn="just">
              <a:lnSpc>
                <a:spcPct val="170000"/>
              </a:lnSpc>
              <a:buFont typeface="Wingdings" panose="05000000000000000000" pitchFamily="2" charset="2"/>
              <a:buChar char="Ø"/>
              <a:defRPr/>
            </a:pPr>
            <a:r>
              <a:rPr lang="he-IL" altLang="en-US" sz="4000" dirty="0">
                <a:latin typeface="Arial" panose="020B0604020202020204" pitchFamily="34" charset="0"/>
                <a:cs typeface="Arial" panose="020B0604020202020204" pitchFamily="34" charset="0"/>
              </a:rPr>
              <a:t>רכישת המתנות תתבצע ע"י המלכ"ר, חשבונית הרכישה תונפק על שם המלכ"ר בלבד, המע"מ לא ינוכה וההוצאה בגינה לא תוכר בידי כל גורם.</a:t>
            </a:r>
          </a:p>
          <a:p>
            <a:pPr marL="1314450" lvl="2" indent="-514350" algn="just">
              <a:lnSpc>
                <a:spcPct val="170000"/>
              </a:lnSpc>
              <a:buFont typeface="Wingdings" panose="05000000000000000000" pitchFamily="2" charset="2"/>
              <a:buChar char="Ø"/>
              <a:defRPr/>
            </a:pPr>
            <a:r>
              <a:rPr lang="he-IL" altLang="en-US" sz="4000" dirty="0">
                <a:latin typeface="Arial" panose="020B0604020202020204" pitchFamily="34" charset="0"/>
                <a:cs typeface="Arial" panose="020B0604020202020204" pitchFamily="34" charset="0"/>
              </a:rPr>
              <a:t>התרומות תרשמנה בקופה הרושמת ובקבלה ללקוח בנפרד כסכומים שאינם חייבים במע"מ.</a:t>
            </a:r>
          </a:p>
          <a:p>
            <a:pPr marL="1314450" lvl="2" indent="-514350" algn="just">
              <a:lnSpc>
                <a:spcPct val="170000"/>
              </a:lnSpc>
              <a:buFont typeface="Wingdings" panose="05000000000000000000" pitchFamily="2" charset="2"/>
              <a:buChar char="Ø"/>
              <a:defRPr/>
            </a:pPr>
            <a:r>
              <a:rPr lang="he-IL" altLang="en-US" sz="4000" dirty="0">
                <a:latin typeface="Arial" panose="020B0604020202020204" pitchFamily="34" charset="0"/>
                <a:cs typeface="Arial" panose="020B0604020202020204" pitchFamily="34" charset="0"/>
              </a:rPr>
              <a:t>עלות של מתנה בודדת לא תעלה על 10 ₪ או 50% מהתרומה לפי הנמוך.</a:t>
            </a:r>
          </a:p>
          <a:p>
            <a:pPr marL="1314450" lvl="2" indent="-514350" algn="just">
              <a:lnSpc>
                <a:spcPct val="170000"/>
              </a:lnSpc>
              <a:buFont typeface="Wingdings" panose="05000000000000000000" pitchFamily="2" charset="2"/>
              <a:buChar char="Ø"/>
              <a:defRPr/>
            </a:pPr>
            <a:r>
              <a:rPr lang="he-IL" altLang="en-US" sz="4000" dirty="0">
                <a:latin typeface="Arial" panose="020B0604020202020204" pitchFamily="34" charset="0"/>
                <a:cs typeface="Arial" panose="020B0604020202020204" pitchFamily="34" charset="0"/>
              </a:rPr>
              <a:t>התרומות יועברו לעמותה אחת לחודש.</a:t>
            </a:r>
          </a:p>
          <a:p>
            <a:pPr marL="400050" lvl="1" indent="0" algn="just">
              <a:lnSpc>
                <a:spcPct val="170000"/>
              </a:lnSpc>
              <a:buNone/>
              <a:defRPr/>
            </a:pPr>
            <a:r>
              <a:rPr lang="he-IL" altLang="en-US" sz="4300" dirty="0">
                <a:latin typeface="Arial" panose="020B0604020202020204" pitchFamily="34" charset="0"/>
                <a:ea typeface="+mn-ea"/>
                <a:cs typeface="Arial" panose="020B0604020202020204" pitchFamily="34" charset="0"/>
              </a:rPr>
              <a:t>עוד צוין, כי כאשר העוסק מקבל תמורה מהמלכ"ר עבור מתן השירות, התמורה תחויב במע"מ.</a:t>
            </a:r>
          </a:p>
          <a:p>
            <a:pPr marL="514350" indent="-514350" algn="just">
              <a:lnSpc>
                <a:spcPct val="170000"/>
              </a:lnSpc>
              <a:buFont typeface="+mj-lt"/>
              <a:buAutoNum type="arabicPeriod" startAt="2"/>
              <a:defRPr/>
            </a:pPr>
            <a:endParaRPr lang="he-IL" altLang="en-US" sz="3000" dirty="0">
              <a:latin typeface="Arial" panose="020B0604020202020204" pitchFamily="34" charset="0"/>
              <a:cs typeface="Arial" panose="020B0604020202020204" pitchFamily="34" charset="0"/>
            </a:endParaRPr>
          </a:p>
          <a:p>
            <a:pPr marL="514350" indent="-514350" algn="just">
              <a:lnSpc>
                <a:spcPct val="170000"/>
              </a:lnSpc>
              <a:buFont typeface="+mj-lt"/>
              <a:buAutoNum type="arabicPeriod" startAt="2"/>
              <a:defRPr/>
            </a:pPr>
            <a:endParaRPr lang="he-IL" altLang="en-US" sz="30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200"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
              <a:defRPr/>
            </a:pPr>
            <a:endParaRPr lang="he-IL" altLang="en-US" sz="2400" dirty="0">
              <a:latin typeface="Arial" panose="020B0604020202020204" pitchFamily="34" charset="0"/>
              <a:cs typeface="Arial" panose="020B0604020202020204" pitchFamily="34" charset="0"/>
            </a:endParaRPr>
          </a:p>
          <a:p>
            <a:pPr marL="0" indent="0" algn="just">
              <a:lnSpc>
                <a:spcPct val="170000"/>
              </a:lnSpc>
              <a:buNone/>
              <a:defRPr/>
            </a:pPr>
            <a:endParaRPr lang="he-IL" altLang="en-US" sz="2400"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634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367BDA-5C28-44E8-BC54-2C2CBC03255A}"/>
              </a:ext>
            </a:extLst>
          </p:cNvPr>
          <p:cNvSpPr>
            <a:spLocks noGrp="1"/>
          </p:cNvSpPr>
          <p:nvPr>
            <p:ph type="ctrTitle"/>
          </p:nvPr>
        </p:nvSpPr>
        <p:spPr/>
        <p:txBody>
          <a:bodyPr/>
          <a:lstStyle/>
          <a:p>
            <a:br>
              <a:rPr lang="he-IL" b="1" dirty="0">
                <a:latin typeface="David" panose="020E0502060401010101" pitchFamily="34" charset="-79"/>
                <a:cs typeface="David" panose="020E0502060401010101" pitchFamily="34" charset="-79"/>
              </a:rPr>
            </a:br>
            <a:r>
              <a:rPr lang="he-IL" sz="6000" b="1" dirty="0">
                <a:latin typeface="David" panose="020E0502060401010101" pitchFamily="34" charset="-79"/>
                <a:cs typeface="David" panose="020E0502060401010101" pitchFamily="34" charset="-79"/>
              </a:rPr>
              <a:t>מקום העסקה</a:t>
            </a:r>
            <a:br>
              <a:rPr lang="he-IL" b="1" dirty="0">
                <a:latin typeface="David" panose="020E0502060401010101" pitchFamily="34" charset="-79"/>
                <a:cs typeface="David" panose="020E0502060401010101" pitchFamily="34" charset="-79"/>
              </a:rPr>
            </a:br>
            <a:br>
              <a:rPr lang="he-IL" b="1" dirty="0">
                <a:latin typeface="David" panose="020E0502060401010101" pitchFamily="34" charset="-79"/>
                <a:cs typeface="David" panose="020E0502060401010101" pitchFamily="34" charset="-79"/>
              </a:rPr>
            </a:br>
            <a:r>
              <a:rPr lang="he-IL" sz="3500" i="1" dirty="0"/>
              <a:t>"על עסקה </a:t>
            </a:r>
            <a:r>
              <a:rPr lang="he-IL" sz="3500" i="1" u="sng" dirty="0"/>
              <a:t>בישראל</a:t>
            </a:r>
            <a:r>
              <a:rPr lang="he-IL" sz="3500" i="1" dirty="0"/>
              <a:t> ועל יבוא טובין יוטל מס ערך מוסף בשיעור אחד ממחיר העסקה או הטובין".</a:t>
            </a:r>
            <a:br>
              <a:rPr lang="he-IL" i="1" dirty="0"/>
            </a:br>
            <a:endParaRPr lang="en-US" b="1" dirty="0">
              <a:latin typeface="David" panose="020E0502060401010101" pitchFamily="34" charset="-79"/>
              <a:cs typeface="David" panose="020E0502060401010101" pitchFamily="34" charset="-79"/>
            </a:endParaRPr>
          </a:p>
        </p:txBody>
      </p:sp>
      <p:sp>
        <p:nvSpPr>
          <p:cNvPr id="4" name="Date Placeholder 3">
            <a:extLst>
              <a:ext uri="{FF2B5EF4-FFF2-40B4-BE49-F238E27FC236}">
                <a16:creationId xmlns:a16="http://schemas.microsoft.com/office/drawing/2014/main" id="{0B593C3B-B56A-4CB6-AC70-5DE1C34A7F45}"/>
              </a:ext>
            </a:extLst>
          </p:cNvPr>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708864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38332" y="188640"/>
            <a:ext cx="8229600" cy="417512"/>
          </a:xfrm>
        </p:spPr>
        <p:txBody>
          <a:bodyPr/>
          <a:lstStyle/>
          <a:p>
            <a:r>
              <a:rPr lang="he-IL" altLang="en-US" sz="3200" b="1" dirty="0">
                <a:latin typeface="David" panose="020E0502060401010101" pitchFamily="34" charset="-79"/>
                <a:cs typeface="David" panose="020E0502060401010101" pitchFamily="34" charset="-79"/>
              </a:rPr>
              <a:t>מקום העסקה</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a:bodyPr>
          <a:lstStyle/>
          <a:p>
            <a:pPr marL="0" indent="0" algn="just">
              <a:lnSpc>
                <a:spcPct val="170000"/>
              </a:lnSpc>
              <a:buNone/>
              <a:defRPr/>
            </a:pPr>
            <a:r>
              <a:rPr lang="he-IL" altLang="en-US" sz="2400" dirty="0">
                <a:latin typeface="Arial" panose="020B0604020202020204" pitchFamily="34" charset="0"/>
                <a:cs typeface="Arial" panose="020B0604020202020204" pitchFamily="34" charset="0"/>
              </a:rPr>
              <a:t>כאמור לעיל, סעיף 2 קובע שעל עסקה בישראל יוטל מע"מ. כלומר, בעת ביצוע עסקה יש לבחון האם העסקה נעשתה </a:t>
            </a:r>
            <a:r>
              <a:rPr lang="he-IL" altLang="en-US" sz="2400" u="sng" dirty="0">
                <a:latin typeface="Arial" panose="020B0604020202020204" pitchFamily="34" charset="0"/>
                <a:cs typeface="Arial" panose="020B0604020202020204" pitchFamily="34" charset="0"/>
              </a:rPr>
              <a:t>בישראל</a:t>
            </a:r>
            <a:r>
              <a:rPr lang="he-IL" altLang="en-US" sz="2400" dirty="0">
                <a:latin typeface="Arial" panose="020B0604020202020204" pitchFamily="34" charset="0"/>
                <a:cs typeface="Arial" panose="020B0604020202020204" pitchFamily="34" charset="0"/>
              </a:rPr>
              <a:t> ורק אז יחול עליה חבות במע"מ. </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סעיפים 14 ו-15 קובעים את מקום העסקה במכר ובמתן שירותים.</a:t>
            </a:r>
          </a:p>
        </p:txBody>
      </p:sp>
    </p:spTree>
    <p:extLst>
      <p:ext uri="{BB962C8B-B14F-4D97-AF65-F5344CB8AC3E}">
        <p14:creationId xmlns:p14="http://schemas.microsoft.com/office/powerpoint/2010/main" val="3399247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755576" y="404664"/>
            <a:ext cx="8229600" cy="417512"/>
          </a:xfrm>
        </p:spPr>
        <p:txBody>
          <a:bodyPr/>
          <a:lstStyle/>
          <a:p>
            <a:r>
              <a:rPr lang="he-IL" altLang="en-US" sz="3200" b="1" dirty="0">
                <a:latin typeface="David" panose="020E0502060401010101" pitchFamily="34" charset="-79"/>
                <a:cs typeface="David" panose="020E0502060401010101" pitchFamily="34" charset="-79"/>
              </a:rPr>
              <a:t>מקום העסקה</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במכר</a:t>
            </a:r>
            <a:br>
              <a:rPr lang="he-IL" altLang="en-US" sz="3200" b="1" dirty="0">
                <a:latin typeface="David" panose="020E0502060401010101" pitchFamily="34" charset="-79"/>
                <a:cs typeface="David" panose="020E0502060401010101" pitchFamily="34" charset="-79"/>
              </a:rPr>
            </a:b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85000" lnSpcReduction="10000"/>
          </a:bodyPr>
          <a:lstStyle/>
          <a:p>
            <a:pPr marL="0" indent="0" algn="just">
              <a:lnSpc>
                <a:spcPct val="170000"/>
              </a:lnSpc>
              <a:buNone/>
              <a:defRPr/>
            </a:pPr>
            <a:r>
              <a:rPr lang="he-IL" altLang="en-US" b="1" u="sng" dirty="0"/>
              <a:t>סעיף 14 – מקום העסקה במכר</a:t>
            </a:r>
            <a:r>
              <a:rPr lang="he-IL" altLang="en-US" dirty="0"/>
              <a:t>:</a:t>
            </a:r>
          </a:p>
          <a:p>
            <a:pPr marL="0" indent="0" algn="just">
              <a:lnSpc>
                <a:spcPct val="170000"/>
              </a:lnSpc>
              <a:buNone/>
              <a:defRPr/>
            </a:pPr>
            <a:r>
              <a:rPr lang="he-IL" altLang="en-US" dirty="0"/>
              <a:t>הסעיף קובע את המקרים בהם יראו נכס כנמכר בישראל.</a:t>
            </a:r>
          </a:p>
          <a:p>
            <a:pPr algn="just">
              <a:lnSpc>
                <a:spcPct val="170000"/>
              </a:lnSpc>
              <a:defRPr/>
            </a:pPr>
            <a:r>
              <a:rPr lang="he-IL" altLang="en-US" dirty="0"/>
              <a:t>נכס שנמצא פיזית בישראל בעת מכירתו.</a:t>
            </a:r>
          </a:p>
          <a:p>
            <a:pPr algn="just">
              <a:lnSpc>
                <a:spcPct val="170000"/>
              </a:lnSpc>
              <a:defRPr/>
            </a:pPr>
            <a:r>
              <a:rPr lang="he-IL" altLang="en-US" dirty="0"/>
              <a:t>נכס שיוצא </a:t>
            </a:r>
            <a:r>
              <a:rPr lang="he-IL" altLang="en-US" u="sng" dirty="0"/>
              <a:t>מישראל</a:t>
            </a:r>
            <a:r>
              <a:rPr lang="he-IL" altLang="en-US" dirty="0"/>
              <a:t>. </a:t>
            </a:r>
          </a:p>
          <a:p>
            <a:pPr algn="just">
              <a:lnSpc>
                <a:spcPct val="170000"/>
              </a:lnSpc>
              <a:defRPr/>
            </a:pPr>
            <a:r>
              <a:rPr lang="he-IL" altLang="en-US" dirty="0"/>
              <a:t>לגבי נכס בלתי מוחשי – העסקה תיחשב בישראל אם המוכר הוא </a:t>
            </a:r>
            <a:r>
              <a:rPr lang="he-IL" altLang="en-US" u="sng" dirty="0"/>
              <a:t>תושב</a:t>
            </a:r>
            <a:r>
              <a:rPr lang="he-IL" altLang="en-US" dirty="0"/>
              <a:t> ישראל.</a:t>
            </a:r>
          </a:p>
          <a:p>
            <a:pPr algn="just">
              <a:lnSpc>
                <a:spcPct val="170000"/>
              </a:lnSpc>
              <a:defRPr/>
            </a:pPr>
            <a:endParaRPr lang="he-IL" altLang="en-US" dirty="0"/>
          </a:p>
        </p:txBody>
      </p:sp>
    </p:spTree>
    <p:extLst>
      <p:ext uri="{BB962C8B-B14F-4D97-AF65-F5344CB8AC3E}">
        <p14:creationId xmlns:p14="http://schemas.microsoft.com/office/powerpoint/2010/main" val="2879031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16632"/>
            <a:ext cx="8229600" cy="417512"/>
          </a:xfrm>
        </p:spPr>
        <p:txBody>
          <a:bodyPr/>
          <a:lstStyle/>
          <a:p>
            <a:r>
              <a:rPr lang="he-IL" altLang="en-US" sz="3200" b="1" dirty="0">
                <a:latin typeface="David" panose="020E0502060401010101" pitchFamily="34" charset="-79"/>
                <a:cs typeface="David" panose="020E0502060401010101" pitchFamily="34" charset="-79"/>
              </a:rPr>
              <a:t>מקום העסקה </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במתן שירות על ידי עוסק</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62500" lnSpcReduction="20000"/>
          </a:bodyPr>
          <a:lstStyle/>
          <a:p>
            <a:pPr marL="0" indent="0" algn="just">
              <a:lnSpc>
                <a:spcPct val="170000"/>
              </a:lnSpc>
              <a:buNone/>
              <a:defRPr/>
            </a:pPr>
            <a:r>
              <a:rPr lang="he-IL" altLang="en-US" b="1" u="sng" dirty="0"/>
              <a:t>סעיף 15(א) – מקום העסקה במתן שירות על ידי עוסק</a:t>
            </a:r>
            <a:r>
              <a:rPr lang="he-IL" altLang="en-US" dirty="0"/>
              <a:t>:</a:t>
            </a:r>
          </a:p>
          <a:p>
            <a:pPr marL="0" indent="0" algn="just">
              <a:lnSpc>
                <a:spcPct val="170000"/>
              </a:lnSpc>
              <a:buNone/>
              <a:defRPr/>
            </a:pPr>
            <a:r>
              <a:rPr lang="he-IL" altLang="en-US" dirty="0"/>
              <a:t>יראו שירות כניתן בישראל במקרים הבאים:</a:t>
            </a:r>
          </a:p>
          <a:p>
            <a:pPr algn="just">
              <a:lnSpc>
                <a:spcPct val="170000"/>
              </a:lnSpc>
              <a:defRPr/>
            </a:pPr>
            <a:r>
              <a:rPr lang="he-IL" altLang="en-US" dirty="0"/>
              <a:t>אם השירות ניתן ע"י מי שעסקו בישראל. לדוג' - חברה זרה שיש לה סוכן או סניף בישראל והשירות ניתן על ידיהם תיחשב כמי שיש לה עסק בישראל.</a:t>
            </a:r>
          </a:p>
          <a:p>
            <a:pPr algn="just">
              <a:lnSpc>
                <a:spcPct val="170000"/>
              </a:lnSpc>
              <a:defRPr/>
            </a:pPr>
            <a:r>
              <a:rPr lang="he-IL" altLang="en-US" dirty="0"/>
              <a:t>אם השירות ניתן לתושב ישראל, לשותפות שרוב שותפיה תושבי ישראל, לחברה ישראלית.</a:t>
            </a:r>
          </a:p>
          <a:p>
            <a:pPr algn="just">
              <a:lnSpc>
                <a:spcPct val="170000"/>
              </a:lnSpc>
              <a:defRPr/>
            </a:pPr>
            <a:r>
              <a:rPr lang="he-IL" altLang="en-US" dirty="0"/>
              <a:t>אם השירות ניתן לגבי נכסים שמצויים בישראל. לדוג' - עו"ד בחו"ל שעורך חוזה למכירת דירה בישראל.</a:t>
            </a:r>
          </a:p>
          <a:p>
            <a:pPr algn="just">
              <a:lnSpc>
                <a:spcPct val="170000"/>
              </a:lnSpc>
              <a:defRPr/>
            </a:pPr>
            <a:endParaRPr lang="he-IL" altLang="en-US" dirty="0"/>
          </a:p>
        </p:txBody>
      </p:sp>
    </p:spTree>
    <p:extLst>
      <p:ext uri="{BB962C8B-B14F-4D97-AF65-F5344CB8AC3E}">
        <p14:creationId xmlns:p14="http://schemas.microsoft.com/office/powerpoint/2010/main" val="2737268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a:extLst>
              <a:ext uri="{FF2B5EF4-FFF2-40B4-BE49-F238E27FC236}">
                <a16:creationId xmlns:a16="http://schemas.microsoft.com/office/drawing/2014/main" id="{B2B1A7AC-CABA-4E66-A868-46DA0E59EDA9}"/>
              </a:ext>
            </a:extLst>
          </p:cNvPr>
          <p:cNvSpPr>
            <a:spLocks noGrp="1" noChangeArrowheads="1"/>
          </p:cNvSpPr>
          <p:nvPr>
            <p:ph type="title"/>
          </p:nvPr>
        </p:nvSpPr>
        <p:spPr>
          <a:xfrm>
            <a:off x="457200" y="274638"/>
            <a:ext cx="8229600" cy="439737"/>
          </a:xfrm>
        </p:spPr>
        <p:txBody>
          <a:bodyPr/>
          <a:lstStyle/>
          <a:p>
            <a:r>
              <a:rPr lang="he-IL" altLang="en-US" sz="3200" b="1" kern="1200" dirty="0">
                <a:latin typeface="David" panose="020E0502060401010101" pitchFamily="34" charset="-79"/>
                <a:cs typeface="David" panose="020E0502060401010101" pitchFamily="34" charset="-79"/>
              </a:rPr>
              <a:t>מס ערך מוסף - עקרונות</a:t>
            </a:r>
          </a:p>
        </p:txBody>
      </p:sp>
      <p:sp>
        <p:nvSpPr>
          <p:cNvPr id="4099" name="מציין מיקום תוכן 2">
            <a:extLst>
              <a:ext uri="{FF2B5EF4-FFF2-40B4-BE49-F238E27FC236}">
                <a16:creationId xmlns:a16="http://schemas.microsoft.com/office/drawing/2014/main" id="{E46A0E9A-416F-40C8-9898-CDD81683BDD7}"/>
              </a:ext>
            </a:extLst>
          </p:cNvPr>
          <p:cNvSpPr>
            <a:spLocks noGrp="1"/>
          </p:cNvSpPr>
          <p:nvPr>
            <p:ph idx="1"/>
          </p:nvPr>
        </p:nvSpPr>
        <p:spPr>
          <a:xfrm>
            <a:off x="539552" y="1052736"/>
            <a:ext cx="8258175" cy="4448175"/>
          </a:xfrm>
        </p:spPr>
        <p:txBody>
          <a:bodyPr>
            <a:normAutofit/>
          </a:bodyPr>
          <a:lstStyle/>
          <a:p>
            <a:pPr algn="just">
              <a:lnSpc>
                <a:spcPct val="170000"/>
              </a:lnSpc>
              <a:buFont typeface="Arial" panose="020B0604020202020204" pitchFamily="34" charset="0"/>
              <a:buChar char="•"/>
              <a:defRPr/>
            </a:pPr>
            <a:r>
              <a:rPr lang="he-IL" altLang="en-US" sz="2800" dirty="0">
                <a:latin typeface="Arial" panose="020B0604020202020204" pitchFamily="34" charset="0"/>
                <a:cs typeface="Arial" panose="020B0604020202020204" pitchFamily="34" charset="0"/>
              </a:rPr>
              <a:t>מס עקיף לעומת מס ישיר</a:t>
            </a:r>
          </a:p>
          <a:p>
            <a:pPr algn="just">
              <a:lnSpc>
                <a:spcPct val="170000"/>
              </a:lnSpc>
              <a:buFont typeface="Arial" panose="020B0604020202020204" pitchFamily="34" charset="0"/>
              <a:buChar char="•"/>
              <a:defRPr/>
            </a:pPr>
            <a:r>
              <a:rPr lang="he-IL" altLang="en-US" sz="2800" dirty="0">
                <a:latin typeface="Arial" panose="020B0604020202020204" pitchFamily="34" charset="0"/>
                <a:cs typeface="Arial" panose="020B0604020202020204" pitchFamily="34" charset="0"/>
              </a:rPr>
              <a:t>אינו תלוי בתוצאת הפעילות העסקית</a:t>
            </a:r>
          </a:p>
          <a:p>
            <a:pPr algn="just">
              <a:lnSpc>
                <a:spcPct val="170000"/>
              </a:lnSpc>
              <a:buFont typeface="Arial" panose="020B0604020202020204" pitchFamily="34" charset="0"/>
              <a:buChar char="•"/>
              <a:defRPr/>
            </a:pPr>
            <a:r>
              <a:rPr lang="he-IL" altLang="en-US" sz="2800" dirty="0">
                <a:latin typeface="Arial" panose="020B0604020202020204" pitchFamily="34" charset="0"/>
                <a:cs typeface="Arial" panose="020B0604020202020204" pitchFamily="34" charset="0"/>
              </a:rPr>
              <a:t>המס מוטל על הצרכן הסופי</a:t>
            </a:r>
          </a:p>
          <a:p>
            <a:pPr algn="just">
              <a:lnSpc>
                <a:spcPct val="170000"/>
              </a:lnSpc>
              <a:buFont typeface="Arial" panose="020B0604020202020204" pitchFamily="34" charset="0"/>
              <a:buChar char="•"/>
              <a:defRPr/>
            </a:pPr>
            <a:endParaRPr lang="he-IL" altLang="en-US" b="1" dirty="0">
              <a:latin typeface="Arial" panose="020B0604020202020204" pitchFamily="34" charset="0"/>
              <a:cs typeface="Arial" panose="020B0604020202020204" pitchFamily="34" charset="0"/>
            </a:endParaRPr>
          </a:p>
          <a:p>
            <a:pPr algn="just">
              <a:lnSpc>
                <a:spcPct val="170000"/>
              </a:lnSpc>
              <a:buFont typeface="Arial" panose="020B0604020202020204" pitchFamily="34" charset="0"/>
              <a:buChar char="•"/>
              <a:defRPr/>
            </a:pPr>
            <a:endParaRPr lang="he-IL" altLang="en-US" b="1" dirty="0">
              <a:latin typeface="Arial" panose="020B0604020202020204" pitchFamily="34" charset="0"/>
              <a:cs typeface="Arial" panose="020B0604020202020204" pitchFamily="34" charset="0"/>
            </a:endParaRPr>
          </a:p>
          <a:p>
            <a:pPr marL="0" indent="0">
              <a:lnSpc>
                <a:spcPct val="170000"/>
              </a:lnSpc>
              <a:buFontTx/>
              <a:buNone/>
              <a:defRPr/>
            </a:pPr>
            <a:endParaRPr lang="he-IL" altLang="en-US" b="1" dirty="0">
              <a:latin typeface="Arial" panose="020B06040202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179512" y="131168"/>
            <a:ext cx="8856984" cy="417512"/>
          </a:xfrm>
        </p:spPr>
        <p:txBody>
          <a:bodyPr/>
          <a:lstStyle/>
          <a:p>
            <a:r>
              <a:rPr lang="he-IL" altLang="en-US" sz="3200" b="1" dirty="0">
                <a:latin typeface="David" panose="020E0502060401010101" pitchFamily="34" charset="-79"/>
                <a:cs typeface="David" panose="020E0502060401010101" pitchFamily="34" charset="-79"/>
              </a:rPr>
              <a:t>מקום העסקה</a:t>
            </a:r>
            <a:br>
              <a:rPr lang="he-IL" altLang="en-US" sz="3200" b="1" dirty="0">
                <a:latin typeface="David" panose="020E0502060401010101" pitchFamily="34" charset="-79"/>
                <a:cs typeface="David" panose="020E0502060401010101" pitchFamily="34" charset="-79"/>
              </a:rPr>
            </a:br>
            <a:r>
              <a:rPr lang="he-IL" altLang="en-US" sz="2100" b="1" dirty="0">
                <a:latin typeface="David" panose="020E0502060401010101" pitchFamily="34" charset="-79"/>
                <a:cs typeface="David" panose="020E0502060401010101" pitchFamily="34" charset="-79"/>
              </a:rPr>
              <a:t>החלטת מיסוי 7215/16 - החבות במע"מ של שירותים שנתקבלו מתושב חוץ ונצרכו בחו"ל</a:t>
            </a:r>
            <a:endParaRPr lang="en-US" altLang="en-US" sz="21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539552" y="1196975"/>
            <a:ext cx="8147248" cy="4536281"/>
          </a:xfrm>
        </p:spPr>
        <p:txBody>
          <a:bodyPr>
            <a:normAutofit fontScale="62500" lnSpcReduction="20000"/>
          </a:bodyPr>
          <a:lstStyle/>
          <a:p>
            <a:pPr marL="0" indent="0">
              <a:lnSpc>
                <a:spcPct val="170000"/>
              </a:lnSpc>
              <a:buNone/>
              <a:defRPr/>
            </a:pPr>
            <a:r>
              <a:rPr lang="he-IL" altLang="en-US" dirty="0"/>
              <a:t>חברה תושבת ישראל המוחזקת על ידי תושבי ישראל ותושבי חוץ. במהלך מכירת מניותיה לתושב חוץ קבלה החברה שירותים בחו"ל מבנק השקעות זר. נקבע, כי העסקה איננה חייבת במע"מ.</a:t>
            </a:r>
            <a:endParaRPr lang="en-US" altLang="en-US" dirty="0"/>
          </a:p>
          <a:p>
            <a:pPr marL="0" indent="0">
              <a:lnSpc>
                <a:spcPct val="170000"/>
              </a:lnSpc>
              <a:buNone/>
              <a:defRPr/>
            </a:pPr>
            <a:r>
              <a:rPr lang="he-IL" altLang="en-US" dirty="0"/>
              <a:t>מהחלטת המיסוי עולה, </a:t>
            </a:r>
            <a:r>
              <a:rPr lang="he-IL" dirty="0"/>
              <a:t>כי במקרה בו תושב ישראל מקבל שירות מתושב חוץ, </a:t>
            </a:r>
            <a:r>
              <a:rPr lang="he-IL" u="sng" dirty="0"/>
              <a:t>יש לבחון היכן נצרך השירות</a:t>
            </a:r>
            <a:r>
              <a:rPr lang="he-IL" dirty="0"/>
              <a:t>:</a:t>
            </a:r>
          </a:p>
          <a:p>
            <a:pPr>
              <a:lnSpc>
                <a:spcPct val="170000"/>
              </a:lnSpc>
              <a:defRPr/>
            </a:pPr>
            <a:r>
              <a:rPr lang="he-IL" dirty="0"/>
              <a:t>במידה והשרות נצרך בישראל, עסקת השירות שנתן תושב החוץ תחשב כעסקה בישראל והחייב בתשלום המע"מ בגינה יהיה מקבל השירות הישראלי.</a:t>
            </a:r>
          </a:p>
          <a:p>
            <a:pPr>
              <a:lnSpc>
                <a:spcPct val="170000"/>
              </a:lnSpc>
              <a:defRPr/>
            </a:pPr>
            <a:r>
              <a:rPr lang="he-IL" dirty="0"/>
              <a:t>במידה והשירות נצרך בחו"ל, לא תחשב העסקה כעסקה בישראל כלל, ולכן לא תחויב במע"מ.</a:t>
            </a:r>
            <a:endParaRPr lang="he-IL" altLang="en-US" dirty="0"/>
          </a:p>
          <a:p>
            <a:pPr marL="0" indent="0" algn="just">
              <a:lnSpc>
                <a:spcPct val="170000"/>
              </a:lnSpc>
              <a:buNone/>
              <a:defRPr/>
            </a:pPr>
            <a:endParaRPr lang="he-IL" altLang="en-US" dirty="0"/>
          </a:p>
        </p:txBody>
      </p:sp>
    </p:spTree>
    <p:extLst>
      <p:ext uri="{BB962C8B-B14F-4D97-AF65-F5344CB8AC3E}">
        <p14:creationId xmlns:p14="http://schemas.microsoft.com/office/powerpoint/2010/main" val="38383486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16632"/>
            <a:ext cx="8229600" cy="417512"/>
          </a:xfrm>
        </p:spPr>
        <p:txBody>
          <a:bodyPr/>
          <a:lstStyle/>
          <a:p>
            <a:r>
              <a:rPr lang="he-IL" altLang="en-US" sz="3200" b="1" dirty="0">
                <a:latin typeface="David" panose="020E0502060401010101" pitchFamily="34" charset="-79"/>
                <a:cs typeface="David" panose="020E0502060401010101" pitchFamily="34" charset="-79"/>
              </a:rPr>
              <a:t>מקום העסקה</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בחינת מקום הפעילות של מלכ"ר ומוסד כספי</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62500" lnSpcReduction="20000"/>
          </a:bodyPr>
          <a:lstStyle/>
          <a:p>
            <a:pPr marL="0" indent="0" algn="just">
              <a:lnSpc>
                <a:spcPct val="170000"/>
              </a:lnSpc>
              <a:buNone/>
              <a:defRPr/>
            </a:pPr>
            <a:r>
              <a:rPr lang="he-IL" altLang="en-US" b="1" u="sng" dirty="0"/>
              <a:t>סעיף 15(ב) - מקום העסקה בפעילות שמנוהלת על ידי מלכ"ר ומוסד כספי</a:t>
            </a:r>
          </a:p>
          <a:p>
            <a:pPr marL="0" indent="0" algn="just">
              <a:lnSpc>
                <a:spcPct val="170000"/>
              </a:lnSpc>
              <a:buNone/>
              <a:defRPr/>
            </a:pPr>
            <a:r>
              <a:rPr lang="he-IL" altLang="en-US" dirty="0"/>
              <a:t>יראו פעילות כמנוהלת בישראל במקרים הבאים:</a:t>
            </a:r>
          </a:p>
          <a:p>
            <a:pPr algn="just">
              <a:lnSpc>
                <a:spcPct val="170000"/>
              </a:lnSpc>
              <a:defRPr/>
            </a:pPr>
            <a:r>
              <a:rPr lang="he-IL" altLang="en-US" dirty="0"/>
              <a:t>היא התנהלה כולה או רובה בישראל.</a:t>
            </a:r>
          </a:p>
          <a:p>
            <a:pPr algn="just">
              <a:lnSpc>
                <a:spcPct val="170000"/>
              </a:lnSpc>
              <a:defRPr/>
            </a:pPr>
            <a:r>
              <a:rPr lang="he-IL" altLang="en-US" dirty="0"/>
              <a:t>ניהל אותה מי שעיקר פעילותו בישראל והיא בתחום הפעילות שהוא מנהל.</a:t>
            </a:r>
          </a:p>
          <a:p>
            <a:pPr algn="just">
              <a:lnSpc>
                <a:spcPct val="170000"/>
              </a:lnSpc>
              <a:defRPr/>
            </a:pPr>
            <a:r>
              <a:rPr lang="he-IL" altLang="en-US" dirty="0"/>
              <a:t>היא החלק שנוהל בישראל מפעילות שמרביתה נוהלה בחו"ל.</a:t>
            </a:r>
          </a:p>
          <a:p>
            <a:pPr marL="0" indent="0" algn="just">
              <a:lnSpc>
                <a:spcPct val="170000"/>
              </a:lnSpc>
              <a:buNone/>
              <a:defRPr/>
            </a:pPr>
            <a:r>
              <a:rPr lang="he-IL" altLang="en-US" dirty="0"/>
              <a:t>על פי הפרשנות הסעיף דן בנוגע </a:t>
            </a:r>
            <a:r>
              <a:rPr lang="he-IL" altLang="en-US" dirty="0" err="1"/>
              <a:t>למלכרי"ם</a:t>
            </a:r>
            <a:r>
              <a:rPr lang="he-IL" altLang="en-US" dirty="0"/>
              <a:t> ומוסדות כספיים שחייבים במס שכר ובמס רווח על פעילות שנוהלה בישראל </a:t>
            </a:r>
            <a:r>
              <a:rPr lang="he-IL" altLang="en-US" sz="2600" dirty="0"/>
              <a:t>(ראה פרופסור א. </a:t>
            </a:r>
            <a:r>
              <a:rPr lang="he-IL" altLang="en-US" sz="2600" dirty="0" err="1"/>
              <a:t>נמדר</a:t>
            </a:r>
            <a:r>
              <a:rPr lang="he-IL" altLang="en-US" sz="2600" dirty="0"/>
              <a:t> בספרו מס ערך מוסף פסקה 1011).</a:t>
            </a:r>
            <a:endParaRPr lang="he-IL" altLang="en-US" dirty="0"/>
          </a:p>
          <a:p>
            <a:pPr marL="0" indent="0" algn="just">
              <a:lnSpc>
                <a:spcPct val="170000"/>
              </a:lnSpc>
              <a:buNone/>
              <a:defRPr/>
            </a:pPr>
            <a:endParaRPr lang="he-IL" altLang="en-US" dirty="0"/>
          </a:p>
        </p:txBody>
      </p:sp>
    </p:spTree>
    <p:extLst>
      <p:ext uri="{BB962C8B-B14F-4D97-AF65-F5344CB8AC3E}">
        <p14:creationId xmlns:p14="http://schemas.microsoft.com/office/powerpoint/2010/main" val="3279079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367BDA-5C28-44E8-BC54-2C2CBC03255A}"/>
              </a:ext>
            </a:extLst>
          </p:cNvPr>
          <p:cNvSpPr>
            <a:spLocks noGrp="1"/>
          </p:cNvSpPr>
          <p:nvPr>
            <p:ph type="ctrTitle"/>
          </p:nvPr>
        </p:nvSpPr>
        <p:spPr/>
        <p:txBody>
          <a:bodyPr/>
          <a:lstStyle/>
          <a:p>
            <a:r>
              <a:rPr lang="he-IL" b="1" dirty="0">
                <a:latin typeface="David" panose="020E0502060401010101" pitchFamily="34" charset="-79"/>
                <a:cs typeface="David" panose="020E0502060401010101" pitchFamily="34" charset="-79"/>
              </a:rPr>
              <a:t>החייב בתשלום המס</a:t>
            </a:r>
            <a:endParaRPr lang="en-US" b="1" dirty="0">
              <a:latin typeface="David" panose="020E0502060401010101" pitchFamily="34" charset="-79"/>
              <a:cs typeface="David" panose="020E0502060401010101" pitchFamily="34" charset="-79"/>
            </a:endParaRPr>
          </a:p>
        </p:txBody>
      </p:sp>
      <p:sp>
        <p:nvSpPr>
          <p:cNvPr id="6" name="Subtitle 5">
            <a:extLst>
              <a:ext uri="{FF2B5EF4-FFF2-40B4-BE49-F238E27FC236}">
                <a16:creationId xmlns:a16="http://schemas.microsoft.com/office/drawing/2014/main" id="{B62C9305-95AA-411B-9B43-3ABCC7DBDA6D}"/>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0B593C3B-B56A-4CB6-AC70-5DE1C34A7F45}"/>
              </a:ext>
            </a:extLst>
          </p:cNvPr>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1727066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85000" lnSpcReduction="10000"/>
          </a:bodyPr>
          <a:lstStyle/>
          <a:p>
            <a:pPr marL="0" indent="0" algn="just">
              <a:lnSpc>
                <a:spcPct val="170000"/>
              </a:lnSpc>
              <a:buNone/>
              <a:defRPr/>
            </a:pPr>
            <a:r>
              <a:rPr lang="he-IL" altLang="en-US" dirty="0"/>
              <a:t>סעיף 16(1) – במכר חבות המס על המוכר.</a:t>
            </a:r>
          </a:p>
          <a:p>
            <a:pPr marL="0" indent="0" algn="just">
              <a:lnSpc>
                <a:spcPct val="170000"/>
              </a:lnSpc>
              <a:buNone/>
              <a:defRPr/>
            </a:pPr>
            <a:r>
              <a:rPr lang="he-IL" altLang="en-US" dirty="0"/>
              <a:t>סעיף 16(2) – בעסקת שירות על נותן השירות.</a:t>
            </a:r>
          </a:p>
          <a:p>
            <a:pPr marL="0" indent="0" algn="just">
              <a:lnSpc>
                <a:spcPct val="170000"/>
              </a:lnSpc>
              <a:buNone/>
              <a:defRPr/>
            </a:pPr>
            <a:r>
              <a:rPr lang="he-IL" altLang="en-US" dirty="0"/>
              <a:t>סעיף 16(3) – ביבוא החייב בתשלום המס הינו בעל הטובין (היבואן).</a:t>
            </a:r>
          </a:p>
          <a:p>
            <a:pPr marL="0" indent="0" algn="just">
              <a:lnSpc>
                <a:spcPct val="170000"/>
              </a:lnSpc>
              <a:buNone/>
              <a:defRPr/>
            </a:pPr>
            <a:r>
              <a:rPr lang="he-IL" altLang="en-US" dirty="0"/>
              <a:t>סעיף 16(4) – מלכ"ר ומוסד כספי חייבים בתשלום מע"מ במהלך פעילותם באמצעות תשלום מס שכר ומס רווח.</a:t>
            </a:r>
          </a:p>
        </p:txBody>
      </p:sp>
    </p:spTree>
    <p:extLst>
      <p:ext uri="{BB962C8B-B14F-4D97-AF65-F5344CB8AC3E}">
        <p14:creationId xmlns:p14="http://schemas.microsoft.com/office/powerpoint/2010/main" val="2784715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שלוח וסוכן</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70000" lnSpcReduction="20000"/>
          </a:bodyPr>
          <a:lstStyle/>
          <a:p>
            <a:pPr marL="0" indent="0" algn="just">
              <a:lnSpc>
                <a:spcPct val="170000"/>
              </a:lnSpc>
              <a:buNone/>
              <a:defRPr/>
            </a:pPr>
            <a:r>
              <a:rPr lang="he-IL" altLang="en-US" b="1" u="sng" dirty="0"/>
              <a:t>סעיף 17 – שלוח וסוכן</a:t>
            </a:r>
            <a:r>
              <a:rPr lang="he-IL" altLang="en-US" b="1" dirty="0"/>
              <a:t>:</a:t>
            </a:r>
            <a:endParaRPr lang="he-IL" altLang="en-US" b="1" u="sng" dirty="0"/>
          </a:p>
          <a:p>
            <a:pPr marL="0" indent="0" algn="just">
              <a:lnSpc>
                <a:spcPct val="170000"/>
              </a:lnSpc>
              <a:buNone/>
              <a:defRPr/>
            </a:pPr>
            <a:r>
              <a:rPr lang="he-IL" altLang="en-US" dirty="0"/>
              <a:t>כאשר עוסק מוכר נכס או נותן שירות לקונה באמצעות שלוח והשלוח פועל בשמו של העוסק:</a:t>
            </a:r>
          </a:p>
          <a:p>
            <a:pPr algn="just">
              <a:lnSpc>
                <a:spcPct val="170000"/>
              </a:lnSpc>
              <a:buFont typeface="Wingdings" panose="05000000000000000000" pitchFamily="2" charset="2"/>
              <a:buChar char="§"/>
              <a:defRPr/>
            </a:pPr>
            <a:r>
              <a:rPr lang="he-IL" altLang="en-US" dirty="0"/>
              <a:t>אם המסמך שיוצא לקונה נושא את שמו של העוסק אזי רואים את העוסק כמוכר/נותן שירות לקונה והשלוח/סוכן נותן שירות לעוסק.</a:t>
            </a:r>
          </a:p>
          <a:p>
            <a:pPr algn="just">
              <a:lnSpc>
                <a:spcPct val="170000"/>
              </a:lnSpc>
              <a:buFont typeface="Wingdings" panose="05000000000000000000" pitchFamily="2" charset="2"/>
              <a:buChar char="§"/>
              <a:defRPr/>
            </a:pPr>
            <a:r>
              <a:rPr lang="he-IL" altLang="en-US" dirty="0"/>
              <a:t>אם השלוח/סוכן מוציא מסמך לקונה אזי רואים את הנכס כנמכר פעמיים, פעם אחת </a:t>
            </a:r>
            <a:r>
              <a:rPr lang="he-IL" altLang="en-US" dirty="0" err="1"/>
              <a:t>מהעוסק</a:t>
            </a:r>
            <a:r>
              <a:rPr lang="he-IL" altLang="en-US" dirty="0"/>
              <a:t> לשלוח ופעם שנייה מהשלוח לקונה.</a:t>
            </a:r>
          </a:p>
        </p:txBody>
      </p:sp>
    </p:spTree>
    <p:extLst>
      <p:ext uri="{BB962C8B-B14F-4D97-AF65-F5344CB8AC3E}">
        <p14:creationId xmlns:p14="http://schemas.microsoft.com/office/powerpoint/2010/main" val="14241924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רשות לקונה לשלם את המס במקום המוכר</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537075"/>
          </a:xfrm>
        </p:spPr>
        <p:txBody>
          <a:bodyPr>
            <a:normAutofit fontScale="62500" lnSpcReduction="20000"/>
          </a:bodyPr>
          <a:lstStyle/>
          <a:p>
            <a:pPr marL="0" indent="0" algn="just">
              <a:lnSpc>
                <a:spcPct val="170000"/>
              </a:lnSpc>
              <a:buNone/>
              <a:defRPr/>
            </a:pPr>
            <a:r>
              <a:rPr lang="he-IL" altLang="en-US" b="1" u="sng" dirty="0"/>
              <a:t>סעיף 20 - רשות לקונה לשלם את המס במקום המוכר</a:t>
            </a:r>
            <a:r>
              <a:rPr lang="he-IL" altLang="en-US" b="1" dirty="0"/>
              <a:t>:</a:t>
            </a:r>
          </a:p>
          <a:p>
            <a:pPr marL="0" indent="0" algn="just">
              <a:lnSpc>
                <a:spcPct val="170000"/>
              </a:lnSpc>
              <a:buNone/>
              <a:defRPr/>
            </a:pPr>
            <a:r>
              <a:rPr lang="he-IL" altLang="en-US" dirty="0"/>
              <a:t>הסעיף מאפשר במקרים מסוימים כי הקונה ישלם את המס במקום המוכר.</a:t>
            </a:r>
          </a:p>
          <a:p>
            <a:pPr marL="0" indent="0" algn="just">
              <a:lnSpc>
                <a:spcPct val="170000"/>
              </a:lnSpc>
              <a:buNone/>
              <a:defRPr/>
            </a:pPr>
            <a:r>
              <a:rPr lang="he-IL" altLang="en-US" dirty="0"/>
              <a:t>במקרים אלו הקונה יוציא חשבונית עצמית, קרי: חשבונית של הקונה (כמוכר) שערוכה על שמו (כקונה).</a:t>
            </a:r>
          </a:p>
          <a:p>
            <a:pPr marL="0" indent="0" algn="just">
              <a:lnSpc>
                <a:spcPct val="170000"/>
              </a:lnSpc>
              <a:buNone/>
              <a:defRPr/>
            </a:pPr>
            <a:r>
              <a:rPr lang="he-IL" altLang="en-US" dirty="0"/>
              <a:t>כך שבדו"ח שמגיש הקונה למע"מ ידווח מצד אחד על תשלום עסקאות במקום המוכר, ומצד שני יקזז את התשומות בתור הקונה.</a:t>
            </a:r>
          </a:p>
          <a:p>
            <a:pPr marL="0" indent="0" algn="just">
              <a:lnSpc>
                <a:spcPct val="170000"/>
              </a:lnSpc>
              <a:buNone/>
              <a:defRPr/>
            </a:pPr>
            <a:r>
              <a:rPr lang="he-IL" altLang="en-US" dirty="0"/>
              <a:t>דוגמא לשימוש בסעיף: העברת פעילות עקב שינוי מבנה (למעט שינוי מבנה לפי הוראות 104א החייב במע"מ בשיעור אפס).</a:t>
            </a:r>
          </a:p>
          <a:p>
            <a:pPr marL="0" indent="0" algn="just">
              <a:lnSpc>
                <a:spcPct val="170000"/>
              </a:lnSpc>
              <a:buNone/>
              <a:defRPr/>
            </a:pPr>
            <a:r>
              <a:rPr lang="he-IL" altLang="en-US" dirty="0"/>
              <a:t>כדי להפעיל את סעיף 20, יש להגיש בקשה על גבי </a:t>
            </a:r>
            <a:r>
              <a:rPr lang="he-IL" altLang="en-US" u="sng" dirty="0"/>
              <a:t>טופס 11א</a:t>
            </a:r>
            <a:r>
              <a:rPr lang="he-IL" altLang="en-US" dirty="0"/>
              <a:t>.</a:t>
            </a:r>
          </a:p>
          <a:p>
            <a:pPr marL="0" indent="0" algn="just">
              <a:lnSpc>
                <a:spcPct val="170000"/>
              </a:lnSpc>
              <a:buNone/>
              <a:defRPr/>
            </a:pPr>
            <a:endParaRPr lang="he-IL" altLang="en-US" dirty="0"/>
          </a:p>
        </p:txBody>
      </p:sp>
    </p:spTree>
    <p:extLst>
      <p:ext uri="{BB962C8B-B14F-4D97-AF65-F5344CB8AC3E}">
        <p14:creationId xmlns:p14="http://schemas.microsoft.com/office/powerpoint/2010/main" val="23372281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רשות לקונה לשלם את המס במקום המוכר</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052736"/>
            <a:ext cx="8229600" cy="4537075"/>
          </a:xfrm>
        </p:spPr>
        <p:txBody>
          <a:bodyPr>
            <a:normAutofit/>
          </a:bodyPr>
          <a:lstStyle/>
          <a:p>
            <a:pPr marL="0" indent="0" algn="just">
              <a:lnSpc>
                <a:spcPct val="170000"/>
              </a:lnSpc>
              <a:buNone/>
              <a:defRPr/>
            </a:pPr>
            <a:endParaRPr lang="he-IL" altLang="en-US" dirty="0"/>
          </a:p>
        </p:txBody>
      </p:sp>
      <p:graphicFrame>
        <p:nvGraphicFramePr>
          <p:cNvPr id="2" name="אובייקט 1">
            <a:extLst>
              <a:ext uri="{FF2B5EF4-FFF2-40B4-BE49-F238E27FC236}">
                <a16:creationId xmlns:a16="http://schemas.microsoft.com/office/drawing/2014/main" id="{6FF941E3-3426-4A05-9F4B-E3F2AD24DD30}"/>
              </a:ext>
            </a:extLst>
          </p:cNvPr>
          <p:cNvGraphicFramePr>
            <a:graphicFrameLocks noChangeAspect="1"/>
          </p:cNvGraphicFramePr>
          <p:nvPr>
            <p:extLst>
              <p:ext uri="{D42A27DB-BD31-4B8C-83A1-F6EECF244321}">
                <p14:modId xmlns:p14="http://schemas.microsoft.com/office/powerpoint/2010/main" val="1367295971"/>
              </p:ext>
            </p:extLst>
          </p:nvPr>
        </p:nvGraphicFramePr>
        <p:xfrm>
          <a:off x="0" y="1"/>
          <a:ext cx="9144000" cy="6858000"/>
        </p:xfrm>
        <a:graphic>
          <a:graphicData uri="http://schemas.openxmlformats.org/presentationml/2006/ole">
            <mc:AlternateContent xmlns:mc="http://schemas.openxmlformats.org/markup-compatibility/2006">
              <mc:Choice xmlns:v="urn:schemas-microsoft-com:vml" Requires="v">
                <p:oleObj spid="_x0000_s1026" name="Acrobat Document" r:id="rId4" imgW="5829257" imgH="8020037" progId="AcroExch.Document.DC">
                  <p:embed/>
                </p:oleObj>
              </mc:Choice>
              <mc:Fallback>
                <p:oleObj name="Acrobat Document" r:id="rId4" imgW="5829257" imgH="8020037" progId="AcroExch.Document.DC">
                  <p:embed/>
                  <p:pic>
                    <p:nvPicPr>
                      <p:cNvPr id="2" name="אובייקט 1">
                        <a:extLst>
                          <a:ext uri="{FF2B5EF4-FFF2-40B4-BE49-F238E27FC236}">
                            <a16:creationId xmlns:a16="http://schemas.microsoft.com/office/drawing/2014/main" id="{6FF941E3-3426-4A05-9F4B-E3F2AD24DD30}"/>
                          </a:ext>
                        </a:extLst>
                      </p:cNvPr>
                      <p:cNvPicPr/>
                      <p:nvPr/>
                    </p:nvPicPr>
                    <p:blipFill>
                      <a:blip r:embed="rId5"/>
                      <a:stretch>
                        <a:fillRect/>
                      </a:stretch>
                    </p:blipFill>
                    <p:spPr>
                      <a:xfrm>
                        <a:off x="0" y="1"/>
                        <a:ext cx="9144000" cy="6858000"/>
                      </a:xfrm>
                      <a:prstGeom prst="rect">
                        <a:avLst/>
                      </a:prstGeom>
                    </p:spPr>
                  </p:pic>
                </p:oleObj>
              </mc:Fallback>
            </mc:AlternateContent>
          </a:graphicData>
        </a:graphic>
      </p:graphicFrame>
    </p:spTree>
    <p:extLst>
      <p:ext uri="{BB962C8B-B14F-4D97-AF65-F5344CB8AC3E}">
        <p14:creationId xmlns:p14="http://schemas.microsoft.com/office/powerpoint/2010/main" val="1101026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חיוב המס על הקונה</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a:bodyPr>
          <a:lstStyle/>
          <a:p>
            <a:pPr marL="0" indent="0" algn="just">
              <a:lnSpc>
                <a:spcPct val="170000"/>
              </a:lnSpc>
              <a:buNone/>
              <a:defRPr/>
            </a:pPr>
            <a:r>
              <a:rPr lang="he-IL" altLang="en-US" sz="2200" b="1" u="sng" dirty="0"/>
              <a:t>סעיף 21 - חיוב הקונה בתשלום המס</a:t>
            </a:r>
            <a:r>
              <a:rPr lang="he-IL" altLang="en-US" sz="2200" b="1" dirty="0"/>
              <a:t>:</a:t>
            </a:r>
          </a:p>
          <a:p>
            <a:pPr marL="0" indent="0" algn="just">
              <a:lnSpc>
                <a:spcPct val="170000"/>
              </a:lnSpc>
              <a:buNone/>
              <a:defRPr/>
            </a:pPr>
            <a:r>
              <a:rPr lang="he-IL" dirty="0"/>
              <a:t>שר האוצר רשאי לקבוע תקנות לגבי סוגי עוסקים או סוגי עסקאות, שהקונה הוא שיהיה חייב בתשלום המס. </a:t>
            </a:r>
            <a:r>
              <a:rPr lang="he-IL" dirty="0" err="1"/>
              <a:t>מכח</a:t>
            </a:r>
            <a:r>
              <a:rPr lang="he-IL" dirty="0"/>
              <a:t> הסעיף הותקנו תקנות 6א'-6ד'.</a:t>
            </a:r>
          </a:p>
          <a:p>
            <a:pPr marL="0" indent="0" algn="just">
              <a:lnSpc>
                <a:spcPct val="170000"/>
              </a:lnSpc>
              <a:buNone/>
              <a:defRPr/>
            </a:pPr>
            <a:r>
              <a:rPr lang="he-IL" dirty="0"/>
              <a:t>הדיווח הינו באמצעות חשבונית עצמית.</a:t>
            </a:r>
          </a:p>
          <a:p>
            <a:pPr marL="0" indent="0" algn="just">
              <a:lnSpc>
                <a:spcPct val="170000"/>
              </a:lnSpc>
              <a:buNone/>
              <a:defRPr/>
            </a:pPr>
            <a:endParaRPr lang="he-IL" dirty="0"/>
          </a:p>
        </p:txBody>
      </p:sp>
    </p:spTree>
    <p:extLst>
      <p:ext uri="{BB962C8B-B14F-4D97-AF65-F5344CB8AC3E}">
        <p14:creationId xmlns:p14="http://schemas.microsoft.com/office/powerpoint/2010/main" val="1877494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תקנה 6א - שכיר שנותן שירותים חיוב המס </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77500" lnSpcReduction="20000"/>
          </a:bodyPr>
          <a:lstStyle/>
          <a:p>
            <a:pPr marL="0" indent="0" algn="just">
              <a:lnSpc>
                <a:spcPct val="170000"/>
              </a:lnSpc>
              <a:buNone/>
              <a:defRPr/>
            </a:pPr>
            <a:r>
              <a:rPr lang="he-IL" sz="2600" b="1" u="sng" dirty="0"/>
              <a:t>תקנה 6א - שכיר שנותן שירותים לעוסק או למלכ"ר</a:t>
            </a:r>
            <a:r>
              <a:rPr lang="he-IL" sz="2600" b="1" dirty="0"/>
              <a:t>:</a:t>
            </a:r>
            <a:endParaRPr lang="he-IL" sz="2600" dirty="0"/>
          </a:p>
          <a:p>
            <a:pPr marL="0" indent="0" algn="just">
              <a:lnSpc>
                <a:spcPct val="170000"/>
              </a:lnSpc>
              <a:buNone/>
              <a:defRPr/>
            </a:pPr>
            <a:r>
              <a:rPr lang="he-IL" sz="2600" dirty="0"/>
              <a:t>התקנה קובעת שכאשר נותן שירות עומד בשלשת התנאים הבאים אזי חיוב המס יוטל על מקבל השירות:</a:t>
            </a:r>
          </a:p>
          <a:p>
            <a:pPr marL="514350" indent="-514350" algn="just">
              <a:lnSpc>
                <a:spcPct val="170000"/>
              </a:lnSpc>
              <a:buFont typeface="+mj-lt"/>
              <a:buAutoNum type="arabicPeriod"/>
              <a:defRPr/>
            </a:pPr>
            <a:r>
              <a:rPr lang="he-IL" sz="2600" dirty="0"/>
              <a:t>עיקר הכנסתו ממשכורת.</a:t>
            </a:r>
          </a:p>
          <a:p>
            <a:pPr marL="514350" indent="-514350" algn="just">
              <a:lnSpc>
                <a:spcPct val="170000"/>
              </a:lnSpc>
              <a:buFont typeface="+mj-lt"/>
              <a:buAutoNum type="arabicPeriod"/>
              <a:defRPr/>
            </a:pPr>
            <a:r>
              <a:rPr lang="he-IL" sz="2600" dirty="0"/>
              <a:t>נותן שירות לעוסק, מלכ"ר או מוסד כספי.</a:t>
            </a:r>
          </a:p>
          <a:p>
            <a:pPr marL="514350" indent="-514350" algn="just">
              <a:lnSpc>
                <a:spcPct val="170000"/>
              </a:lnSpc>
              <a:buFont typeface="+mj-lt"/>
              <a:buAutoNum type="arabicPeriod"/>
              <a:defRPr/>
            </a:pPr>
            <a:r>
              <a:rPr lang="he-IL" sz="2600" dirty="0"/>
              <a:t>השירות הוא מתוך רשימה סגורה של שירותים המנויים בתקנה.</a:t>
            </a:r>
          </a:p>
          <a:p>
            <a:pPr marL="0" indent="0" algn="just">
              <a:lnSpc>
                <a:spcPct val="170000"/>
              </a:lnSpc>
              <a:buNone/>
              <a:defRPr/>
            </a:pPr>
            <a:r>
              <a:rPr lang="he-IL" dirty="0"/>
              <a:t>במקרים אלו מקבל השירות ינפיק חשבונית עצמית בגין קבלת השירות.</a:t>
            </a:r>
          </a:p>
        </p:txBody>
      </p:sp>
    </p:spTree>
    <p:extLst>
      <p:ext uri="{BB962C8B-B14F-4D97-AF65-F5344CB8AC3E}">
        <p14:creationId xmlns:p14="http://schemas.microsoft.com/office/powerpoint/2010/main" val="29706410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92039" y="131168"/>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החלטת מיסוי 7958/17 – אי תחולת תקנה 6א בשירותים על ידי עוסק פטור</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683568" y="908720"/>
            <a:ext cx="8147248" cy="4392265"/>
          </a:xfrm>
        </p:spPr>
        <p:txBody>
          <a:bodyPr>
            <a:noAutofit/>
          </a:bodyPr>
          <a:lstStyle/>
          <a:p>
            <a:pPr marL="0" indent="0" algn="just">
              <a:lnSpc>
                <a:spcPct val="170000"/>
              </a:lnSpc>
              <a:spcBef>
                <a:spcPts val="0"/>
              </a:spcBef>
              <a:buNone/>
              <a:defRPr/>
            </a:pPr>
            <a:r>
              <a:rPr lang="he-IL" sz="1800" dirty="0"/>
              <a:t>כאשר עוסק, הרשום כ"עוסק פטור" מעניק לעוסק, מלכ"ר או מוסד כספי, שירות מסוג השירותים המפורטים בתקנה 6א לתקנות, לא תחול התקנה האמורה אף אם עיקר הכנסתו של העוסק היא ממשכורת, גמלה או קצבה. דהיינו, על השירותים האמורים יחול פטור ממע"מ על פי סעיף 31(3) לחוק מע"מ ומקבל השירות לא יהיה חייב בתשלום המס בגין השירות באמצעות חשבונית עצמית.</a:t>
            </a:r>
          </a:p>
          <a:p>
            <a:pPr marL="0" indent="0" algn="just">
              <a:lnSpc>
                <a:spcPct val="170000"/>
              </a:lnSpc>
              <a:spcBef>
                <a:spcPts val="0"/>
              </a:spcBef>
              <a:buNone/>
              <a:defRPr/>
            </a:pPr>
            <a:r>
              <a:rPr lang="he-IL" sz="1600" dirty="0"/>
              <a:t>דגשים:</a:t>
            </a:r>
          </a:p>
          <a:p>
            <a:pPr algn="just">
              <a:lnSpc>
                <a:spcPct val="170000"/>
              </a:lnSpc>
              <a:spcBef>
                <a:spcPts val="0"/>
              </a:spcBef>
              <a:defRPr/>
            </a:pPr>
            <a:r>
              <a:rPr lang="he-IL" altLang="en-US" sz="1600" dirty="0"/>
              <a:t>התקנה תמשיך לחול במקרה בהם עוסק, מלכ"ר או מוסד כספי קיבלו שירות מסוגי השירותים המפורטים בתקנה ממי שעיקר הכנסתו ממשכורת </a:t>
            </a:r>
            <a:r>
              <a:rPr lang="he-IL" altLang="en-US" sz="1600" dirty="0" err="1"/>
              <a:t>קיצבה</a:t>
            </a:r>
            <a:r>
              <a:rPr lang="he-IL" altLang="en-US" sz="1600" dirty="0"/>
              <a:t> או </a:t>
            </a:r>
            <a:r>
              <a:rPr lang="he-IL" altLang="en-US" sz="1600" dirty="0" err="1"/>
              <a:t>גימלה</a:t>
            </a:r>
            <a:r>
              <a:rPr lang="he-IL" altLang="en-US" sz="1600" dirty="0"/>
              <a:t> שאינו עוסק פטור.</a:t>
            </a:r>
          </a:p>
          <a:p>
            <a:pPr algn="just">
              <a:lnSpc>
                <a:spcPct val="170000"/>
              </a:lnSpc>
              <a:spcBef>
                <a:spcPts val="0"/>
              </a:spcBef>
              <a:defRPr/>
            </a:pPr>
            <a:r>
              <a:rPr lang="he-IL" altLang="en-US" sz="1600" dirty="0"/>
              <a:t>העוסק הפטור מוציא קבלה על התקבול, בין אם עיקר הכנסתו הינה ממשכורת, גמלה או קצבה, ובין אם לאו.</a:t>
            </a:r>
          </a:p>
        </p:txBody>
      </p:sp>
    </p:spTree>
    <p:extLst>
      <p:ext uri="{BB962C8B-B14F-4D97-AF65-F5344CB8AC3E}">
        <p14:creationId xmlns:p14="http://schemas.microsoft.com/office/powerpoint/2010/main" val="4072298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a:extLst>
              <a:ext uri="{FF2B5EF4-FFF2-40B4-BE49-F238E27FC236}">
                <a16:creationId xmlns:a16="http://schemas.microsoft.com/office/drawing/2014/main" id="{3AB90CCA-2848-4BFB-947C-2A828B993D91}"/>
              </a:ext>
            </a:extLst>
          </p:cNvPr>
          <p:cNvSpPr>
            <a:spLocks noGrp="1" noChangeArrowheads="1"/>
          </p:cNvSpPr>
          <p:nvPr>
            <p:ph idx="1"/>
          </p:nvPr>
        </p:nvSpPr>
        <p:spPr>
          <a:xfrm>
            <a:off x="611560" y="1110664"/>
            <a:ext cx="8229600" cy="4929188"/>
          </a:xfrm>
        </p:spPr>
        <p:txBody>
          <a:bodyPr/>
          <a:lstStyle/>
          <a:p>
            <a:pPr marL="0" indent="0" algn="just">
              <a:lnSpc>
                <a:spcPct val="150000"/>
              </a:lnSpc>
              <a:spcBef>
                <a:spcPct val="0"/>
              </a:spcBef>
              <a:buFontTx/>
              <a:buNone/>
            </a:pPr>
            <a:r>
              <a:rPr lang="he-IL" altLang="he-IL" sz="2800" b="1" dirty="0"/>
              <a:t>סעיף 2 לחוק הוא המקור לחיוב המס:</a:t>
            </a:r>
          </a:p>
          <a:p>
            <a:pPr marL="0" indent="0" algn="just">
              <a:lnSpc>
                <a:spcPct val="150000"/>
              </a:lnSpc>
              <a:spcBef>
                <a:spcPct val="0"/>
              </a:spcBef>
              <a:buFontTx/>
              <a:buNone/>
            </a:pPr>
            <a:r>
              <a:rPr lang="he-IL" sz="2800" i="1" dirty="0"/>
              <a:t>"על </a:t>
            </a:r>
            <a:r>
              <a:rPr lang="he-IL" sz="2800" i="1" u="sng" dirty="0"/>
              <a:t>עסקה</a:t>
            </a:r>
            <a:r>
              <a:rPr lang="he-IL" sz="2800" i="1" dirty="0"/>
              <a:t> </a:t>
            </a:r>
            <a:r>
              <a:rPr lang="he-IL" sz="2800" i="1" u="sng" dirty="0"/>
              <a:t>בישראל</a:t>
            </a:r>
            <a:r>
              <a:rPr lang="he-IL" sz="2800" i="1" dirty="0"/>
              <a:t> ועל יבוא טובין יוטל מס ערך מוסף בשיעור אחד </a:t>
            </a:r>
            <a:r>
              <a:rPr lang="he-IL" sz="2800" i="1" u="sng" dirty="0"/>
              <a:t>ממחיר</a:t>
            </a:r>
            <a:r>
              <a:rPr lang="he-IL" sz="2800" i="1" dirty="0"/>
              <a:t> העסקה או הטובין".</a:t>
            </a:r>
          </a:p>
          <a:p>
            <a:pPr marL="0" indent="0" algn="just">
              <a:lnSpc>
                <a:spcPct val="150000"/>
              </a:lnSpc>
              <a:spcBef>
                <a:spcPct val="0"/>
              </a:spcBef>
              <a:buFontTx/>
              <a:buNone/>
            </a:pPr>
            <a:endParaRPr lang="he-IL" altLang="he-IL" sz="2200" dirty="0"/>
          </a:p>
          <a:p>
            <a:pPr marL="0" indent="0" algn="just">
              <a:lnSpc>
                <a:spcPct val="150000"/>
              </a:lnSpc>
              <a:spcBef>
                <a:spcPct val="0"/>
              </a:spcBef>
              <a:buFontTx/>
              <a:buNone/>
            </a:pPr>
            <a:r>
              <a:rPr lang="he-IL" altLang="he-IL" sz="2200" dirty="0"/>
              <a:t>הסעיף מחייב במס בשני המקרים הבאים:</a:t>
            </a:r>
          </a:p>
          <a:p>
            <a:pPr marL="457200" indent="-457200" algn="just">
              <a:lnSpc>
                <a:spcPct val="150000"/>
              </a:lnSpc>
              <a:spcBef>
                <a:spcPct val="0"/>
              </a:spcBef>
              <a:buFont typeface="+mj-lt"/>
              <a:buAutoNum type="arabicPeriod"/>
            </a:pPr>
            <a:r>
              <a:rPr lang="he-IL" altLang="he-IL" sz="2200" dirty="0"/>
              <a:t>כאשר העסקה נעשתה בישראל </a:t>
            </a:r>
            <a:r>
              <a:rPr lang="he-IL" altLang="he-IL" sz="1800" dirty="0"/>
              <a:t>(בהמשך נעסוק בהרחבה בקביעת מקום העסקה)</a:t>
            </a:r>
            <a:r>
              <a:rPr lang="he-IL" altLang="he-IL" sz="2200" dirty="0"/>
              <a:t>.</a:t>
            </a:r>
          </a:p>
          <a:p>
            <a:pPr marL="457200" indent="-457200" algn="just">
              <a:lnSpc>
                <a:spcPct val="150000"/>
              </a:lnSpc>
              <a:spcBef>
                <a:spcPct val="0"/>
              </a:spcBef>
              <a:buFont typeface="+mj-lt"/>
              <a:buAutoNum type="arabicPeriod"/>
            </a:pPr>
            <a:r>
              <a:rPr lang="he-IL" altLang="he-IL" sz="2200" dirty="0"/>
              <a:t>כשמדובר ביבוא טובין או שירותים מחו"ל.</a:t>
            </a:r>
          </a:p>
          <a:p>
            <a:pPr marL="0" indent="0" algn="just">
              <a:lnSpc>
                <a:spcPct val="150000"/>
              </a:lnSpc>
              <a:spcBef>
                <a:spcPct val="0"/>
              </a:spcBef>
              <a:buFontTx/>
              <a:buNone/>
            </a:pPr>
            <a:endParaRPr lang="he-IL" altLang="he-IL" sz="2800" dirty="0"/>
          </a:p>
          <a:p>
            <a:pPr algn="just">
              <a:lnSpc>
                <a:spcPct val="150000"/>
              </a:lnSpc>
              <a:spcBef>
                <a:spcPct val="0"/>
              </a:spcBef>
              <a:buFontTx/>
              <a:buChar char="•"/>
            </a:pPr>
            <a:endParaRPr lang="he-IL" altLang="he-IL" sz="2000" dirty="0"/>
          </a:p>
          <a:p>
            <a:pPr marL="0" indent="0" algn="just">
              <a:lnSpc>
                <a:spcPct val="150000"/>
              </a:lnSpc>
              <a:spcBef>
                <a:spcPct val="0"/>
              </a:spcBef>
              <a:buFontTx/>
              <a:buNone/>
            </a:pPr>
            <a:endParaRPr lang="he-IL" altLang="he-IL" sz="2400" dirty="0"/>
          </a:p>
        </p:txBody>
      </p:sp>
      <p:sp>
        <p:nvSpPr>
          <p:cNvPr id="15363" name="Slide Number Placeholder 3">
            <a:extLst>
              <a:ext uri="{FF2B5EF4-FFF2-40B4-BE49-F238E27FC236}">
                <a16:creationId xmlns:a16="http://schemas.microsoft.com/office/drawing/2014/main" id="{229E7E48-0401-4351-9D5D-7F49D933FF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6B3DA7CD-BDB6-4431-A630-F3A2A1D0B62A}" type="slidenum">
              <a:rPr lang="he-IL" altLang="he-IL" sz="1400" smtClean="0">
                <a:solidFill>
                  <a:srgbClr val="000000"/>
                </a:solidFill>
              </a:rPr>
              <a:pPr algn="l">
                <a:spcBef>
                  <a:spcPct val="0"/>
                </a:spcBef>
                <a:buFontTx/>
                <a:buNone/>
              </a:pPr>
              <a:t>6</a:t>
            </a:fld>
            <a:endParaRPr lang="en-US" altLang="he-IL" sz="1400">
              <a:solidFill>
                <a:srgbClr val="000000"/>
              </a:solidFill>
            </a:endParaRPr>
          </a:p>
        </p:txBody>
      </p:sp>
      <p:sp>
        <p:nvSpPr>
          <p:cNvPr id="5" name="Title 1">
            <a:extLst>
              <a:ext uri="{FF2B5EF4-FFF2-40B4-BE49-F238E27FC236}">
                <a16:creationId xmlns:a16="http://schemas.microsoft.com/office/drawing/2014/main" id="{66FAD59F-7486-429E-8391-3BE0ECD4121A}"/>
              </a:ext>
            </a:extLst>
          </p:cNvPr>
          <p:cNvSpPr txBox="1">
            <a:spLocks/>
          </p:cNvSpPr>
          <p:nvPr/>
        </p:nvSpPr>
        <p:spPr bwMode="auto">
          <a:xfrm>
            <a:off x="179388" y="9525"/>
            <a:ext cx="878522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a:defRPr/>
            </a:pPr>
            <a:r>
              <a:rPr lang="he-IL" altLang="he-IL" sz="3200" b="1" kern="0" dirty="0">
                <a:solidFill>
                  <a:srgbClr val="000000"/>
                </a:solidFill>
                <a:latin typeface="David" panose="020E0502060401010101" pitchFamily="34" charset="-79"/>
                <a:cs typeface="David" panose="020E0502060401010101" pitchFamily="34" charset="-79"/>
              </a:rPr>
              <a:t>מקור החיוב</a:t>
            </a:r>
          </a:p>
        </p:txBody>
      </p:sp>
    </p:spTree>
    <p:extLst>
      <p:ext uri="{BB962C8B-B14F-4D97-AF65-F5344CB8AC3E}">
        <p14:creationId xmlns:p14="http://schemas.microsoft.com/office/powerpoint/2010/main" val="21363787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תקנה 6ב -עסקת אקראי במקרקעין </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62500" lnSpcReduction="20000"/>
          </a:bodyPr>
          <a:lstStyle/>
          <a:p>
            <a:pPr marL="0" indent="0" algn="just">
              <a:lnSpc>
                <a:spcPct val="170000"/>
              </a:lnSpc>
              <a:buFontTx/>
              <a:buNone/>
              <a:defRPr/>
            </a:pPr>
            <a:r>
              <a:rPr lang="he-IL" altLang="en-US" sz="2400" b="1" dirty="0">
                <a:latin typeface="Arial" panose="020B0604020202020204" pitchFamily="34" charset="0"/>
                <a:cs typeface="Arial" panose="020B0604020202020204" pitchFamily="34" charset="0"/>
              </a:rPr>
              <a:t>תקנה 6ב - עסקת אקראי במקרקעין:</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(א) במכירת מקרקעין שהיא עסקת אקראי בידי מי שאינו עוסק, מלכ"ר או מוסד כספי, יהיה הקונה חייב בתשלום המס. </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(ב) החייב בתשלום המס לפי תקנת משנה (א) –</a:t>
            </a:r>
          </a:p>
          <a:p>
            <a:pPr marL="685800" algn="just">
              <a:lnSpc>
                <a:spcPct val="170000"/>
              </a:lnSpc>
              <a:buFontTx/>
              <a:buNone/>
              <a:defRPr/>
            </a:pPr>
            <a:r>
              <a:rPr lang="he-IL" altLang="en-US" sz="2400" dirty="0">
                <a:latin typeface="Arial" panose="020B0604020202020204" pitchFamily="34" charset="0"/>
                <a:cs typeface="Arial" panose="020B0604020202020204" pitchFamily="34" charset="0"/>
              </a:rPr>
              <a:t>(1) אם הוא עוסק, יוציא במקום המוכר חשבונית ערוכה על שמו הוא, וידווח על המכירה בדו"ח שעליו להגיש לפי תקנה 23 בשל עסקאותיו;</a:t>
            </a:r>
          </a:p>
          <a:p>
            <a:pPr marL="685800" algn="just">
              <a:lnSpc>
                <a:spcPct val="170000"/>
              </a:lnSpc>
              <a:buFontTx/>
              <a:buNone/>
              <a:defRPr/>
            </a:pPr>
            <a:r>
              <a:rPr lang="he-IL" altLang="en-US" sz="2400" dirty="0">
                <a:latin typeface="Arial" panose="020B0604020202020204" pitchFamily="34" charset="0"/>
                <a:cs typeface="Arial" panose="020B0604020202020204" pitchFamily="34" charset="0"/>
              </a:rPr>
              <a:t>(2) אם הוא מלכ"ר או מוסד כספי, ידווח על המכירה באופן שיש לדווח על עסקה אקראית כאמור בתקנה 15א(א) ו-(ב) לתקנות מס ערך מוסף (רישום), התשל"ו-1976, וישלם את המס המגיע עם הגשת הדו"ח.</a:t>
            </a:r>
          </a:p>
          <a:p>
            <a:pPr marL="57150" indent="0" algn="just">
              <a:lnSpc>
                <a:spcPct val="170000"/>
              </a:lnSpc>
              <a:buFontTx/>
              <a:buNone/>
              <a:defRPr/>
            </a:pPr>
            <a:r>
              <a:rPr lang="he-IL" altLang="en-US" sz="2400" dirty="0">
                <a:latin typeface="Arial" panose="020B0604020202020204" pitchFamily="34" charset="0"/>
                <a:cs typeface="Arial" panose="020B0604020202020204" pitchFamily="34" charset="0"/>
              </a:rPr>
              <a:t>(ג) במכירת מקרקעין שהיא עסקת אקראי בידי עוסק, מלכ"ר או מוסד כספי, יחולו הוראות תקנת משנה (ב) בשינויים המחויבים לפי העניין. </a:t>
            </a:r>
          </a:p>
          <a:p>
            <a:pPr marL="57150" indent="0" algn="just">
              <a:lnSpc>
                <a:spcPct val="170000"/>
              </a:lnSpc>
              <a:buFontTx/>
              <a:buNone/>
              <a:defRPr/>
            </a:pPr>
            <a:r>
              <a:rPr lang="he-IL" altLang="en-US" sz="2400" dirty="0">
                <a:latin typeface="Arial" panose="020B0604020202020204" pitchFamily="34" charset="0"/>
                <a:cs typeface="Arial" panose="020B0604020202020204" pitchFamily="34" charset="0"/>
              </a:rPr>
              <a:t>(ד) בתקנה זו, "עוסק" - מי שמוכר נכס או נותן שירות במהלך עסקיו ואינו מלכ"ר או מוסד כספי.</a:t>
            </a:r>
          </a:p>
        </p:txBody>
      </p:sp>
    </p:spTree>
    <p:extLst>
      <p:ext uri="{BB962C8B-B14F-4D97-AF65-F5344CB8AC3E}">
        <p14:creationId xmlns:p14="http://schemas.microsoft.com/office/powerpoint/2010/main" val="6243377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16632"/>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40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תקנה 6ב -עסקת אקראי במקרקעין </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85000" lnSpcReduction="10000"/>
          </a:bodyPr>
          <a:lstStyle/>
          <a:p>
            <a:pPr marL="0" indent="0" algn="just">
              <a:lnSpc>
                <a:spcPct val="170000"/>
              </a:lnSpc>
              <a:buNone/>
              <a:defRPr/>
            </a:pPr>
            <a:r>
              <a:rPr lang="he-IL" altLang="en-US" sz="2400" b="1" u="sng" dirty="0">
                <a:latin typeface="Arial" panose="020B0604020202020204" pitchFamily="34" charset="0"/>
                <a:cs typeface="Arial" panose="020B0604020202020204" pitchFamily="34" charset="0"/>
              </a:rPr>
              <a:t>תקנה 6ב</a:t>
            </a:r>
            <a:r>
              <a:rPr lang="he-IL" altLang="en-US" sz="2400" b="1" dirty="0">
                <a:latin typeface="Arial" panose="020B0604020202020204" pitchFamily="34" charset="0"/>
                <a:cs typeface="Arial" panose="020B0604020202020204" pitchFamily="34" charset="0"/>
              </a:rPr>
              <a:t>:</a:t>
            </a:r>
          </a:p>
          <a:p>
            <a:pPr algn="just">
              <a:lnSpc>
                <a:spcPct val="170000"/>
              </a:lnSpc>
              <a:buFont typeface="Arial" panose="020B0604020202020204" pitchFamily="34" charset="0"/>
              <a:buChar char="•"/>
              <a:defRPr/>
            </a:pPr>
            <a:r>
              <a:rPr lang="he-IL" altLang="en-US" sz="2400" dirty="0">
                <a:latin typeface="Arial" panose="020B0604020202020204" pitchFamily="34" charset="0"/>
                <a:cs typeface="Arial" panose="020B0604020202020204" pitchFamily="34" charset="0"/>
              </a:rPr>
              <a:t>כאשר המוכר אינו עוסק, מלכ"ר או מוסד כספי - הקונה הוא החייב במס. </a:t>
            </a:r>
            <a:br>
              <a:rPr lang="en-US" altLang="en-US" sz="2400" dirty="0">
                <a:latin typeface="Arial" panose="020B0604020202020204" pitchFamily="34" charset="0"/>
                <a:cs typeface="Arial" panose="020B0604020202020204" pitchFamily="34" charset="0"/>
              </a:rPr>
            </a:br>
            <a:r>
              <a:rPr lang="he-IL" altLang="en-US" sz="2400" dirty="0">
                <a:latin typeface="Arial" panose="020B0604020202020204" pitchFamily="34" charset="0"/>
                <a:cs typeface="Arial" panose="020B0604020202020204" pitchFamily="34" charset="0"/>
              </a:rPr>
              <a:t>קונה שהוא עוסק יוציא חשבונית עצמית, קונה שהוא מלכ"ר ומוסד כספי ידווח על העסקה בטופס עסקת אקראי.</a:t>
            </a:r>
          </a:p>
          <a:p>
            <a:pPr algn="just">
              <a:lnSpc>
                <a:spcPct val="170000"/>
              </a:lnSpc>
              <a:buFont typeface="Arial" panose="020B0604020202020204" pitchFamily="34" charset="0"/>
              <a:buChar char="•"/>
              <a:defRPr/>
            </a:pPr>
            <a:r>
              <a:rPr lang="he-IL" altLang="en-US" sz="2400" dirty="0">
                <a:latin typeface="Arial" panose="020B0604020202020204" pitchFamily="34" charset="0"/>
                <a:cs typeface="Arial" panose="020B0604020202020204" pitchFamily="34" charset="0"/>
              </a:rPr>
              <a:t>כאשר המוכר הוא עוסק, מלכ"ר או מוסד כספי - חוזרת חבות המס אל המוכר.</a:t>
            </a:r>
          </a:p>
          <a:p>
            <a:pPr marL="0" indent="0" algn="just">
              <a:lnSpc>
                <a:spcPct val="170000"/>
              </a:lnSpc>
              <a:buNone/>
              <a:defRPr/>
            </a:pPr>
            <a:r>
              <a:rPr lang="he-IL" altLang="en-US" sz="2400" b="1" u="sng" dirty="0">
                <a:latin typeface="Arial" panose="020B0604020202020204" pitchFamily="34" charset="0"/>
                <a:cs typeface="Arial" panose="020B0604020202020204" pitchFamily="34" charset="0"/>
              </a:rPr>
              <a:t>פס"ד דן יערי (ע"מ 59149-12-13)</a:t>
            </a:r>
            <a:r>
              <a:rPr lang="he-IL" altLang="en-US" sz="2400" b="1" dirty="0">
                <a:latin typeface="Arial" panose="020B0604020202020204" pitchFamily="34" charset="0"/>
                <a:cs typeface="Arial" panose="020B0604020202020204" pitchFamily="34" charset="0"/>
              </a:rPr>
              <a:t>:</a:t>
            </a:r>
            <a:r>
              <a:rPr lang="he-IL" altLang="en-US" sz="2400" dirty="0">
                <a:latin typeface="Arial" panose="020B0604020202020204" pitchFamily="34" charset="0"/>
                <a:cs typeface="Arial" panose="020B0604020202020204" pitchFamily="34" charset="0"/>
              </a:rPr>
              <a:t> חבות המס אינה חוזרת תמיד אל המוכר כל אימת שהוא עוסק, אלא רק אם העוסק - המוכר מכר את המקרקעין במהלך עסקיו.</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 </a:t>
            </a: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0464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עסקת אקראי במקרקעין - סיכום</a:t>
            </a:r>
            <a:endParaRPr lang="en-US" altLang="en-US" sz="3200" b="1" dirty="0">
              <a:latin typeface="David" panose="020E0502060401010101" pitchFamily="34" charset="-79"/>
              <a:cs typeface="David" panose="020E0502060401010101" pitchFamily="34" charset="-79"/>
            </a:endParaRPr>
          </a:p>
        </p:txBody>
      </p:sp>
      <p:graphicFrame>
        <p:nvGraphicFramePr>
          <p:cNvPr id="4" name="Content Placeholder 3"/>
          <p:cNvGraphicFramePr>
            <a:graphicFrameLocks noGrp="1"/>
          </p:cNvGraphicFramePr>
          <p:nvPr>
            <p:ph idx="1"/>
          </p:nvPr>
        </p:nvGraphicFramePr>
        <p:xfrm>
          <a:off x="683567" y="1218308"/>
          <a:ext cx="7776866" cy="5294937"/>
        </p:xfrm>
        <a:graphic>
          <a:graphicData uri="http://schemas.openxmlformats.org/drawingml/2006/table">
            <a:tbl>
              <a:tblPr rtl="1" firstRow="1" bandRow="1">
                <a:tableStyleId>{5C22544A-7EE6-4342-B048-85BDC9FD1C3A}</a:tableStyleId>
              </a:tblPr>
              <a:tblGrid>
                <a:gridCol w="1941133">
                  <a:extLst>
                    <a:ext uri="{9D8B030D-6E8A-4147-A177-3AD203B41FA5}">
                      <a16:colId xmlns:a16="http://schemas.microsoft.com/office/drawing/2014/main" val="20000"/>
                    </a:ext>
                  </a:extLst>
                </a:gridCol>
                <a:gridCol w="1732411">
                  <a:extLst>
                    <a:ext uri="{9D8B030D-6E8A-4147-A177-3AD203B41FA5}">
                      <a16:colId xmlns:a16="http://schemas.microsoft.com/office/drawing/2014/main" val="20001"/>
                    </a:ext>
                  </a:extLst>
                </a:gridCol>
                <a:gridCol w="1836772">
                  <a:extLst>
                    <a:ext uri="{9D8B030D-6E8A-4147-A177-3AD203B41FA5}">
                      <a16:colId xmlns:a16="http://schemas.microsoft.com/office/drawing/2014/main" val="20002"/>
                    </a:ext>
                  </a:extLst>
                </a:gridCol>
                <a:gridCol w="2266550">
                  <a:extLst>
                    <a:ext uri="{9D8B030D-6E8A-4147-A177-3AD203B41FA5}">
                      <a16:colId xmlns:a16="http://schemas.microsoft.com/office/drawing/2014/main" val="20003"/>
                    </a:ext>
                  </a:extLst>
                </a:gridCol>
              </a:tblGrid>
              <a:tr h="520227">
                <a:tc>
                  <a:txBody>
                    <a:bodyPr/>
                    <a:lstStyle/>
                    <a:p>
                      <a:pPr rtl="1"/>
                      <a:r>
                        <a:rPr lang="he-IL" sz="1500" dirty="0">
                          <a:solidFill>
                            <a:schemeClr val="tx1"/>
                          </a:solidFill>
                          <a:latin typeface="Arial" panose="020B0604020202020204" pitchFamily="34" charset="0"/>
                          <a:cs typeface="Arial" panose="020B0604020202020204" pitchFamily="34" charset="0"/>
                        </a:rPr>
                        <a:t>                     הקונה</a:t>
                      </a:r>
                    </a:p>
                    <a:p>
                      <a:pPr rtl="1"/>
                      <a:r>
                        <a:rPr lang="he-IL" sz="1500" dirty="0">
                          <a:solidFill>
                            <a:schemeClr val="tx1"/>
                          </a:solidFill>
                          <a:latin typeface="Arial" panose="020B0604020202020204" pitchFamily="34" charset="0"/>
                          <a:cs typeface="Arial" panose="020B0604020202020204" pitchFamily="34" charset="0"/>
                        </a:rPr>
                        <a:t>המוכר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1">
                        <a:lumMod val="90000"/>
                      </a:schemeClr>
                    </a:solidFill>
                  </a:tcPr>
                </a:tc>
                <a:tc>
                  <a:txBody>
                    <a:bodyPr/>
                    <a:lstStyle/>
                    <a:p>
                      <a:pPr rtl="1"/>
                      <a:r>
                        <a:rPr lang="he-IL" sz="1500" dirty="0">
                          <a:solidFill>
                            <a:schemeClr val="tx1"/>
                          </a:solidFill>
                          <a:latin typeface="Arial" panose="020B0604020202020204" pitchFamily="34" charset="0"/>
                          <a:cs typeface="Arial" panose="020B0604020202020204" pitchFamily="34" charset="0"/>
                        </a:rPr>
                        <a:t>אדם פרטי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b="1" dirty="0">
                          <a:solidFill>
                            <a:schemeClr val="tx1"/>
                          </a:solidFill>
                          <a:latin typeface="Arial" panose="020B0604020202020204" pitchFamily="34" charset="0"/>
                          <a:cs typeface="Arial" panose="020B0604020202020204" pitchFamily="34" charset="0"/>
                        </a:rPr>
                        <a:t>עוסק</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solidFill>
                            <a:schemeClr val="tx1"/>
                          </a:solidFill>
                          <a:latin typeface="Arial" panose="020B0604020202020204" pitchFamily="34" charset="0"/>
                          <a:cs typeface="Arial" panose="020B0604020202020204" pitchFamily="34" charset="0"/>
                        </a:rPr>
                        <a:t>מלכ"ר / מוסד כספי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0000"/>
                  </a:ext>
                </a:extLst>
              </a:tr>
              <a:tr h="480749">
                <a:tc>
                  <a:txBody>
                    <a:bodyPr/>
                    <a:lstStyle/>
                    <a:p>
                      <a:pPr rtl="1"/>
                      <a:r>
                        <a:rPr lang="he-IL" sz="1500" b="1" dirty="0">
                          <a:latin typeface="Arial" panose="020B0604020202020204" pitchFamily="34" charset="0"/>
                          <a:cs typeface="Arial" panose="020B0604020202020204" pitchFamily="34" charset="0"/>
                        </a:rPr>
                        <a:t>עוסק</a:t>
                      </a:r>
                      <a:r>
                        <a:rPr lang="he-IL" sz="1500" b="1" baseline="0" dirty="0">
                          <a:latin typeface="Arial" panose="020B0604020202020204" pitchFamily="34" charset="0"/>
                          <a:cs typeface="Arial" panose="020B0604020202020204" pitchFamily="34" charset="0"/>
                        </a:rPr>
                        <a:t> במכירת מקרקעין</a:t>
                      </a:r>
                      <a:endParaRPr lang="he-IL"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gridSpan="3">
                  <a:txBody>
                    <a:bodyPr/>
                    <a:lstStyle/>
                    <a:p>
                      <a:pPr algn="ctr" rtl="1"/>
                      <a:r>
                        <a:rPr lang="he-IL" sz="1500" dirty="0">
                          <a:latin typeface="Arial" panose="020B0604020202020204" pitchFamily="34" charset="0"/>
                          <a:cs typeface="Arial" panose="020B0604020202020204" pitchFamily="34" charset="0"/>
                        </a:rPr>
                        <a:t>"עסקה</a:t>
                      </a:r>
                      <a:r>
                        <a:rPr lang="he-IL" sz="1500" baseline="0" dirty="0">
                          <a:latin typeface="Arial" panose="020B0604020202020204" pitchFamily="34" charset="0"/>
                          <a:cs typeface="Arial" panose="020B0604020202020204" pitchFamily="34" charset="0"/>
                        </a:rPr>
                        <a:t> רגילה". המוכר חייב בתשלום המס</a:t>
                      </a: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15668">
                <a:tc>
                  <a:txBody>
                    <a:bodyPr/>
                    <a:lstStyle/>
                    <a:p>
                      <a:pPr rtl="1"/>
                      <a:r>
                        <a:rPr lang="he-IL" sz="1500" b="1" dirty="0">
                          <a:latin typeface="Arial" panose="020B0604020202020204" pitchFamily="34" charset="0"/>
                          <a:cs typeface="Arial" panose="020B0604020202020204" pitchFamily="34" charset="0"/>
                        </a:rPr>
                        <a:t>אדם פרטי</a:t>
                      </a:r>
                      <a:r>
                        <a:rPr lang="he-IL" sz="1500" b="1" baseline="0" dirty="0">
                          <a:latin typeface="Arial" panose="020B0604020202020204" pitchFamily="34" charset="0"/>
                          <a:cs typeface="Arial" panose="020B0604020202020204" pitchFamily="34" charset="0"/>
                        </a:rPr>
                        <a:t> או עוסק שלא במהלך עסקו</a:t>
                      </a:r>
                      <a:endParaRPr lang="he-IL"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latin typeface="Arial" panose="020B0604020202020204" pitchFamily="34" charset="0"/>
                          <a:cs typeface="Arial" panose="020B0604020202020204" pitchFamily="34" charset="0"/>
                        </a:rPr>
                        <a:t>אין "עסקה"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קונה לצרכי עסקו – עסקת אקראי. </a:t>
                      </a:r>
                      <a:r>
                        <a:rPr lang="he-IL" sz="1500" baseline="0" dirty="0">
                          <a:latin typeface="Arial" panose="020B0604020202020204" pitchFamily="34" charset="0"/>
                          <a:cs typeface="Arial" panose="020B0604020202020204" pitchFamily="34" charset="0"/>
                        </a:rPr>
                        <a:t>הקונה חייב בתשלום המס</a:t>
                      </a:r>
                    </a:p>
                    <a:p>
                      <a:pPr rtl="1">
                        <a:spcBef>
                          <a:spcPts val="600"/>
                        </a:spcBef>
                      </a:pPr>
                      <a:r>
                        <a:rPr lang="he-IL" sz="1500" baseline="0" dirty="0">
                          <a:latin typeface="Arial" panose="020B0604020202020204" pitchFamily="34" charset="0"/>
                          <a:cs typeface="Arial" panose="020B0604020202020204" pitchFamily="34" charset="0"/>
                        </a:rPr>
                        <a:t>לא קונה לצרכי עסקו – אין "עסקה".</a:t>
                      </a: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דירת</a:t>
                      </a:r>
                      <a:r>
                        <a:rPr lang="he-IL" sz="1500" baseline="0" dirty="0">
                          <a:latin typeface="Arial" panose="020B0604020202020204" pitchFamily="34" charset="0"/>
                          <a:cs typeface="Arial" panose="020B0604020202020204" pitchFamily="34" charset="0"/>
                        </a:rPr>
                        <a:t> מגורים – אין עסקת אקראי</a:t>
                      </a:r>
                    </a:p>
                    <a:p>
                      <a:pPr rtl="1">
                        <a:spcBef>
                          <a:spcPts val="600"/>
                        </a:spcBef>
                      </a:pPr>
                      <a:r>
                        <a:rPr lang="he-IL" sz="1500" baseline="0" dirty="0">
                          <a:latin typeface="Arial" panose="020B0604020202020204" pitchFamily="34" charset="0"/>
                          <a:cs typeface="Arial" panose="020B0604020202020204" pitchFamily="34" charset="0"/>
                        </a:rPr>
                        <a:t>מקרקעין אחרים – עסקת אקראי. הקונה חייב בתשלום המס.</a:t>
                      </a: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523990">
                <a:tc>
                  <a:txBody>
                    <a:bodyPr/>
                    <a:lstStyle/>
                    <a:p>
                      <a:pPr rtl="1"/>
                      <a:r>
                        <a:rPr lang="he-IL" sz="1500" b="1" dirty="0">
                          <a:latin typeface="Arial" panose="020B0604020202020204" pitchFamily="34" charset="0"/>
                          <a:cs typeface="Arial" panose="020B0604020202020204" pitchFamily="34" charset="0"/>
                        </a:rPr>
                        <a:t>עוסק במהלך עסקו או במכירת ציוד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latin typeface="Arial" panose="020B0604020202020204" pitchFamily="34" charset="0"/>
                          <a:cs typeface="Arial" panose="020B0604020202020204" pitchFamily="34" charset="0"/>
                        </a:rPr>
                        <a:t>"עסקה רגילה". המוכר חייב בתשלום מס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he-IL" sz="1500" dirty="0">
                          <a:latin typeface="Arial" panose="020B0604020202020204" pitchFamily="34" charset="0"/>
                          <a:cs typeface="Arial" panose="020B0604020202020204" pitchFamily="34" charset="0"/>
                        </a:rPr>
                        <a:t>קונה לצרכי עסקו – עסקת אקראי. </a:t>
                      </a:r>
                      <a:r>
                        <a:rPr lang="he-IL" sz="1500" b="0" u="sng" dirty="0">
                          <a:latin typeface="Arial" panose="020B0604020202020204" pitchFamily="34" charset="0"/>
                          <a:cs typeface="Arial" panose="020B0604020202020204" pitchFamily="34" charset="0"/>
                        </a:rPr>
                        <a:t>המוכר</a:t>
                      </a:r>
                      <a:r>
                        <a:rPr lang="he-IL" sz="1500" dirty="0">
                          <a:latin typeface="Arial" panose="020B0604020202020204" pitchFamily="34" charset="0"/>
                          <a:cs typeface="Arial" panose="020B0604020202020204" pitchFamily="34" charset="0"/>
                        </a:rPr>
                        <a:t> חייב בתשלום המס.</a:t>
                      </a:r>
                    </a:p>
                    <a:p>
                      <a:pPr marL="0" marR="0" lvl="0" indent="0" algn="r" defTabSz="914400" rtl="1" eaLnBrk="1" fontAlgn="auto" latinLnBrk="0" hangingPunct="1">
                        <a:lnSpc>
                          <a:spcPct val="100000"/>
                        </a:lnSpc>
                        <a:spcBef>
                          <a:spcPts val="600"/>
                        </a:spcBef>
                        <a:spcAft>
                          <a:spcPts val="0"/>
                        </a:spcAft>
                        <a:buClrTx/>
                        <a:buSzTx/>
                        <a:buFontTx/>
                        <a:buNone/>
                        <a:tabLst/>
                        <a:defRPr/>
                      </a:pPr>
                      <a:r>
                        <a:rPr lang="he-IL" sz="1500" dirty="0">
                          <a:latin typeface="Arial" panose="020B0604020202020204" pitchFamily="34" charset="0"/>
                          <a:cs typeface="Arial" panose="020B0604020202020204" pitchFamily="34" charset="0"/>
                        </a:rPr>
                        <a:t>לא קונה לצרכי עסקו - "עסקה רגילה". המוכר חייב בתשלום המס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דירת מגורים – עסקה רגילה. המוכר חייב בתשלום המס.</a:t>
                      </a:r>
                    </a:p>
                    <a:p>
                      <a:pPr rtl="1">
                        <a:spcBef>
                          <a:spcPts val="600"/>
                        </a:spcBef>
                      </a:pPr>
                      <a:r>
                        <a:rPr lang="he-IL" sz="1500" dirty="0">
                          <a:latin typeface="Arial" panose="020B0604020202020204" pitchFamily="34" charset="0"/>
                          <a:cs typeface="Arial" panose="020B0604020202020204" pitchFamily="34" charset="0"/>
                        </a:rPr>
                        <a:t>מקרקעין אחרים – עסקת אקראי. </a:t>
                      </a:r>
                      <a:r>
                        <a:rPr lang="he-IL" sz="1500" u="sng" dirty="0">
                          <a:latin typeface="Arial" panose="020B0604020202020204" pitchFamily="34" charset="0"/>
                          <a:cs typeface="Arial" panose="020B0604020202020204" pitchFamily="34" charset="0"/>
                        </a:rPr>
                        <a:t>המוכר</a:t>
                      </a:r>
                      <a:r>
                        <a:rPr lang="he-IL" sz="1500" dirty="0">
                          <a:latin typeface="Arial" panose="020B0604020202020204" pitchFamily="34" charset="0"/>
                          <a:cs typeface="Arial" panose="020B0604020202020204" pitchFamily="34" charset="0"/>
                        </a:rPr>
                        <a:t> חייב בתשלום המס.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74314">
                <a:tc>
                  <a:txBody>
                    <a:bodyPr/>
                    <a:lstStyle/>
                    <a:p>
                      <a:pPr rtl="1"/>
                      <a:r>
                        <a:rPr lang="he-IL" sz="1500" b="1" dirty="0">
                          <a:latin typeface="Arial" panose="020B0604020202020204" pitchFamily="34" charset="0"/>
                          <a:cs typeface="Arial" panose="020B0604020202020204" pitchFamily="34" charset="0"/>
                        </a:rPr>
                        <a:t>מלכ"ר / מוסד כספי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latin typeface="Arial" panose="020B0604020202020204" pitchFamily="34" charset="0"/>
                          <a:cs typeface="Arial" panose="020B0604020202020204" pitchFamily="34" charset="0"/>
                        </a:rPr>
                        <a:t>אין "עסקה"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קונה לצרכי עסקו – עסקת אקראי. </a:t>
                      </a:r>
                      <a:r>
                        <a:rPr lang="he-IL" sz="1500" u="sng" baseline="0" dirty="0">
                          <a:latin typeface="Arial" panose="020B0604020202020204" pitchFamily="34" charset="0"/>
                          <a:cs typeface="Arial" panose="020B0604020202020204" pitchFamily="34" charset="0"/>
                        </a:rPr>
                        <a:t>המוכר</a:t>
                      </a:r>
                      <a:r>
                        <a:rPr lang="he-IL" sz="1500" baseline="0" dirty="0">
                          <a:latin typeface="Arial" panose="020B0604020202020204" pitchFamily="34" charset="0"/>
                          <a:cs typeface="Arial" panose="020B0604020202020204" pitchFamily="34" charset="0"/>
                        </a:rPr>
                        <a:t> חייב בתשלום המס</a:t>
                      </a:r>
                    </a:p>
                    <a:p>
                      <a:pPr rtl="1">
                        <a:spcBef>
                          <a:spcPts val="600"/>
                        </a:spcBef>
                      </a:pPr>
                      <a:r>
                        <a:rPr lang="he-IL" sz="1500" baseline="0" dirty="0">
                          <a:latin typeface="Arial" panose="020B0604020202020204" pitchFamily="34" charset="0"/>
                          <a:cs typeface="Arial" panose="020B0604020202020204" pitchFamily="34" charset="0"/>
                        </a:rPr>
                        <a:t>לא קונה לצרכי עסקו – אין "עסקה".</a:t>
                      </a: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דירת</a:t>
                      </a:r>
                      <a:r>
                        <a:rPr lang="he-IL" sz="1500" baseline="0" dirty="0">
                          <a:latin typeface="Arial" panose="020B0604020202020204" pitchFamily="34" charset="0"/>
                          <a:cs typeface="Arial" panose="020B0604020202020204" pitchFamily="34" charset="0"/>
                        </a:rPr>
                        <a:t> מגורים – אין עסקת אקראי.</a:t>
                      </a:r>
                    </a:p>
                    <a:p>
                      <a:pPr rtl="1">
                        <a:spcBef>
                          <a:spcPts val="600"/>
                        </a:spcBef>
                      </a:pPr>
                      <a:r>
                        <a:rPr lang="he-IL" sz="1500" baseline="0" dirty="0">
                          <a:latin typeface="Arial" panose="020B0604020202020204" pitchFamily="34" charset="0"/>
                          <a:cs typeface="Arial" panose="020B0604020202020204" pitchFamily="34" charset="0"/>
                        </a:rPr>
                        <a:t>מקרקעין אחרים – עסקת אקראי. </a:t>
                      </a:r>
                      <a:r>
                        <a:rPr lang="he-IL" sz="1500" u="sng" baseline="0" dirty="0">
                          <a:latin typeface="Arial" panose="020B0604020202020204" pitchFamily="34" charset="0"/>
                          <a:cs typeface="Arial" panose="020B0604020202020204" pitchFamily="34" charset="0"/>
                        </a:rPr>
                        <a:t>המוכר</a:t>
                      </a:r>
                      <a:r>
                        <a:rPr lang="he-IL" sz="1500" baseline="0" dirty="0">
                          <a:latin typeface="Arial" panose="020B0604020202020204" pitchFamily="34" charset="0"/>
                          <a:cs typeface="Arial" panose="020B0604020202020204" pitchFamily="34" charset="0"/>
                        </a:rPr>
                        <a:t> חייב בתשלום המס.</a:t>
                      </a: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635300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16632"/>
            <a:ext cx="8229600" cy="417512"/>
          </a:xfrm>
        </p:spPr>
        <p:txBody>
          <a:bodyPr/>
          <a:lstStyle/>
          <a:p>
            <a:r>
              <a:rPr lang="he-IL" altLang="en-US" sz="3200" b="1" dirty="0">
                <a:latin typeface="David" panose="020E0502060401010101" pitchFamily="34" charset="-79"/>
                <a:cs typeface="David" panose="020E0502060401010101" pitchFamily="34" charset="-79"/>
              </a:rPr>
              <a:t>החייב בתשלום המס</a:t>
            </a:r>
            <a:br>
              <a:rPr lang="he-IL" altLang="en-US" sz="40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תקנה 6ד -חיוב הקונה בתשלום המס בשל שירותים מיובאים</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92500"/>
          </a:bodyPr>
          <a:lstStyle/>
          <a:p>
            <a:pPr marL="0" indent="0" algn="just">
              <a:buNone/>
            </a:pPr>
            <a:r>
              <a:rPr lang="he-IL" dirty="0"/>
              <a:t>תקנה 6ד (ותקנה 6ג) לתקנות קובעות את אופן הדיווח במס בשל יבוא נכסים בלתי מוחשיים ובשל יבוא שירותים. מנגנון הדיווח בשל היבוא כאמור, באופן הבא:</a:t>
            </a:r>
          </a:p>
          <a:p>
            <a:pPr marL="0" indent="0" algn="just">
              <a:buNone/>
            </a:pPr>
            <a:endParaRPr lang="he-IL" dirty="0"/>
          </a:p>
          <a:p>
            <a:pPr marL="514350" indent="-514350" algn="just">
              <a:buFont typeface="+mj-lt"/>
              <a:buAutoNum type="arabicPeriod"/>
            </a:pPr>
            <a:r>
              <a:rPr lang="he-IL" dirty="0"/>
              <a:t>אם המייבא הוא עוסק - יוציא חשבונית עצמית.</a:t>
            </a:r>
          </a:p>
          <a:p>
            <a:pPr marL="514350" indent="-514350" algn="just">
              <a:buFont typeface="+mj-lt"/>
              <a:buAutoNum type="arabicPeriod"/>
            </a:pPr>
            <a:r>
              <a:rPr lang="he-IL" dirty="0"/>
              <a:t>אם המייבא אינו עוסק - ידווח על היבוא באופן שיש לדווח על עסקת אקראי.</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 </a:t>
            </a: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1065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78187" y="131168"/>
            <a:ext cx="8229600" cy="417512"/>
          </a:xfrm>
        </p:spPr>
        <p:txBody>
          <a:bodyPr/>
          <a:lstStyle/>
          <a:p>
            <a:r>
              <a:rPr lang="he-IL" altLang="en-US" sz="3200" b="1" dirty="0">
                <a:latin typeface="David" panose="020E0502060401010101" pitchFamily="34" charset="-79"/>
                <a:cs typeface="David" panose="020E0502060401010101" pitchFamily="34" charset="-79"/>
              </a:rPr>
              <a:t>תקנה 6ד</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עמדת מס הכנסה 2/2016 - יבוא שירותים מחוץ לישראל</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539552" y="1196975"/>
            <a:ext cx="8147248" cy="4392265"/>
          </a:xfrm>
        </p:spPr>
        <p:txBody>
          <a:bodyPr>
            <a:normAutofit fontScale="55000" lnSpcReduction="20000"/>
          </a:bodyPr>
          <a:lstStyle/>
          <a:p>
            <a:pPr marL="0" indent="0" algn="just">
              <a:lnSpc>
                <a:spcPct val="170000"/>
              </a:lnSpc>
              <a:buNone/>
              <a:defRPr/>
            </a:pPr>
            <a:r>
              <a:rPr lang="he-IL" altLang="en-US" dirty="0"/>
              <a:t>כאשר תושב חו"ל נותן שירותים שנצרכים בישראל או בקשר לנכס בישראל, הרי שמדובר בעסקה שנעשתה בישראל. לדוגמא: אדריכל מחו"ל שנותן שירות לגבי דירה בישראל, הופעה בישראל של אמן מחו"ל. </a:t>
            </a:r>
          </a:p>
          <a:p>
            <a:pPr marL="0" indent="0" algn="just">
              <a:lnSpc>
                <a:spcPct val="170000"/>
              </a:lnSpc>
              <a:buNone/>
              <a:defRPr/>
            </a:pPr>
            <a:r>
              <a:rPr lang="he-IL" altLang="en-US" dirty="0"/>
              <a:t>במקרים אלו חבות המע"מ יחול על מקבל השירותים לפי תקנה 6ד לתקנות מע"מ. דהיינו מקבל השירותים יוציא חשבונית עצמית.</a:t>
            </a:r>
          </a:p>
          <a:p>
            <a:pPr marL="0" indent="0" algn="just">
              <a:lnSpc>
                <a:spcPct val="170000"/>
              </a:lnSpc>
              <a:buNone/>
              <a:defRPr/>
            </a:pPr>
            <a:r>
              <a:rPr lang="he-IL" altLang="en-US" dirty="0"/>
              <a:t>דגשים:</a:t>
            </a:r>
          </a:p>
          <a:p>
            <a:pPr marL="514350" indent="-514350" algn="just">
              <a:lnSpc>
                <a:spcPct val="170000"/>
              </a:lnSpc>
              <a:buFont typeface="+mj-lt"/>
              <a:buAutoNum type="arabicPeriod"/>
              <a:defRPr/>
            </a:pPr>
            <a:r>
              <a:rPr lang="he-IL" altLang="en-US" dirty="0"/>
              <a:t>ניכוי מס התשומות בחשבונית העצמית כפוף להוראות חוק מע"מ.</a:t>
            </a:r>
          </a:p>
          <a:p>
            <a:pPr marL="514350" indent="-514350" algn="just">
              <a:lnSpc>
                <a:spcPct val="170000"/>
              </a:lnSpc>
              <a:buFont typeface="+mj-lt"/>
              <a:buAutoNum type="arabicPeriod"/>
              <a:defRPr/>
            </a:pPr>
            <a:r>
              <a:rPr lang="he-IL" altLang="en-US" dirty="0"/>
              <a:t>חשבונית עצמית אינה מהווה חלק מהמחזור למקדמות מס הכנסה</a:t>
            </a:r>
          </a:p>
          <a:p>
            <a:pPr marL="514350" indent="-514350" algn="just">
              <a:lnSpc>
                <a:spcPct val="170000"/>
              </a:lnSpc>
              <a:buFont typeface="+mj-lt"/>
              <a:buAutoNum type="arabicPeriod"/>
              <a:defRPr/>
            </a:pPr>
            <a:r>
              <a:rPr lang="he-IL" altLang="en-US" dirty="0"/>
              <a:t>אין לנכות מס במקור על מרכיב המע"מ של החשבונית העצמית</a:t>
            </a:r>
          </a:p>
          <a:p>
            <a:pPr marL="0" indent="0" algn="just">
              <a:lnSpc>
                <a:spcPct val="170000"/>
              </a:lnSpc>
              <a:buNone/>
              <a:defRPr/>
            </a:pPr>
            <a:endParaRPr lang="he-IL" altLang="en-US" dirty="0"/>
          </a:p>
          <a:p>
            <a:pPr marL="0" indent="0" algn="just">
              <a:lnSpc>
                <a:spcPct val="170000"/>
              </a:lnSpc>
              <a:buNone/>
              <a:defRPr/>
            </a:pPr>
            <a:endParaRPr lang="he-IL" altLang="en-US" dirty="0"/>
          </a:p>
        </p:txBody>
      </p:sp>
    </p:spTree>
    <p:extLst>
      <p:ext uri="{BB962C8B-B14F-4D97-AF65-F5344CB8AC3E}">
        <p14:creationId xmlns:p14="http://schemas.microsoft.com/office/powerpoint/2010/main" val="14863091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92039" y="131168"/>
            <a:ext cx="8229600" cy="417512"/>
          </a:xfrm>
        </p:spPr>
        <p:txBody>
          <a:bodyPr/>
          <a:lstStyle/>
          <a:p>
            <a:r>
              <a:rPr lang="he-IL" altLang="en-US" sz="3200" b="1" dirty="0">
                <a:latin typeface="David" panose="020E0502060401010101" pitchFamily="34" charset="-79"/>
                <a:cs typeface="David" panose="020E0502060401010101" pitchFamily="34" charset="-79"/>
              </a:rPr>
              <a:t>תקנה 6ד</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החלטת מיסוי 6369/18 - הוצאת חשבונית עצמית מרכזת בשל יבוא מחו"ל</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683568" y="908720"/>
            <a:ext cx="8147248" cy="4392265"/>
          </a:xfrm>
        </p:spPr>
        <p:txBody>
          <a:bodyPr>
            <a:normAutofit fontScale="40000" lnSpcReduction="20000"/>
          </a:bodyPr>
          <a:lstStyle/>
          <a:p>
            <a:pPr marL="0" indent="0" algn="just">
              <a:lnSpc>
                <a:spcPct val="170000"/>
              </a:lnSpc>
              <a:spcBef>
                <a:spcPts val="0"/>
              </a:spcBef>
              <a:buNone/>
              <a:defRPr/>
            </a:pPr>
            <a:r>
              <a:rPr lang="he-IL" sz="5600" dirty="0"/>
              <a:t>ההחלטה מתייחסת לחברה פרטית תושבת ישראל, הרשומה כעוסק במע"מ. במסגרת פעילותה, רוכשת החברה מספקים תושבי חוץ שירותים ונכסים בלתי מוחשיים שונים כגון: רישיונות לשימוש בתוכנות, שירותי מחקר ופיתוח, שירותים מקצועיים שונים, שירותי מטה, שירותים משפטיים, שירותי תקשורת ועוד. לאור זאת, ביקשה החברה להוציא חשבונית עצמית מרכזת אחת לחודש שתשולם לאותם ספקים זרים במהלך אותו חודש בשל הייבוא האמור לעיל.</a:t>
            </a:r>
          </a:p>
          <a:p>
            <a:pPr marL="0" indent="0" algn="just">
              <a:lnSpc>
                <a:spcPct val="170000"/>
              </a:lnSpc>
              <a:buNone/>
              <a:defRPr/>
            </a:pPr>
            <a:endParaRPr lang="he-IL" altLang="en-US" dirty="0"/>
          </a:p>
        </p:txBody>
      </p:sp>
    </p:spTree>
    <p:extLst>
      <p:ext uri="{BB962C8B-B14F-4D97-AF65-F5344CB8AC3E}">
        <p14:creationId xmlns:p14="http://schemas.microsoft.com/office/powerpoint/2010/main" val="28160299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92039" y="131168"/>
            <a:ext cx="8229600" cy="417512"/>
          </a:xfrm>
        </p:spPr>
        <p:txBody>
          <a:bodyPr/>
          <a:lstStyle/>
          <a:p>
            <a:r>
              <a:rPr lang="he-IL" altLang="en-US" sz="3200" b="1" dirty="0">
                <a:latin typeface="David" panose="020E0502060401010101" pitchFamily="34" charset="-79"/>
                <a:cs typeface="David" panose="020E0502060401010101" pitchFamily="34" charset="-79"/>
              </a:rPr>
              <a:t>תקנה 6ד</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החלטת מיסוי 6369/18 - הוצאת חשבונית עצמית מרכזת בשל יבוא מחו"ל</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683568" y="908720"/>
            <a:ext cx="8147248" cy="4392265"/>
          </a:xfrm>
        </p:spPr>
        <p:txBody>
          <a:bodyPr>
            <a:normAutofit fontScale="25000" lnSpcReduction="20000"/>
          </a:bodyPr>
          <a:lstStyle/>
          <a:p>
            <a:pPr marL="0" indent="0" algn="just">
              <a:lnSpc>
                <a:spcPct val="170000"/>
              </a:lnSpc>
              <a:spcBef>
                <a:spcPts val="0"/>
              </a:spcBef>
              <a:buNone/>
              <a:defRPr/>
            </a:pPr>
            <a:r>
              <a:rPr lang="he-IL" sz="6400" dirty="0"/>
              <a:t>בשל העובדה, כי חובת הדיווח בהתאם לתקנות 6ג ו-6ד חלה על מספר רב של תשלומים המשולמים על ידי החברה מידי חודש בחודשו לספקים רבים, אישרו רשויות מע"מ, כי החברה תהא רשאית להוציא חשבונית עצמית מרכזת אחת לחודש בגין התמורה שתשולם לספקים הזרים במהלך אותו חודש וזאת בהתקיים כל התנאים המפורטים להלן:</a:t>
            </a:r>
          </a:p>
          <a:p>
            <a:pPr algn="just">
              <a:lnSpc>
                <a:spcPct val="170000"/>
              </a:lnSpc>
              <a:spcBef>
                <a:spcPts val="0"/>
              </a:spcBef>
            </a:pPr>
            <a:r>
              <a:rPr lang="he-IL" sz="5600" dirty="0"/>
              <a:t>בחשבונית המס העצמית המרכזת יצוין בצורה בולטת המשפט: "חשבונית מס עצמית מרכזת על פי הקלה מרשות המיסים ועל פי החלטת מיסוי מספר 6369/18".</a:t>
            </a:r>
          </a:p>
          <a:p>
            <a:pPr algn="just">
              <a:lnSpc>
                <a:spcPct val="170000"/>
              </a:lnSpc>
              <a:spcBef>
                <a:spcPts val="0"/>
              </a:spcBef>
            </a:pPr>
            <a:r>
              <a:rPr lang="he-IL" sz="5600" dirty="0"/>
              <a:t>חשבונית המס העצמית המרכזת תוצא אחת לחודש בשל ייבוא השירותים ו/או ייבוא הנכסים הבלתי מוחשיים שתמורתם שולמה באותו חודש.</a:t>
            </a:r>
          </a:p>
          <a:p>
            <a:pPr algn="just">
              <a:lnSpc>
                <a:spcPct val="170000"/>
              </a:lnSpc>
              <a:spcBef>
                <a:spcPts val="0"/>
              </a:spcBef>
            </a:pPr>
            <a:r>
              <a:rPr lang="he-IL" sz="5600" dirty="0"/>
              <a:t>חשבונית המס העצמית המרכזת תיכלל בדיווח התקופתי המוגש לרשויות מע"מ בגין אותו החודש.</a:t>
            </a:r>
          </a:p>
          <a:p>
            <a:pPr algn="just">
              <a:lnSpc>
                <a:spcPct val="170000"/>
              </a:lnSpc>
              <a:spcBef>
                <a:spcPts val="0"/>
              </a:spcBef>
            </a:pPr>
            <a:r>
              <a:rPr lang="he-IL" sz="5600" dirty="0"/>
              <a:t>בחשבונית המס העצמית המרכזת יפורטו בצורה מסודרת ובשורה נפרדת התאריך, שם הספק ומענו, תיאור הנכס הבלתי מוחשי או השירות שניתן וכן הסכום ששולם במהלך אותו חודש לרבות עמלת הסליקה, ככל שהתשלומים נעשו באמצעות חברת סליקה.</a:t>
            </a:r>
          </a:p>
          <a:p>
            <a:pPr algn="just">
              <a:lnSpc>
                <a:spcPct val="170000"/>
              </a:lnSpc>
              <a:spcBef>
                <a:spcPts val="0"/>
              </a:spcBef>
            </a:pPr>
            <a:r>
              <a:rPr lang="he-IL" sz="5600" dirty="0"/>
              <a:t>לחשבונית המס העצמית המרכזת תצורף אסמכתא המעידה על התשלומים שנשאה בהם החברה בקשר עם הייבוא.</a:t>
            </a:r>
          </a:p>
          <a:p>
            <a:pPr marL="0" indent="0" algn="just">
              <a:lnSpc>
                <a:spcPct val="170000"/>
              </a:lnSpc>
              <a:buNone/>
              <a:defRPr/>
            </a:pPr>
            <a:endParaRPr lang="he-IL" altLang="en-US" dirty="0"/>
          </a:p>
        </p:txBody>
      </p:sp>
    </p:spTree>
    <p:extLst>
      <p:ext uri="{BB962C8B-B14F-4D97-AF65-F5344CB8AC3E}">
        <p14:creationId xmlns:p14="http://schemas.microsoft.com/office/powerpoint/2010/main" val="2860939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גביית המס מהקונה</a:t>
            </a:r>
            <a:endParaRPr lang="en-US" altLang="en-US" sz="3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a:bodyPr>
          <a:lstStyle/>
          <a:p>
            <a:pPr marL="0" indent="0" algn="just">
              <a:lnSpc>
                <a:spcPct val="170000"/>
              </a:lnSpc>
              <a:buNone/>
              <a:defRPr/>
            </a:pPr>
            <a:r>
              <a:rPr lang="he-IL" altLang="en-US" sz="2400" b="1" u="sng" dirty="0">
                <a:latin typeface="Arial" panose="020B0604020202020204" pitchFamily="34" charset="0"/>
                <a:cs typeface="Arial" panose="020B0604020202020204" pitchFamily="34" charset="0"/>
              </a:rPr>
              <a:t>סעיף 6</a:t>
            </a:r>
            <a:r>
              <a:rPr lang="he-IL" altLang="en-US" sz="2400" b="1" dirty="0">
                <a:latin typeface="Arial" panose="020B0604020202020204" pitchFamily="34" charset="0"/>
                <a:cs typeface="Arial" panose="020B0604020202020204" pitchFamily="34" charset="0"/>
              </a:rPr>
              <a:t>:</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כאשר הוטל מע"מ על עסקה לאחר שהעסקה כבר התבצעה, כלומר בעת ביצוע הפעולה היא לא הייתה חייבת במע"מ, או שלאחר שהוסכם על העסקה שיעור המע"מ עלה, העוסק רשאי לדרוש מהקונה שישלם לו את הסכום הנוסף אלא אם בהסכם המכירה נקבע אחרת.</a:t>
            </a:r>
          </a:p>
          <a:p>
            <a:pPr marL="0" indent="0" algn="just">
              <a:lnSpc>
                <a:spcPct val="170000"/>
              </a:lnSpc>
              <a:buNone/>
              <a:defRPr/>
            </a:pPr>
            <a:r>
              <a:rPr lang="he-IL" altLang="en-US" sz="2400" dirty="0">
                <a:latin typeface="Arial" panose="020B0604020202020204" pitchFamily="34" charset="0"/>
                <a:cs typeface="Arial" panose="020B0604020202020204" pitchFamily="34" charset="0"/>
              </a:rPr>
              <a:t> </a:t>
            </a:r>
          </a:p>
          <a:p>
            <a:pPr algn="just">
              <a:lnSpc>
                <a:spcPct val="170000"/>
              </a:lnSpc>
              <a:buFont typeface="Arial" panose="020B0604020202020204" pitchFamily="34" charset="0"/>
              <a:buChar char="•"/>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49463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367BDA-5C28-44E8-BC54-2C2CBC03255A}"/>
              </a:ext>
            </a:extLst>
          </p:cNvPr>
          <p:cNvSpPr>
            <a:spLocks noGrp="1"/>
          </p:cNvSpPr>
          <p:nvPr>
            <p:ph type="ctrTitle"/>
          </p:nvPr>
        </p:nvSpPr>
        <p:spPr/>
        <p:txBody>
          <a:bodyPr/>
          <a:lstStyle/>
          <a:p>
            <a:r>
              <a:rPr lang="he-IL" b="1" dirty="0">
                <a:latin typeface="David" panose="020E0502060401010101" pitchFamily="34" charset="-79"/>
                <a:cs typeface="David" panose="020E0502060401010101" pitchFamily="34" charset="-79"/>
              </a:rPr>
              <a:t>מועד החיוב במס</a:t>
            </a:r>
            <a:endParaRPr lang="en-US" b="1" dirty="0">
              <a:latin typeface="David" panose="020E0502060401010101" pitchFamily="34" charset="-79"/>
              <a:cs typeface="David" panose="020E0502060401010101" pitchFamily="34" charset="-79"/>
            </a:endParaRPr>
          </a:p>
        </p:txBody>
      </p:sp>
      <p:sp>
        <p:nvSpPr>
          <p:cNvPr id="6" name="Subtitle 5">
            <a:extLst>
              <a:ext uri="{FF2B5EF4-FFF2-40B4-BE49-F238E27FC236}">
                <a16:creationId xmlns:a16="http://schemas.microsoft.com/office/drawing/2014/main" id="{B62C9305-95AA-411B-9B43-3ABCC7DBDA6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3124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3116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עסקת מכר</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62500" lnSpcReduction="20000"/>
          </a:bodyPr>
          <a:lstStyle/>
          <a:p>
            <a:pPr marL="0" indent="0" algn="just">
              <a:lnSpc>
                <a:spcPct val="170000"/>
              </a:lnSpc>
              <a:buNone/>
              <a:defRPr/>
            </a:pPr>
            <a:r>
              <a:rPr lang="he-IL" altLang="en-US" b="1" u="sng" dirty="0"/>
              <a:t>סעיף 22 - בעסקת מכר</a:t>
            </a:r>
          </a:p>
          <a:p>
            <a:pPr marL="0" indent="0" algn="just">
              <a:lnSpc>
                <a:spcPct val="170000"/>
              </a:lnSpc>
              <a:buNone/>
              <a:defRPr/>
            </a:pPr>
            <a:r>
              <a:rPr lang="he-IL" altLang="en-US" dirty="0"/>
              <a:t>בעסקת מכר טובין, מועד חיוב המס יהיה בעת </a:t>
            </a:r>
            <a:r>
              <a:rPr lang="he-IL" altLang="en-US" u="sng" dirty="0"/>
              <a:t>מסירתו</a:t>
            </a:r>
            <a:r>
              <a:rPr lang="he-IL" altLang="en-US" dirty="0"/>
              <a:t> לקונה.</a:t>
            </a:r>
          </a:p>
          <a:p>
            <a:pPr marL="0" indent="0" algn="just">
              <a:lnSpc>
                <a:spcPct val="170000"/>
              </a:lnSpc>
              <a:buNone/>
              <a:defRPr/>
            </a:pPr>
            <a:r>
              <a:rPr lang="he-IL" altLang="en-US" dirty="0"/>
              <a:t>כאשר הסחורה נמסרה בחלקים, יחול חיוב המס על כל חלק שנמסר.</a:t>
            </a:r>
          </a:p>
          <a:p>
            <a:pPr marL="0" indent="0" algn="just">
              <a:lnSpc>
                <a:spcPct val="170000"/>
              </a:lnSpc>
              <a:buNone/>
              <a:defRPr/>
            </a:pPr>
            <a:r>
              <a:rPr lang="he-IL" altLang="en-US" b="1" u="sng" dirty="0"/>
              <a:t>חריג</a:t>
            </a:r>
            <a:r>
              <a:rPr lang="he-IL" altLang="en-US" dirty="0"/>
              <a:t> - החל משנת 2015 במכירת טובין באחד מהמקרים הבאים מועד החיוב יחול בעת קבלת התמורה (בסיס מזומן) ועל הסכום שהתקבל:</a:t>
            </a:r>
          </a:p>
          <a:p>
            <a:pPr marL="514350" indent="-514350" algn="just">
              <a:lnSpc>
                <a:spcPct val="170000"/>
              </a:lnSpc>
              <a:buAutoNum type="arabicPeriod"/>
              <a:defRPr/>
            </a:pPr>
            <a:r>
              <a:rPr lang="he-IL" altLang="en-US" dirty="0"/>
              <a:t>מכירת נכס בידי עוסק שמחזור עסקאותיו השנתית אינו עולה על 2 מיליון ש"ח.</a:t>
            </a:r>
          </a:p>
          <a:p>
            <a:pPr marL="514350" indent="-514350" algn="just">
              <a:lnSpc>
                <a:spcPct val="170000"/>
              </a:lnSpc>
              <a:buAutoNum type="arabicPeriod"/>
              <a:defRPr/>
            </a:pPr>
            <a:r>
              <a:rPr lang="he-IL" altLang="en-US" dirty="0"/>
              <a:t>מכירת נכס על ידי יצרן שמחזור עסקאותיו השנתית אינו עולה על 3.8 מיליון ש"ח. </a:t>
            </a:r>
          </a:p>
        </p:txBody>
      </p:sp>
    </p:spTree>
    <p:extLst>
      <p:ext uri="{BB962C8B-B14F-4D97-AF65-F5344CB8AC3E}">
        <p14:creationId xmlns:p14="http://schemas.microsoft.com/office/powerpoint/2010/main" val="405559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367BDA-5C28-44E8-BC54-2C2CBC03255A}"/>
              </a:ext>
            </a:extLst>
          </p:cNvPr>
          <p:cNvSpPr>
            <a:spLocks noGrp="1"/>
          </p:cNvSpPr>
          <p:nvPr>
            <p:ph type="ctrTitle"/>
          </p:nvPr>
        </p:nvSpPr>
        <p:spPr/>
        <p:txBody>
          <a:bodyPr/>
          <a:lstStyle/>
          <a:p>
            <a:br>
              <a:rPr lang="he-IL" b="1" dirty="0">
                <a:latin typeface="David" panose="020E0502060401010101" pitchFamily="34" charset="-79"/>
                <a:cs typeface="David" panose="020E0502060401010101" pitchFamily="34" charset="-79"/>
              </a:rPr>
            </a:br>
            <a:r>
              <a:rPr lang="he-IL" sz="6000" b="1" dirty="0">
                <a:latin typeface="David" panose="020E0502060401010101" pitchFamily="34" charset="-79"/>
                <a:cs typeface="David" panose="020E0502060401010101" pitchFamily="34" charset="-79"/>
              </a:rPr>
              <a:t>הגדרת עסקה</a:t>
            </a:r>
            <a:br>
              <a:rPr lang="he-IL" b="1" dirty="0">
                <a:latin typeface="David" panose="020E0502060401010101" pitchFamily="34" charset="-79"/>
                <a:cs typeface="David" panose="020E0502060401010101" pitchFamily="34" charset="-79"/>
              </a:rPr>
            </a:br>
            <a:br>
              <a:rPr lang="he-IL" b="1" dirty="0">
                <a:latin typeface="David" panose="020E0502060401010101" pitchFamily="34" charset="-79"/>
                <a:cs typeface="David" panose="020E0502060401010101" pitchFamily="34" charset="-79"/>
              </a:rPr>
            </a:br>
            <a:r>
              <a:rPr lang="he-IL" sz="3500" i="1" dirty="0"/>
              <a:t>"על </a:t>
            </a:r>
            <a:r>
              <a:rPr lang="he-IL" sz="3500" i="1" u="sng" dirty="0"/>
              <a:t>עסקה</a:t>
            </a:r>
            <a:r>
              <a:rPr lang="he-IL" sz="3500" i="1" dirty="0"/>
              <a:t> בישראל ועל יבוא טובין יוטל מס ערך מוסף בשיעור אחד ממחיר העסקה או הטובין".</a:t>
            </a:r>
            <a:br>
              <a:rPr lang="he-IL" i="1" dirty="0"/>
            </a:br>
            <a:endParaRPr lang="en-US" b="1" dirty="0">
              <a:latin typeface="David" panose="020E0502060401010101" pitchFamily="34" charset="-79"/>
              <a:cs typeface="David" panose="020E0502060401010101" pitchFamily="34" charset="-79"/>
            </a:endParaRPr>
          </a:p>
        </p:txBody>
      </p:sp>
      <p:sp>
        <p:nvSpPr>
          <p:cNvPr id="4" name="Date Placeholder 3">
            <a:extLst>
              <a:ext uri="{FF2B5EF4-FFF2-40B4-BE49-F238E27FC236}">
                <a16:creationId xmlns:a16="http://schemas.microsoft.com/office/drawing/2014/main" id="{0B593C3B-B56A-4CB6-AC70-5DE1C34A7F45}"/>
              </a:ext>
            </a:extLst>
          </p:cNvPr>
          <p:cNvSpPr>
            <a:spLocks noGrp="1"/>
          </p:cNvSpPr>
          <p:nvPr>
            <p:ph type="dt" sz="half" idx="10"/>
          </p:nvPr>
        </p:nvSpPr>
        <p:spPr/>
        <p:txBody>
          <a:bodyPr/>
          <a:lstStyle/>
          <a:p>
            <a:pPr>
              <a:defRPr/>
            </a:pPr>
            <a:endParaRPr lang="en-US" dirty="0"/>
          </a:p>
        </p:txBody>
      </p:sp>
    </p:spTree>
    <p:extLst>
      <p:ext uri="{BB962C8B-B14F-4D97-AF65-F5344CB8AC3E}">
        <p14:creationId xmlns:p14="http://schemas.microsoft.com/office/powerpoint/2010/main" val="2414130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3116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2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במתן שירות</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a:bodyPr>
          <a:lstStyle/>
          <a:p>
            <a:pPr marL="0" indent="0" algn="just">
              <a:lnSpc>
                <a:spcPct val="170000"/>
              </a:lnSpc>
              <a:buNone/>
              <a:defRPr/>
            </a:pPr>
            <a:r>
              <a:rPr lang="he-IL" altLang="en-US" sz="2800" b="1" u="sng" dirty="0"/>
              <a:t>סעיף 24 - בשירות </a:t>
            </a:r>
          </a:p>
          <a:p>
            <a:pPr marL="0" indent="0" algn="just">
              <a:lnSpc>
                <a:spcPct val="170000"/>
              </a:lnSpc>
              <a:buNone/>
              <a:defRPr/>
            </a:pPr>
            <a:r>
              <a:rPr lang="he-IL" altLang="en-US" sz="2400" u="sng" dirty="0"/>
              <a:t>הכלל</a:t>
            </a:r>
            <a:r>
              <a:rPr lang="he-IL" altLang="en-US" sz="2400" dirty="0"/>
              <a:t> - מועד החיוב במס הינו לפי בסיס מזומן - עם קבלת התמורה ועל הסכום שהתקבל.</a:t>
            </a:r>
          </a:p>
          <a:p>
            <a:pPr marL="0" indent="0" algn="just">
              <a:lnSpc>
                <a:spcPct val="170000"/>
              </a:lnSpc>
              <a:buNone/>
              <a:defRPr/>
            </a:pPr>
            <a:r>
              <a:rPr lang="he-IL" altLang="en-US" sz="2400" b="1" u="sng" dirty="0"/>
              <a:t>חריג</a:t>
            </a:r>
            <a:r>
              <a:rPr lang="he-IL" altLang="en-US" sz="2400" dirty="0"/>
              <a:t> - סעיף 29(1א) קובע חריגים בהם יחול מועד החיוב במס בעת מתן השירות.</a:t>
            </a:r>
            <a:endParaRPr lang="he-IL" altLang="en-US" dirty="0"/>
          </a:p>
        </p:txBody>
      </p:sp>
    </p:spTree>
    <p:extLst>
      <p:ext uri="{BB962C8B-B14F-4D97-AF65-F5344CB8AC3E}">
        <p14:creationId xmlns:p14="http://schemas.microsoft.com/office/powerpoint/2010/main" val="19487473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3116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2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מתן שירותים שמועד חיובם לפי בסיס מצטבר</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680297"/>
          </a:xfrm>
        </p:spPr>
        <p:txBody>
          <a:bodyPr>
            <a:noAutofit/>
          </a:bodyPr>
          <a:lstStyle/>
          <a:p>
            <a:pPr marL="0" indent="0" algn="just">
              <a:lnSpc>
                <a:spcPct val="170000"/>
              </a:lnSpc>
              <a:buNone/>
              <a:defRPr/>
            </a:pPr>
            <a:r>
              <a:rPr lang="he-IL" altLang="en-US" sz="1700" b="1" u="sng" dirty="0"/>
              <a:t>סעיף 29(1א) - חריג לכלל</a:t>
            </a:r>
            <a:r>
              <a:rPr lang="he-IL" altLang="en-US" sz="1700" b="1" dirty="0"/>
              <a:t>:</a:t>
            </a:r>
            <a:endParaRPr lang="he-IL" altLang="en-US" sz="1700" b="1" u="sng" dirty="0"/>
          </a:p>
          <a:p>
            <a:pPr marL="0" indent="0" algn="just">
              <a:lnSpc>
                <a:spcPct val="170000"/>
              </a:lnSpc>
              <a:buNone/>
              <a:defRPr/>
            </a:pPr>
            <a:r>
              <a:rPr lang="he-IL" altLang="en-US" sz="1700" dirty="0"/>
              <a:t>בעסקאות הבאות מועד חיוב המס יחול בעת מתן השירות (בסיס מצטבר):</a:t>
            </a:r>
          </a:p>
          <a:p>
            <a:pPr marL="514350" indent="-514350" algn="just">
              <a:lnSpc>
                <a:spcPct val="170000"/>
              </a:lnSpc>
              <a:buAutoNum type="arabicPeriod"/>
              <a:defRPr/>
            </a:pPr>
            <a:r>
              <a:rPr lang="he-IL" altLang="en-US" sz="1700" dirty="0"/>
              <a:t>עסקה שמחירה הושפע מיחסים מיוחדים או שלא נקבע לה מחיר או שתמורתה אינה בכסף.</a:t>
            </a:r>
          </a:p>
          <a:p>
            <a:pPr marL="514350" indent="-514350" algn="just">
              <a:lnSpc>
                <a:spcPct val="170000"/>
              </a:lnSpc>
              <a:buAutoNum type="arabicPeriod"/>
              <a:defRPr/>
            </a:pPr>
            <a:r>
              <a:rPr lang="he-IL" altLang="en-US" sz="1700" dirty="0"/>
              <a:t>נותני שירותים שמחזור עסקאותיהם מעל 15 מיליון ₪ בשנה.</a:t>
            </a:r>
          </a:p>
          <a:p>
            <a:pPr marL="0" indent="0" algn="just">
              <a:lnSpc>
                <a:spcPct val="170000"/>
              </a:lnSpc>
              <a:buNone/>
              <a:defRPr/>
            </a:pPr>
            <a:endParaRPr lang="he-IL" altLang="en-US" sz="1700" dirty="0"/>
          </a:p>
          <a:p>
            <a:pPr marL="0" indent="0" algn="just">
              <a:lnSpc>
                <a:spcPct val="170000"/>
              </a:lnSpc>
              <a:buNone/>
              <a:defRPr/>
            </a:pPr>
            <a:r>
              <a:rPr lang="he-IL" altLang="en-US" sz="1700" u="sng" dirty="0"/>
              <a:t>כאשר העסקאות שירות הינן עסקאות מתמשכות מועד החיוב יהיה</a:t>
            </a:r>
            <a:r>
              <a:rPr lang="he-IL" altLang="en-US" sz="1700" dirty="0"/>
              <a:t>:</a:t>
            </a:r>
          </a:p>
          <a:p>
            <a:pPr algn="just">
              <a:lnSpc>
                <a:spcPct val="170000"/>
              </a:lnSpc>
              <a:defRPr/>
            </a:pPr>
            <a:r>
              <a:rPr lang="he-IL" altLang="en-US" sz="1700" dirty="0"/>
              <a:t>אם ניתן להפריד בין חלקי השירות יחול החיוב במס על כל חלק שניתן.</a:t>
            </a:r>
          </a:p>
          <a:p>
            <a:pPr algn="just">
              <a:lnSpc>
                <a:spcPct val="170000"/>
              </a:lnSpc>
              <a:defRPr/>
            </a:pPr>
            <a:r>
              <a:rPr lang="he-IL" altLang="en-US" sz="1700" dirty="0"/>
              <a:t>אם לא ניתן להפריד בין חלקי השירות יחול החיוב לפי המוקדם מבין: קבלת התמורה או סיום מתן השירות.</a:t>
            </a:r>
          </a:p>
          <a:p>
            <a:pPr marL="0" indent="0" algn="just">
              <a:lnSpc>
                <a:spcPct val="170000"/>
              </a:lnSpc>
              <a:buNone/>
              <a:defRPr/>
            </a:pPr>
            <a:endParaRPr lang="he-IL" altLang="en-US" sz="1700" dirty="0"/>
          </a:p>
        </p:txBody>
      </p:sp>
    </p:spTree>
    <p:extLst>
      <p:ext uri="{BB962C8B-B14F-4D97-AF65-F5344CB8AC3E}">
        <p14:creationId xmlns:p14="http://schemas.microsoft.com/office/powerpoint/2010/main" val="1386860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88640"/>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הגדרת עסקאות מתמשכות</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lnSpcReduction="10000"/>
          </a:bodyPr>
          <a:lstStyle/>
          <a:p>
            <a:pPr marL="0" indent="0" algn="just">
              <a:lnSpc>
                <a:spcPct val="170000"/>
              </a:lnSpc>
              <a:buNone/>
              <a:defRPr/>
            </a:pPr>
            <a:r>
              <a:rPr lang="he-IL" altLang="en-US" sz="2000" b="1" u="sng" dirty="0">
                <a:latin typeface="Arial" panose="020B0604020202020204" pitchFamily="34" charset="0"/>
                <a:cs typeface="Arial" panose="020B0604020202020204" pitchFamily="34" charset="0"/>
              </a:rPr>
              <a:t>פס"ד ליברמן (ת"צ 14167-11-12)</a:t>
            </a:r>
            <a:r>
              <a:rPr lang="he-IL" altLang="en-US" sz="2000" b="1" dirty="0">
                <a:latin typeface="Arial" panose="020B0604020202020204" pitchFamily="34" charset="0"/>
                <a:cs typeface="Arial" panose="020B0604020202020204" pitchFamily="34" charset="0"/>
              </a:rPr>
              <a:t>: </a:t>
            </a:r>
            <a:r>
              <a:rPr lang="he-IL" altLang="en-US" sz="2000" dirty="0">
                <a:latin typeface="Arial" panose="020B0604020202020204" pitchFamily="34" charset="0"/>
                <a:cs typeface="Arial" panose="020B0604020202020204" pitchFamily="34" charset="0"/>
              </a:rPr>
              <a:t>נקבע לגבי תאגיד המספק שירותי מים וביוב כי אין מדובר בשירות הניתן בחלקים אלא בשירות מתמשך שלא ניתן להפריד בין חלקיו וחבות המס יהיה במועד קבלת התמורה.</a:t>
            </a:r>
            <a:endParaRPr lang="he-IL" altLang="en-US" sz="2000" b="1" u="sng" dirty="0">
              <a:latin typeface="Arial" panose="020B0604020202020204" pitchFamily="34" charset="0"/>
              <a:cs typeface="Arial" panose="020B0604020202020204" pitchFamily="34" charset="0"/>
            </a:endParaRPr>
          </a:p>
          <a:p>
            <a:pPr marL="0" indent="0" algn="just">
              <a:lnSpc>
                <a:spcPct val="170000"/>
              </a:lnSpc>
              <a:buNone/>
              <a:defRPr/>
            </a:pPr>
            <a:r>
              <a:rPr lang="he-IL" altLang="en-US" sz="2000" b="1" u="sng" dirty="0">
                <a:latin typeface="Arial" panose="020B0604020202020204" pitchFamily="34" charset="0"/>
                <a:cs typeface="Arial" panose="020B0604020202020204" pitchFamily="34" charset="0"/>
              </a:rPr>
              <a:t>פס"ד קלאס </a:t>
            </a:r>
            <a:r>
              <a:rPr lang="he-IL" altLang="en-US" sz="2000" b="1" u="sng" dirty="0" err="1">
                <a:latin typeface="Arial" panose="020B0604020202020204" pitchFamily="34" charset="0"/>
                <a:cs typeface="Arial" panose="020B0604020202020204" pitchFamily="34" charset="0"/>
              </a:rPr>
              <a:t>מדיקל</a:t>
            </a:r>
            <a:r>
              <a:rPr lang="he-IL" altLang="en-US" sz="2000" b="1" u="sng" dirty="0">
                <a:latin typeface="Arial" panose="020B0604020202020204" pitchFamily="34" charset="0"/>
                <a:cs typeface="Arial" panose="020B0604020202020204" pitchFamily="34" charset="0"/>
              </a:rPr>
              <a:t> (ע"מ 39875-02-15)</a:t>
            </a:r>
            <a:r>
              <a:rPr lang="he-IL" altLang="en-US" sz="2000" b="1" dirty="0">
                <a:latin typeface="Arial" panose="020B0604020202020204" pitchFamily="34" charset="0"/>
                <a:cs typeface="Arial" panose="020B0604020202020204" pitchFamily="34" charset="0"/>
              </a:rPr>
              <a:t>: </a:t>
            </a:r>
            <a:r>
              <a:rPr lang="he-IL" altLang="en-US" sz="2000" dirty="0">
                <a:latin typeface="Arial" panose="020B0604020202020204" pitchFamily="34" charset="0"/>
                <a:cs typeface="Arial" panose="020B0604020202020204" pitchFamily="34" charset="0"/>
              </a:rPr>
              <a:t>עלתה השאלה האם הסכם עם לקוח לביצוע סדרה של טיפולים להסרת שיער הינו בגדר עסקה מתמשכת? נקבע כי מכון קוסמטי עשוי להתקשר עם לקוחות בשירות מתמשך ויש לבחון כל מקרה לגופו. במקרה שנדון שם הוכח שמדובר בשירות שניתן להפרידו לחלקים: המחיר נקבע לפי מספר הטיפולים, הלקוח היה יכול להפסיק את ההסכם בכל שלב ולא הייתה התחייבות של נותן השירות לתוצאה הסופית.</a:t>
            </a:r>
          </a:p>
        </p:txBody>
      </p:sp>
    </p:spTree>
    <p:extLst>
      <p:ext uri="{BB962C8B-B14F-4D97-AF65-F5344CB8AC3E}">
        <p14:creationId xmlns:p14="http://schemas.microsoft.com/office/powerpoint/2010/main" val="1748910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3116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2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בשימוש לצורך עצמי, ביבוא ובהפקעה</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55000" lnSpcReduction="20000"/>
          </a:bodyPr>
          <a:lstStyle/>
          <a:p>
            <a:pPr marL="0" indent="0" algn="just">
              <a:lnSpc>
                <a:spcPct val="170000"/>
              </a:lnSpc>
              <a:buNone/>
              <a:defRPr/>
            </a:pPr>
            <a:r>
              <a:rPr lang="he-IL" altLang="en-US" b="1" u="sng" dirty="0"/>
              <a:t>סעיף 25 - בשימוש לצורך עצמי </a:t>
            </a:r>
          </a:p>
          <a:p>
            <a:pPr marL="0" indent="0" algn="just">
              <a:lnSpc>
                <a:spcPct val="170000"/>
              </a:lnSpc>
              <a:buNone/>
              <a:defRPr/>
            </a:pPr>
            <a:r>
              <a:rPr lang="he-IL" altLang="en-US" sz="3000" dirty="0"/>
              <a:t>בטובין - מועד נטילתם לשימוש.</a:t>
            </a:r>
          </a:p>
          <a:p>
            <a:pPr marL="0" indent="0" algn="just">
              <a:lnSpc>
                <a:spcPct val="170000"/>
              </a:lnSpc>
              <a:buNone/>
              <a:defRPr/>
            </a:pPr>
            <a:r>
              <a:rPr lang="he-IL" altLang="en-US" sz="3000" dirty="0"/>
              <a:t>במקרקעין - המוקדם מבין קבלת ההחזקה בהם, תחילת השימוש או הרישום בטאבו.</a:t>
            </a:r>
          </a:p>
          <a:p>
            <a:pPr marL="0" indent="0" algn="just">
              <a:lnSpc>
                <a:spcPct val="170000"/>
              </a:lnSpc>
              <a:buNone/>
              <a:defRPr/>
            </a:pPr>
            <a:r>
              <a:rPr lang="he-IL" altLang="en-US" b="1" u="sng" dirty="0"/>
              <a:t>סעיף 26 - ביבוא</a:t>
            </a:r>
          </a:p>
          <a:p>
            <a:pPr marL="0" indent="0" algn="just">
              <a:lnSpc>
                <a:spcPct val="170000"/>
              </a:lnSpc>
              <a:buNone/>
              <a:defRPr/>
            </a:pPr>
            <a:r>
              <a:rPr lang="he-IL" altLang="en-US" sz="3000" dirty="0"/>
              <a:t>ביבוא טובין מוחשיים - בעת השחרור מהמכס.</a:t>
            </a:r>
          </a:p>
          <a:p>
            <a:pPr marL="0" indent="0" algn="just">
              <a:lnSpc>
                <a:spcPct val="170000"/>
              </a:lnSpc>
              <a:buNone/>
              <a:defRPr/>
            </a:pPr>
            <a:r>
              <a:rPr lang="he-IL" altLang="en-US" sz="3000" dirty="0"/>
              <a:t>ביבוא טובין בלתי מוחשיים ודברי דפוס בדואר - יחול החיוב בעת רכישת </a:t>
            </a:r>
            <a:r>
              <a:rPr lang="he-IL" altLang="en-US" sz="3000" dirty="0" err="1"/>
              <a:t>המט"ח</a:t>
            </a:r>
            <a:r>
              <a:rPr lang="he-IL" altLang="en-US" sz="3000" dirty="0"/>
              <a:t> אצל המוסד הכספי לשם התשלום בעד רכישת הטובין ואם לא נרכש מט"ח והתשלום בוצע בצורה אחרת יחול החיוב עם מתן התמורה.</a:t>
            </a:r>
          </a:p>
          <a:p>
            <a:pPr marL="0" indent="0" algn="just">
              <a:lnSpc>
                <a:spcPct val="170000"/>
              </a:lnSpc>
              <a:buNone/>
              <a:defRPr/>
            </a:pPr>
            <a:r>
              <a:rPr lang="he-IL" altLang="en-US" sz="3300" b="1" u="sng" dirty="0"/>
              <a:t>סעיף 27 - בהפקעה או חילוט</a:t>
            </a:r>
          </a:p>
          <a:p>
            <a:pPr marL="0" indent="0" algn="just">
              <a:lnSpc>
                <a:spcPct val="170000"/>
              </a:lnSpc>
              <a:buNone/>
              <a:defRPr/>
            </a:pPr>
            <a:r>
              <a:rPr lang="he-IL" altLang="en-US" sz="3000" dirty="0"/>
              <a:t>חיוב המס יחול בעת קבלת הפיצוי או התמורה – בסיס מזומן.</a:t>
            </a:r>
          </a:p>
          <a:p>
            <a:pPr marL="0" indent="0" algn="just">
              <a:lnSpc>
                <a:spcPct val="170000"/>
              </a:lnSpc>
              <a:buNone/>
              <a:defRPr/>
            </a:pPr>
            <a:endParaRPr lang="he-IL" altLang="en-US" sz="3000" dirty="0"/>
          </a:p>
          <a:p>
            <a:pPr marL="0" indent="0" algn="just">
              <a:lnSpc>
                <a:spcPct val="170000"/>
              </a:lnSpc>
              <a:buNone/>
              <a:defRPr/>
            </a:pPr>
            <a:endParaRPr lang="he-IL" altLang="en-US" sz="2400" dirty="0"/>
          </a:p>
          <a:p>
            <a:pPr marL="0" indent="0" algn="just">
              <a:lnSpc>
                <a:spcPct val="170000"/>
              </a:lnSpc>
              <a:buNone/>
              <a:defRPr/>
            </a:pPr>
            <a:endParaRPr lang="he-IL" altLang="en-US" sz="2400" dirty="0"/>
          </a:p>
          <a:p>
            <a:pPr marL="0" indent="0" algn="just">
              <a:lnSpc>
                <a:spcPct val="170000"/>
              </a:lnSpc>
              <a:buNone/>
              <a:defRPr/>
            </a:pPr>
            <a:endParaRPr lang="he-IL" altLang="en-US" dirty="0"/>
          </a:p>
        </p:txBody>
      </p:sp>
    </p:spTree>
    <p:extLst>
      <p:ext uri="{BB962C8B-B14F-4D97-AF65-F5344CB8AC3E}">
        <p14:creationId xmlns:p14="http://schemas.microsoft.com/office/powerpoint/2010/main" val="21417576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3116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3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במקרקעין</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457200" y="1196975"/>
            <a:ext cx="8229600" cy="4537075"/>
          </a:xfrm>
        </p:spPr>
        <p:txBody>
          <a:bodyPr>
            <a:normAutofit fontScale="70000" lnSpcReduction="20000"/>
          </a:bodyPr>
          <a:lstStyle/>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סעיף 28(א)</a:t>
            </a:r>
            <a:r>
              <a:rPr lang="he-IL" altLang="en-US" sz="2400" b="1" dirty="0">
                <a:latin typeface="Arial" panose="020B0604020202020204" pitchFamily="34" charset="0"/>
                <a:cs typeface="Arial" panose="020B0604020202020204" pitchFamily="34" charset="0"/>
              </a:rPr>
              <a:t>:</a:t>
            </a:r>
          </a:p>
          <a:p>
            <a:pPr marL="52388" indent="-52388" algn="just">
              <a:lnSpc>
                <a:spcPct val="170000"/>
              </a:lnSpc>
              <a:buFontTx/>
              <a:buNone/>
              <a:defRPr/>
            </a:pPr>
            <a:r>
              <a:rPr lang="he-IL" altLang="en-US" sz="2400" dirty="0">
                <a:latin typeface="Arial" panose="020B0604020202020204" pitchFamily="34" charset="0"/>
                <a:cs typeface="Arial" panose="020B0604020202020204" pitchFamily="34" charset="0"/>
              </a:rPr>
              <a:t>בעסקת מקרקעין חל החיוב במס עם העמדת המקרקעין לרשות הקונה או לשימושו, או עם רישום המקרקעין על שמו של הקונה בטאבו, לפי המוקדם.</a:t>
            </a:r>
          </a:p>
          <a:p>
            <a:pPr marL="0" indent="0" algn="just">
              <a:lnSpc>
                <a:spcPct val="170000"/>
              </a:lnSpc>
              <a:buFontTx/>
              <a:buNone/>
              <a:defRPr/>
            </a:pPr>
            <a:r>
              <a:rPr lang="he-IL" altLang="en-US" sz="2400" b="1" u="sng" dirty="0">
                <a:latin typeface="Arial" panose="020B0604020202020204" pitchFamily="34" charset="0"/>
                <a:cs typeface="Arial" panose="020B0604020202020204" pitchFamily="34" charset="0"/>
              </a:rPr>
              <a:t>סעיף 29(1)</a:t>
            </a:r>
            <a:r>
              <a:rPr lang="he-IL" altLang="en-US" sz="2400" b="1" dirty="0">
                <a:latin typeface="Arial" panose="020B0604020202020204" pitchFamily="34" charset="0"/>
                <a:cs typeface="Arial" panose="020B0604020202020204" pitchFamily="34" charset="0"/>
              </a:rPr>
              <a:t>:</a:t>
            </a:r>
          </a:p>
          <a:p>
            <a:pPr marL="0" indent="0" algn="just">
              <a:lnSpc>
                <a:spcPct val="170000"/>
              </a:lnSpc>
              <a:buFontTx/>
              <a:buNone/>
              <a:defRPr/>
            </a:pPr>
            <a:r>
              <a:rPr lang="he-IL" altLang="en-US" sz="2400" dirty="0">
                <a:latin typeface="Arial" panose="020B0604020202020204" pitchFamily="34" charset="0"/>
                <a:cs typeface="Arial" panose="020B0604020202020204" pitchFamily="34" charset="0"/>
              </a:rPr>
              <a:t>בעסקה שסעיף 28 חל עליה או בעסקאות מכר מסוימות (תקנה 6ו) - אם שילמו סכומים כל שהם על חשבון התמורה לפני מועד החיוב ה'רגיל', יחול החיוב לגבי כל סכום ששולם, בעת תשלומו.</a:t>
            </a:r>
          </a:p>
          <a:p>
            <a:pPr marL="457200" indent="-457200" algn="just">
              <a:lnSpc>
                <a:spcPct val="170000"/>
              </a:lnSpc>
              <a:buFontTx/>
              <a:buNone/>
              <a:defRPr/>
            </a:pPr>
            <a:r>
              <a:rPr lang="he-IL" altLang="en-US" sz="2400" b="1" u="sng" dirty="0">
                <a:latin typeface="Arial" panose="020B0604020202020204" pitchFamily="34" charset="0"/>
                <a:cs typeface="Arial" panose="020B0604020202020204" pitchFamily="34" charset="0"/>
              </a:rPr>
              <a:t>לסיכום מועד החיוב במס במקרקעין</a:t>
            </a:r>
            <a:r>
              <a:rPr lang="he-IL" altLang="en-US" sz="2400" b="1" dirty="0">
                <a:latin typeface="Arial" panose="020B0604020202020204" pitchFamily="34" charset="0"/>
                <a:cs typeface="Arial" panose="020B0604020202020204" pitchFamily="34" charset="0"/>
              </a:rPr>
              <a:t>:</a:t>
            </a:r>
          </a:p>
          <a:p>
            <a:pPr algn="just">
              <a:lnSpc>
                <a:spcPct val="170000"/>
              </a:lnSpc>
              <a:buFont typeface="Wingdings" panose="05000000000000000000" pitchFamily="2" charset="2"/>
              <a:buChar char="§"/>
              <a:defRPr/>
            </a:pPr>
            <a:r>
              <a:rPr lang="he-IL" altLang="en-US" sz="2400" dirty="0">
                <a:latin typeface="Arial" panose="020B0604020202020204" pitchFamily="34" charset="0"/>
                <a:cs typeface="Arial" panose="020B0604020202020204" pitchFamily="34" charset="0"/>
              </a:rPr>
              <a:t>בעת העמדת המקרקעין לקונה או רישומם ע"ש הקונה - לפי המוקדם.</a:t>
            </a:r>
          </a:p>
          <a:p>
            <a:pPr algn="just">
              <a:lnSpc>
                <a:spcPct val="170000"/>
              </a:lnSpc>
              <a:buFont typeface="Wingdings" panose="05000000000000000000" pitchFamily="2" charset="2"/>
              <a:buChar char="§"/>
              <a:defRPr/>
            </a:pPr>
            <a:r>
              <a:rPr lang="he-IL" altLang="en-US" sz="2400" dirty="0">
                <a:latin typeface="Arial" panose="020B0604020202020204" pitchFamily="34" charset="0"/>
                <a:cs typeface="Arial" panose="020B0604020202020204" pitchFamily="34" charset="0"/>
              </a:rPr>
              <a:t>אם שולמו סכומים על חשבון התמורה לפני כן - לגבי כל סכום, יחול החיוב בעת תשלומו.</a:t>
            </a:r>
          </a:p>
          <a:p>
            <a:pPr marL="0" indent="0" algn="just">
              <a:lnSpc>
                <a:spcPct val="170000"/>
              </a:lnSpc>
              <a:buFontTx/>
              <a:buNone/>
              <a:defRPr/>
            </a:pPr>
            <a:endParaRPr lang="he-IL" altLang="en-US" sz="2400" dirty="0">
              <a:latin typeface="Arial" panose="020B0604020202020204" pitchFamily="34" charset="0"/>
              <a:cs typeface="Arial" panose="020B0604020202020204" pitchFamily="34" charset="0"/>
            </a:endParaRPr>
          </a:p>
          <a:p>
            <a:pPr marL="457200" indent="-457200" algn="just">
              <a:lnSpc>
                <a:spcPct val="170000"/>
              </a:lnSpc>
              <a:buFontTx/>
              <a:buNone/>
              <a:defRPr/>
            </a:pPr>
            <a:endParaRPr lang="he-IL"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778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13116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a:t>
            </a:r>
            <a:br>
              <a:rPr lang="he-IL" altLang="en-US" sz="2200" b="1" dirty="0">
                <a:latin typeface="David" panose="020E0502060401010101" pitchFamily="34" charset="-79"/>
                <a:cs typeface="David" panose="020E0502060401010101" pitchFamily="34" charset="-79"/>
              </a:rPr>
            </a:br>
            <a:r>
              <a:rPr lang="he-IL" altLang="en-US" sz="2200" b="1" dirty="0">
                <a:latin typeface="David" panose="020E0502060401010101" pitchFamily="34" charset="-79"/>
                <a:cs typeface="David" panose="020E0502060401010101" pitchFamily="34" charset="-79"/>
              </a:rPr>
              <a:t>תקנה 7(א) מועד החיוב במס לפי בסיס מזומן</a:t>
            </a:r>
            <a:endParaRPr lang="en-US" altLang="en-US" sz="2200" b="1" dirty="0">
              <a:latin typeface="David" panose="020E0502060401010101" pitchFamily="34" charset="-79"/>
              <a:cs typeface="David" panose="020E0502060401010101" pitchFamily="34" charset="-79"/>
            </a:endParaRPr>
          </a:p>
        </p:txBody>
      </p:sp>
      <p:sp>
        <p:nvSpPr>
          <p:cNvPr id="119811" name="Content Placeholder 2">
            <a:extLst>
              <a:ext uri="{FF2B5EF4-FFF2-40B4-BE49-F238E27FC236}">
                <a16:creationId xmlns:a16="http://schemas.microsoft.com/office/drawing/2014/main" id="{529E95A2-1A19-4639-8B1E-5A8B83D994A9}"/>
              </a:ext>
            </a:extLst>
          </p:cNvPr>
          <p:cNvSpPr>
            <a:spLocks noGrp="1" noChangeArrowheads="1"/>
          </p:cNvSpPr>
          <p:nvPr>
            <p:ph idx="1"/>
          </p:nvPr>
        </p:nvSpPr>
        <p:spPr>
          <a:xfrm>
            <a:off x="539552" y="908720"/>
            <a:ext cx="8229600" cy="4537075"/>
          </a:xfrm>
        </p:spPr>
        <p:txBody>
          <a:bodyPr>
            <a:noAutofit/>
          </a:bodyPr>
          <a:lstStyle/>
          <a:p>
            <a:pPr marL="0" indent="0" algn="just">
              <a:lnSpc>
                <a:spcPct val="170000"/>
              </a:lnSpc>
              <a:buNone/>
              <a:defRPr/>
            </a:pPr>
            <a:r>
              <a:rPr lang="he-IL" altLang="en-US" sz="1600" b="1" u="sng" dirty="0"/>
              <a:t>חריג לכללים שנלמדו לעיל</a:t>
            </a:r>
            <a:r>
              <a:rPr lang="he-IL" altLang="en-US" sz="1600" dirty="0"/>
              <a:t> - סעיף 29(2) מסמיך את שר האוצר לקבוע מקרים בהם יחול החיוב במס על בסיס מזומן. </a:t>
            </a:r>
          </a:p>
          <a:p>
            <a:pPr marL="0" indent="0" algn="just">
              <a:lnSpc>
                <a:spcPct val="170000"/>
              </a:lnSpc>
              <a:buNone/>
              <a:defRPr/>
            </a:pPr>
            <a:r>
              <a:rPr lang="he-IL" altLang="en-US" sz="1600" dirty="0" err="1"/>
              <a:t>מכח</a:t>
            </a:r>
            <a:r>
              <a:rPr lang="he-IL" altLang="en-US" sz="1600" dirty="0"/>
              <a:t> הוראות הסעיף הותקנה תקנה 7(א) המפרטת את המקרים בהם יחול מועד החיוב לפי בסיס מזומן בלבד, ביניהם:</a:t>
            </a:r>
          </a:p>
          <a:p>
            <a:pPr marL="514350" indent="-514350" algn="just">
              <a:lnSpc>
                <a:spcPct val="150000"/>
              </a:lnSpc>
              <a:buFont typeface="+mj-lt"/>
              <a:buAutoNum type="arabicPeriod"/>
              <a:defRPr/>
            </a:pPr>
            <a:r>
              <a:rPr lang="he-IL" altLang="en-US" sz="1600" dirty="0"/>
              <a:t>קמעונאים שמחזור עסקאותיהם נמוך מ- 2,150,000 ש"ח.</a:t>
            </a:r>
          </a:p>
          <a:p>
            <a:pPr marL="514350" indent="-514350" algn="just">
              <a:lnSpc>
                <a:spcPct val="150000"/>
              </a:lnSpc>
              <a:buFont typeface="+mj-lt"/>
              <a:buAutoNum type="arabicPeriod"/>
              <a:defRPr/>
            </a:pPr>
            <a:r>
              <a:rPr lang="he-IL" altLang="en-US" sz="1600" dirty="0"/>
              <a:t>השכרת נכסים.</a:t>
            </a:r>
          </a:p>
          <a:p>
            <a:pPr marL="514350" indent="-514350" algn="just">
              <a:lnSpc>
                <a:spcPct val="150000"/>
              </a:lnSpc>
              <a:buFont typeface="+mj-lt"/>
              <a:buAutoNum type="arabicPeriod"/>
              <a:defRPr/>
            </a:pPr>
            <a:r>
              <a:rPr lang="he-IL" altLang="en-US" sz="1600" dirty="0"/>
              <a:t>מכירת מנויים לעיתונים, ספרים וכד'.</a:t>
            </a:r>
          </a:p>
          <a:p>
            <a:pPr marL="514350" indent="-514350" algn="just">
              <a:lnSpc>
                <a:spcPct val="150000"/>
              </a:lnSpc>
              <a:buFont typeface="+mj-lt"/>
              <a:buAutoNum type="arabicPeriod"/>
              <a:defRPr/>
            </a:pPr>
            <a:r>
              <a:rPr lang="he-IL" altLang="en-US" sz="1600" dirty="0"/>
              <a:t>עסקאות מתן אשראי (החל משנת 2011 אין צורך בהוראת התקנה כי ממילא עסקת אשראי מוגדרת כעסקת שירות החייבת לפי בסיס מזומן).</a:t>
            </a:r>
          </a:p>
          <a:p>
            <a:pPr marL="0" indent="0" algn="just">
              <a:lnSpc>
                <a:spcPct val="170000"/>
              </a:lnSpc>
              <a:buNone/>
              <a:defRPr/>
            </a:pPr>
            <a:r>
              <a:rPr lang="he-IL" altLang="en-US" sz="1600" b="1" u="sng" dirty="0"/>
              <a:t>חריג לחריג</a:t>
            </a:r>
            <a:r>
              <a:rPr lang="he-IL" altLang="en-US" sz="1600" dirty="0"/>
              <a:t> - תקנה 7(ב) קובעת כי עסקאות שסעיף 10 חלק עליהן (עסקאות שמחירן מושפע מיחסים מיוחדים או שאינן בכסף) תקנה 7א לא תחול ומועדי החיוב יהיו לפי המועדים הרגילים שבחוק. </a:t>
            </a:r>
          </a:p>
        </p:txBody>
      </p:sp>
    </p:spTree>
    <p:extLst>
      <p:ext uri="{BB962C8B-B14F-4D97-AF65-F5344CB8AC3E}">
        <p14:creationId xmlns:p14="http://schemas.microsoft.com/office/powerpoint/2010/main" val="39359871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486241C-5157-4632-98BC-F97FD62A450D}"/>
              </a:ext>
            </a:extLst>
          </p:cNvPr>
          <p:cNvSpPr>
            <a:spLocks noGrp="1" noChangeArrowheads="1"/>
          </p:cNvSpPr>
          <p:nvPr>
            <p:ph type="title"/>
          </p:nvPr>
        </p:nvSpPr>
        <p:spPr>
          <a:xfrm>
            <a:off x="457200" y="274638"/>
            <a:ext cx="8229600" cy="417512"/>
          </a:xfrm>
        </p:spPr>
        <p:txBody>
          <a:bodyPr/>
          <a:lstStyle/>
          <a:p>
            <a:r>
              <a:rPr lang="he-IL" altLang="en-US" sz="3200" b="1" dirty="0">
                <a:latin typeface="David" panose="020E0502060401010101" pitchFamily="34" charset="-79"/>
                <a:cs typeface="David" panose="020E0502060401010101" pitchFamily="34" charset="-79"/>
              </a:rPr>
              <a:t>מועד החיוב במס - סיכום</a:t>
            </a:r>
            <a:endParaRPr lang="en-US" altLang="en-US" sz="3200" b="1" dirty="0">
              <a:latin typeface="David" panose="020E0502060401010101" pitchFamily="34" charset="-79"/>
              <a:cs typeface="David" panose="020E0502060401010101" pitchFamily="34" charset="-79"/>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0331142"/>
              </p:ext>
            </p:extLst>
          </p:nvPr>
        </p:nvGraphicFramePr>
        <p:xfrm>
          <a:off x="323528" y="880693"/>
          <a:ext cx="8712970" cy="5989808"/>
        </p:xfrm>
        <a:graphic>
          <a:graphicData uri="http://schemas.openxmlformats.org/drawingml/2006/table">
            <a:tbl>
              <a:tblPr rtl="1" firstRow="1" bandRow="1">
                <a:tableStyleId>{5C22544A-7EE6-4342-B048-85BDC9FD1C3A}</a:tableStyleId>
              </a:tblPr>
              <a:tblGrid>
                <a:gridCol w="1629185">
                  <a:extLst>
                    <a:ext uri="{9D8B030D-6E8A-4147-A177-3AD203B41FA5}">
                      <a16:colId xmlns:a16="http://schemas.microsoft.com/office/drawing/2014/main" val="20000"/>
                    </a:ext>
                  </a:extLst>
                </a:gridCol>
                <a:gridCol w="1770869">
                  <a:extLst>
                    <a:ext uri="{9D8B030D-6E8A-4147-A177-3AD203B41FA5}">
                      <a16:colId xmlns:a16="http://schemas.microsoft.com/office/drawing/2014/main" val="20001"/>
                    </a:ext>
                  </a:extLst>
                </a:gridCol>
                <a:gridCol w="5312916">
                  <a:extLst>
                    <a:ext uri="{9D8B030D-6E8A-4147-A177-3AD203B41FA5}">
                      <a16:colId xmlns:a16="http://schemas.microsoft.com/office/drawing/2014/main" val="20002"/>
                    </a:ext>
                  </a:extLst>
                </a:gridCol>
              </a:tblGrid>
              <a:tr h="555815">
                <a:tc>
                  <a:txBody>
                    <a:bodyPr/>
                    <a:lstStyle/>
                    <a:p>
                      <a:pPr algn="l" rtl="1"/>
                      <a:r>
                        <a:rPr lang="he-IL" sz="1500" dirty="0">
                          <a:solidFill>
                            <a:schemeClr val="tx1"/>
                          </a:solidFill>
                          <a:latin typeface="Arial" panose="020B0604020202020204" pitchFamily="34" charset="0"/>
                          <a:cs typeface="Arial" panose="020B0604020202020204" pitchFamily="34" charset="0"/>
                        </a:rPr>
                        <a:t>      מועד החיוב</a:t>
                      </a:r>
                    </a:p>
                    <a:p>
                      <a:pPr algn="r" rtl="1"/>
                      <a:r>
                        <a:rPr lang="he-IL" sz="1500" dirty="0">
                          <a:solidFill>
                            <a:schemeClr val="tx1"/>
                          </a:solidFill>
                          <a:latin typeface="Arial" panose="020B0604020202020204" pitchFamily="34" charset="0"/>
                          <a:cs typeface="Arial" panose="020B0604020202020204" pitchFamily="34" charset="0"/>
                        </a:rPr>
                        <a:t>סוג העסקה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1">
                        <a:lumMod val="90000"/>
                      </a:schemeClr>
                    </a:solidFill>
                  </a:tcPr>
                </a:tc>
                <a:tc>
                  <a:txBody>
                    <a:bodyPr/>
                    <a:lstStyle/>
                    <a:p>
                      <a:pPr rtl="1"/>
                      <a:r>
                        <a:rPr lang="he-IL" sz="1500" dirty="0">
                          <a:solidFill>
                            <a:schemeClr val="tx1"/>
                          </a:solidFill>
                          <a:latin typeface="Arial" panose="020B0604020202020204" pitchFamily="34" charset="0"/>
                          <a:cs typeface="Arial" panose="020B0604020202020204" pitchFamily="34" charset="0"/>
                        </a:rPr>
                        <a:t>הכלל</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b="1" dirty="0">
                          <a:solidFill>
                            <a:schemeClr val="tx1"/>
                          </a:solidFill>
                          <a:latin typeface="Arial" panose="020B0604020202020204" pitchFamily="34" charset="0"/>
                          <a:cs typeface="Arial" panose="020B0604020202020204" pitchFamily="34" charset="0"/>
                        </a:rPr>
                        <a:t>החריג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0000"/>
                  </a:ext>
                </a:extLst>
              </a:tr>
              <a:tr h="1636565">
                <a:tc>
                  <a:txBody>
                    <a:bodyPr/>
                    <a:lstStyle/>
                    <a:p>
                      <a:pPr rtl="1"/>
                      <a:r>
                        <a:rPr lang="he-IL" sz="1500" b="1" dirty="0">
                          <a:latin typeface="Arial" panose="020B0604020202020204" pitchFamily="34" charset="0"/>
                          <a:cs typeface="Arial" panose="020B0604020202020204" pitchFamily="34" charset="0"/>
                        </a:rPr>
                        <a:t>מכירת נכס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latin typeface="Arial" panose="020B0604020202020204" pitchFamily="34" charset="0"/>
                          <a:cs typeface="Arial" panose="020B0604020202020204" pitchFamily="34" charset="0"/>
                        </a:rPr>
                        <a:t>סעיף 22 - מועד מסירת הנכס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סעיף 22 - בעוסק עם מחזור עד 2 מיליון ₪ או יצרן עם מחזור עד 3.8 מילון ₪, מועד החיוב יהיה בסיס מזומן.</a:t>
                      </a:r>
                    </a:p>
                    <a:p>
                      <a:pPr rtl="1">
                        <a:spcBef>
                          <a:spcPts val="600"/>
                        </a:spcBef>
                      </a:pPr>
                      <a:r>
                        <a:rPr lang="he-IL" sz="1500" dirty="0">
                          <a:latin typeface="Arial" panose="020B0604020202020204" pitchFamily="34" charset="0"/>
                          <a:cs typeface="Arial" panose="020B0604020202020204" pitchFamily="34" charset="0"/>
                        </a:rPr>
                        <a:t>סעיף 29(2) - תקנה 7(א) בסיס מזומן יחול על קמעונאי עם מחזור נמוך מ- 2.15 מיליון ₪, השכרת נכסים ומכירת מנוי לעיתון.</a:t>
                      </a:r>
                    </a:p>
                    <a:p>
                      <a:pPr rtl="1">
                        <a:spcBef>
                          <a:spcPts val="600"/>
                        </a:spcBef>
                      </a:pPr>
                      <a:r>
                        <a:rPr lang="he-IL" sz="1500" dirty="0">
                          <a:latin typeface="Arial" panose="020B0604020202020204" pitchFamily="34" charset="0"/>
                          <a:cs typeface="Arial" panose="020B0604020202020204" pitchFamily="34" charset="0"/>
                        </a:rPr>
                        <a:t>סעיף 29(1) – תקנה 6ו לגבי בניית רמזור, מעלית וכו' - כספים שיתקבלו לפני מסירת הנכס יחויבו לפי בסיס מזומן.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51745">
                <a:tc>
                  <a:txBody>
                    <a:bodyPr/>
                    <a:lstStyle/>
                    <a:p>
                      <a:pPr rtl="1"/>
                      <a:r>
                        <a:rPr lang="he-IL" sz="1500" b="1" dirty="0">
                          <a:latin typeface="Arial" panose="020B0604020202020204" pitchFamily="34" charset="0"/>
                          <a:cs typeface="Arial" panose="020B0604020202020204" pitchFamily="34" charset="0"/>
                        </a:rPr>
                        <a:t>מתן שירות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latin typeface="Arial" panose="020B0604020202020204" pitchFamily="34" charset="0"/>
                          <a:cs typeface="Arial" panose="020B0604020202020204" pitchFamily="34" charset="0"/>
                        </a:rPr>
                        <a:t>סעיף 24 - בעת קבלת התמורה</a:t>
                      </a:r>
                    </a:p>
                    <a:p>
                      <a:pPr rtl="1"/>
                      <a:r>
                        <a:rPr lang="he-IL" sz="1500" dirty="0">
                          <a:latin typeface="Arial" panose="020B0604020202020204" pitchFamily="34" charset="0"/>
                          <a:cs typeface="Arial" panose="020B0604020202020204" pitchFamily="34" charset="0"/>
                        </a:rPr>
                        <a:t>הערה: בשירות שניתן בחלקים הניתנים להפרדה, יחול החיוב על כל חלק שניתן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1" eaLnBrk="1" fontAlgn="auto" latinLnBrk="0" hangingPunct="1">
                        <a:lnSpc>
                          <a:spcPct val="100000"/>
                        </a:lnSpc>
                        <a:spcBef>
                          <a:spcPts val="600"/>
                        </a:spcBef>
                        <a:spcAft>
                          <a:spcPts val="0"/>
                        </a:spcAft>
                        <a:buClrTx/>
                        <a:buSzTx/>
                        <a:buFontTx/>
                        <a:buNone/>
                        <a:tabLst/>
                        <a:defRPr/>
                      </a:pPr>
                      <a:r>
                        <a:rPr lang="he-IL" sz="1500" dirty="0">
                          <a:latin typeface="Arial" panose="020B0604020202020204" pitchFamily="34" charset="0"/>
                          <a:cs typeface="Arial" panose="020B0604020202020204" pitchFamily="34" charset="0"/>
                        </a:rPr>
                        <a:t>סעיף 29(1א) – בעת מתן השירות:</a:t>
                      </a:r>
                    </a:p>
                    <a:p>
                      <a:pPr marL="285750" marR="0" lvl="0" indent="-285750" algn="r"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lang="he-IL" sz="1500" dirty="0">
                          <a:latin typeface="Arial" panose="020B0604020202020204" pitchFamily="34" charset="0"/>
                          <a:cs typeface="Arial" panose="020B0604020202020204" pitchFamily="34" charset="0"/>
                        </a:rPr>
                        <a:t>כאשר סעיף 10 חל על המחיר (יחסים מיוחדים).</a:t>
                      </a:r>
                    </a:p>
                    <a:p>
                      <a:pPr marL="285750" marR="0" lvl="0" indent="-285750" algn="r" defTabSz="914400" rtl="1" eaLnBrk="1" fontAlgn="auto" latinLnBrk="0" hangingPunct="1">
                        <a:lnSpc>
                          <a:spcPct val="100000"/>
                        </a:lnSpc>
                        <a:spcBef>
                          <a:spcPts val="600"/>
                        </a:spcBef>
                        <a:spcAft>
                          <a:spcPts val="0"/>
                        </a:spcAft>
                        <a:buClrTx/>
                        <a:buSzTx/>
                        <a:buFont typeface="Arial" panose="020B0604020202020204" pitchFamily="34" charset="0"/>
                        <a:buChar char="•"/>
                        <a:tabLst/>
                        <a:defRPr/>
                      </a:pPr>
                      <a:r>
                        <a:rPr lang="he-IL" sz="1500" dirty="0">
                          <a:latin typeface="Arial" panose="020B0604020202020204" pitchFamily="34" charset="0"/>
                          <a:cs typeface="Arial" panose="020B0604020202020204" pitchFamily="34" charset="0"/>
                        </a:rPr>
                        <a:t>עוסק עם מחזור מעל 15 מיליון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13781">
                <a:tc>
                  <a:txBody>
                    <a:bodyPr/>
                    <a:lstStyle/>
                    <a:p>
                      <a:pPr rtl="1"/>
                      <a:r>
                        <a:rPr lang="he-IL" sz="1500" b="1" dirty="0">
                          <a:latin typeface="Arial" panose="020B0604020202020204" pitchFamily="34" charset="0"/>
                          <a:cs typeface="Arial" panose="020B0604020202020204" pitchFamily="34" charset="0"/>
                        </a:rPr>
                        <a:t>עסקת מקרקעין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a:txBody>
                    <a:bodyPr/>
                    <a:lstStyle/>
                    <a:p>
                      <a:pPr rtl="1"/>
                      <a:r>
                        <a:rPr lang="he-IL" sz="1500" dirty="0">
                          <a:latin typeface="Arial" panose="020B0604020202020204" pitchFamily="34" charset="0"/>
                          <a:cs typeface="Arial" panose="020B0604020202020204" pitchFamily="34" charset="0"/>
                        </a:rPr>
                        <a:t>סעיף 28 - המוקדם מבין העברת המקרקעין או הרישום בטאבו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rtl="1">
                        <a:spcBef>
                          <a:spcPts val="600"/>
                        </a:spcBef>
                      </a:pPr>
                      <a:r>
                        <a:rPr lang="he-IL" sz="1500" dirty="0">
                          <a:latin typeface="Arial" panose="020B0604020202020204" pitchFamily="34" charset="0"/>
                          <a:cs typeface="Arial" panose="020B0604020202020204" pitchFamily="34" charset="0"/>
                        </a:rPr>
                        <a:t>סעיף 29(1) – כספים שיתקבלו לפני המועד הרגיל יחויבו בעת קבלתם.</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55859">
                <a:tc>
                  <a:txBody>
                    <a:bodyPr/>
                    <a:lstStyle/>
                    <a:p>
                      <a:pPr rtl="1"/>
                      <a:r>
                        <a:rPr lang="he-IL" sz="1500" b="1" dirty="0">
                          <a:latin typeface="Arial" panose="020B0604020202020204" pitchFamily="34" charset="0"/>
                          <a:cs typeface="Arial" panose="020B0604020202020204" pitchFamily="34" charset="0"/>
                        </a:rPr>
                        <a:t>שימוש לצורך עצמי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gridSpan="2">
                  <a:txBody>
                    <a:bodyPr/>
                    <a:lstStyle/>
                    <a:p>
                      <a:pPr rtl="1"/>
                      <a:r>
                        <a:rPr lang="he-IL" sz="1500" dirty="0">
                          <a:latin typeface="Arial" panose="020B0604020202020204" pitchFamily="34" charset="0"/>
                          <a:cs typeface="Arial" panose="020B0604020202020204" pitchFamily="34" charset="0"/>
                        </a:rPr>
                        <a:t>סעיף 25 – </a:t>
                      </a:r>
                      <a:r>
                        <a:rPr lang="he-IL" sz="1500">
                          <a:latin typeface="Arial" panose="020B0604020202020204" pitchFamily="34" charset="0"/>
                          <a:cs typeface="Arial" panose="020B0604020202020204" pitchFamily="34" charset="0"/>
                        </a:rPr>
                        <a:t>מועד הנטילה</a:t>
                      </a: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spcBef>
                          <a:spcPts val="600"/>
                        </a:spcBef>
                      </a:pPr>
                      <a:endParaRPr lang="he-IL"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6858661"/>
                  </a:ext>
                </a:extLst>
              </a:tr>
              <a:tr h="364748">
                <a:tc>
                  <a:txBody>
                    <a:bodyPr/>
                    <a:lstStyle/>
                    <a:p>
                      <a:pPr rtl="1"/>
                      <a:r>
                        <a:rPr lang="he-IL" sz="1500" b="1" dirty="0">
                          <a:latin typeface="Arial" panose="020B0604020202020204" pitchFamily="34" charset="0"/>
                          <a:cs typeface="Arial" panose="020B0604020202020204" pitchFamily="34" charset="0"/>
                        </a:rPr>
                        <a:t>הפקעה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90000"/>
                      </a:schemeClr>
                    </a:solidFill>
                  </a:tcPr>
                </a:tc>
                <a:tc gridSpan="2">
                  <a:txBody>
                    <a:bodyPr/>
                    <a:lstStyle/>
                    <a:p>
                      <a:pPr rtl="1"/>
                      <a:r>
                        <a:rPr lang="he-IL" sz="1500" dirty="0">
                          <a:latin typeface="Arial" panose="020B0604020202020204" pitchFamily="34" charset="0"/>
                          <a:cs typeface="Arial" panose="020B0604020202020204" pitchFamily="34" charset="0"/>
                        </a:rPr>
                        <a:t>סעיף 27 – מועד קבלת התמורה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rtl="1"/>
                      <a:endParaRPr lang="he-IL"/>
                    </a:p>
                  </a:txBody>
                  <a:tcPr/>
                </a:tc>
                <a:extLst>
                  <a:ext uri="{0D108BD9-81ED-4DB2-BD59-A6C34878D82A}">
                    <a16:rowId xmlns:a16="http://schemas.microsoft.com/office/drawing/2014/main" val="1092740443"/>
                  </a:ext>
                </a:extLst>
              </a:tr>
            </a:tbl>
          </a:graphicData>
        </a:graphic>
      </p:graphicFrame>
    </p:spTree>
    <p:extLst>
      <p:ext uri="{BB962C8B-B14F-4D97-AF65-F5344CB8AC3E}">
        <p14:creationId xmlns:p14="http://schemas.microsoft.com/office/powerpoint/2010/main" val="16543003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9">
            <a:extLst>
              <a:ext uri="{FF2B5EF4-FFF2-40B4-BE49-F238E27FC236}">
                <a16:creationId xmlns:a16="http://schemas.microsoft.com/office/drawing/2014/main" id="{DC297B5B-959A-4CAB-9BDB-31CB654C3C15}"/>
              </a:ext>
            </a:extLst>
          </p:cNvPr>
          <p:cNvSpPr txBox="1">
            <a:spLocks noChangeArrowheads="1"/>
          </p:cNvSpPr>
          <p:nvPr/>
        </p:nvSpPr>
        <p:spPr bwMode="auto">
          <a:xfrm>
            <a:off x="1600200" y="1641475"/>
            <a:ext cx="604361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cs typeface="Arial" panose="020B0604020202020204" pitchFamily="34" charset="0"/>
              </a:defRPr>
            </a:lvl1pPr>
            <a:lvl2pPr marL="742950" indent="-285750" eaLnBrk="0" hangingPunct="0">
              <a:defRPr>
                <a:solidFill>
                  <a:schemeClr val="tx1"/>
                </a:solidFill>
                <a:latin typeface="Garamond" panose="02020404030301010803" pitchFamily="18" charset="0"/>
                <a:cs typeface="Arial" panose="020B0604020202020204" pitchFamily="34" charset="0"/>
              </a:defRPr>
            </a:lvl2pPr>
            <a:lvl3pPr marL="1143000" indent="-228600" eaLnBrk="0" hangingPunct="0">
              <a:defRPr>
                <a:solidFill>
                  <a:schemeClr val="tx1"/>
                </a:solidFill>
                <a:latin typeface="Garamond" panose="02020404030301010803" pitchFamily="18" charset="0"/>
                <a:cs typeface="Arial" panose="020B0604020202020204" pitchFamily="34" charset="0"/>
              </a:defRPr>
            </a:lvl3pPr>
            <a:lvl4pPr marL="1600200" indent="-228600" eaLnBrk="0" hangingPunct="0">
              <a:defRPr>
                <a:solidFill>
                  <a:schemeClr val="tx1"/>
                </a:solidFill>
                <a:latin typeface="Garamond" panose="02020404030301010803" pitchFamily="18" charset="0"/>
                <a:cs typeface="Arial" panose="020B0604020202020204" pitchFamily="34" charset="0"/>
              </a:defRPr>
            </a:lvl4pPr>
            <a:lvl5pPr marL="2057400" indent="-228600" eaLnBrk="0" hangingPunct="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eaLnBrk="1" hangingPunct="1">
              <a:defRPr/>
            </a:pPr>
            <a:r>
              <a:rPr lang="he-IL" altLang="he-IL" sz="4400" b="1" dirty="0"/>
              <a:t>תודה</a:t>
            </a:r>
          </a:p>
          <a:p>
            <a:pPr algn="ctr" rtl="1" eaLnBrk="1" hangingPunct="1">
              <a:spcBef>
                <a:spcPts val="600"/>
              </a:spcBef>
              <a:defRPr/>
            </a:pPr>
            <a:r>
              <a:rPr lang="he-IL" altLang="he-IL" sz="2200" b="1" dirty="0"/>
              <a:t>עו"ד (רו"ח) גיא חן</a:t>
            </a:r>
          </a:p>
          <a:p>
            <a:pPr algn="ctr" rtl="1" eaLnBrk="1" hangingPunct="1">
              <a:spcBef>
                <a:spcPts val="600"/>
              </a:spcBef>
              <a:defRPr/>
            </a:pPr>
            <a:endParaRPr lang="he-IL" altLang="he-IL" sz="2200" b="1" dirty="0"/>
          </a:p>
          <a:p>
            <a:pPr algn="ctr" rtl="1" eaLnBrk="1" hangingPunct="1">
              <a:spcBef>
                <a:spcPts val="600"/>
              </a:spcBef>
              <a:defRPr/>
            </a:pPr>
            <a:r>
              <a:rPr lang="he-IL" altLang="he-IL" sz="2200" b="1" dirty="0"/>
              <a:t>טל': </a:t>
            </a:r>
            <a:r>
              <a:rPr lang="he-IL" altLang="he-IL" sz="2200" b="1"/>
              <a:t>077-6467030 </a:t>
            </a:r>
          </a:p>
          <a:p>
            <a:pPr algn="ctr" rtl="1" eaLnBrk="1" hangingPunct="1">
              <a:spcBef>
                <a:spcPts val="600"/>
              </a:spcBef>
              <a:defRPr/>
            </a:pPr>
            <a:r>
              <a:rPr lang="en-US" altLang="he-IL" sz="2200">
                <a:latin typeface="+mn-lt"/>
                <a:hlinkClick r:id="rId2"/>
              </a:rPr>
              <a:t>guy</a:t>
            </a:r>
            <a:r>
              <a:rPr lang="en-US" altLang="he-IL" sz="2200" dirty="0">
                <a:latin typeface="+mn-lt"/>
                <a:hlinkClick r:id="rId2"/>
              </a:rPr>
              <a:t>@sagilaw.com</a:t>
            </a:r>
            <a:endParaRPr lang="en-US" altLang="he-IL" sz="2200" dirty="0">
              <a:latin typeface="+mn-lt"/>
            </a:endParaRPr>
          </a:p>
        </p:txBody>
      </p:sp>
      <p:sp>
        <p:nvSpPr>
          <p:cNvPr id="45059" name="מציין מיקום של מספר שקופית 1">
            <a:extLst>
              <a:ext uri="{FF2B5EF4-FFF2-40B4-BE49-F238E27FC236}">
                <a16:creationId xmlns:a16="http://schemas.microsoft.com/office/drawing/2014/main" id="{BA21AE62-F91A-4AF1-A2CD-C03426395AB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a:spcBef>
                <a:spcPct val="0"/>
              </a:spcBef>
              <a:buFontTx/>
              <a:buNone/>
            </a:pPr>
            <a:fld id="{B9E56BC0-DF6A-4A56-97C9-EF98CC69B5D2}" type="slidenum">
              <a:rPr lang="he-IL" altLang="he-IL" sz="1400" smtClean="0"/>
              <a:pPr algn="l">
                <a:spcBef>
                  <a:spcPct val="0"/>
                </a:spcBef>
                <a:buFontTx/>
                <a:buNone/>
              </a:pPr>
              <a:t>77</a:t>
            </a:fld>
            <a:endParaRPr lang="en-US" altLang="he-IL"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כותרת 1">
            <a:extLst>
              <a:ext uri="{FF2B5EF4-FFF2-40B4-BE49-F238E27FC236}">
                <a16:creationId xmlns:a16="http://schemas.microsoft.com/office/drawing/2014/main" id="{C395BD5F-1355-4B69-9A64-6D48575D0CAC}"/>
              </a:ext>
            </a:extLst>
          </p:cNvPr>
          <p:cNvSpPr>
            <a:spLocks noGrp="1" noChangeArrowheads="1"/>
          </p:cNvSpPr>
          <p:nvPr>
            <p:ph type="title"/>
          </p:nvPr>
        </p:nvSpPr>
        <p:spPr>
          <a:xfrm>
            <a:off x="457200" y="188913"/>
            <a:ext cx="8229600" cy="525462"/>
          </a:xfrm>
        </p:spPr>
        <p:txBody>
          <a:bodyPr/>
          <a:lstStyle/>
          <a:p>
            <a:r>
              <a:rPr lang="he-IL" altLang="en-US" sz="3200" b="1" dirty="0">
                <a:latin typeface="David" panose="020E0502060401010101" pitchFamily="34" charset="-79"/>
                <a:cs typeface="David" panose="020E0502060401010101" pitchFamily="34" charset="-79"/>
              </a:rPr>
              <a:t>הגדרת עסקה</a:t>
            </a:r>
          </a:p>
        </p:txBody>
      </p:sp>
      <p:sp>
        <p:nvSpPr>
          <p:cNvPr id="4099" name="מציין מיקום תוכן 2">
            <a:extLst>
              <a:ext uri="{FF2B5EF4-FFF2-40B4-BE49-F238E27FC236}">
                <a16:creationId xmlns:a16="http://schemas.microsoft.com/office/drawing/2014/main" id="{121BF4B9-85DB-4E42-9B62-E48581D35E9D}"/>
              </a:ext>
            </a:extLst>
          </p:cNvPr>
          <p:cNvSpPr>
            <a:spLocks noGrp="1"/>
          </p:cNvSpPr>
          <p:nvPr>
            <p:ph idx="1"/>
          </p:nvPr>
        </p:nvSpPr>
        <p:spPr>
          <a:xfrm>
            <a:off x="428625" y="1285875"/>
            <a:ext cx="8258175" cy="4446588"/>
          </a:xfrm>
        </p:spPr>
        <p:txBody>
          <a:bodyPr>
            <a:normAutofit fontScale="85000" lnSpcReduction="10000"/>
          </a:bodyPr>
          <a:lstStyle/>
          <a:p>
            <a:pPr marL="0" indent="0" algn="just">
              <a:lnSpc>
                <a:spcPct val="170000"/>
              </a:lnSpc>
              <a:buFontTx/>
              <a:buNone/>
              <a:defRPr/>
            </a:pPr>
            <a:r>
              <a:rPr lang="he-IL" altLang="en-US" b="1" i="1" dirty="0">
                <a:latin typeface="Arial" panose="020B0604020202020204" pitchFamily="34" charset="0"/>
                <a:cs typeface="Arial" panose="020B0604020202020204" pitchFamily="34" charset="0"/>
              </a:rPr>
              <a:t>"עסקה" </a:t>
            </a:r>
            <a:r>
              <a:rPr lang="he-IL" altLang="en-US" i="1" dirty="0">
                <a:latin typeface="Arial" panose="020B0604020202020204" pitchFamily="34" charset="0"/>
                <a:cs typeface="Arial" panose="020B0604020202020204" pitchFamily="34" charset="0"/>
              </a:rPr>
              <a:t>- כל אחת מאלה:</a:t>
            </a:r>
          </a:p>
          <a:p>
            <a:pPr marL="514350" indent="-514350" algn="just">
              <a:lnSpc>
                <a:spcPct val="170000"/>
              </a:lnSpc>
              <a:buFontTx/>
              <a:buAutoNum type="arabicParenBoth"/>
              <a:defRPr/>
            </a:pPr>
            <a:r>
              <a:rPr lang="he-IL" altLang="en-US" i="1" dirty="0">
                <a:latin typeface="Arial" panose="020B0604020202020204" pitchFamily="34" charset="0"/>
                <a:cs typeface="Arial" panose="020B0604020202020204" pitchFamily="34" charset="0"/>
              </a:rPr>
              <a:t>מכירת נכס או מתן שירות בידי עוסק במהלך עסקו, לרבות מכירת ציוד;</a:t>
            </a:r>
          </a:p>
          <a:p>
            <a:pPr marL="514350" indent="-514350" algn="just">
              <a:lnSpc>
                <a:spcPct val="170000"/>
              </a:lnSpc>
              <a:buFontTx/>
              <a:buAutoNum type="arabicParenBoth"/>
              <a:defRPr/>
            </a:pPr>
            <a:r>
              <a:rPr lang="he-IL" altLang="en-US" i="1" dirty="0">
                <a:latin typeface="Arial" panose="020B0604020202020204" pitchFamily="34" charset="0"/>
                <a:cs typeface="Arial" panose="020B0604020202020204" pitchFamily="34" charset="0"/>
              </a:rPr>
              <a:t> מכירת נכס אשר נוכה מס התשומות שהוטל על מכירתו למוכר או על יבואו בידי המוכר;</a:t>
            </a:r>
          </a:p>
          <a:p>
            <a:pPr marL="514350" indent="-514350" algn="just">
              <a:lnSpc>
                <a:spcPct val="170000"/>
              </a:lnSpc>
              <a:buFontTx/>
              <a:buAutoNum type="arabicParenBoth"/>
              <a:defRPr/>
            </a:pPr>
            <a:r>
              <a:rPr lang="he-IL" altLang="en-US" i="1" dirty="0">
                <a:latin typeface="Arial" panose="020B0604020202020204" pitchFamily="34" charset="0"/>
                <a:cs typeface="Arial" panose="020B0604020202020204" pitchFamily="34" charset="0"/>
              </a:rPr>
              <a:t>עסקת אקראי.</a:t>
            </a:r>
          </a:p>
          <a:p>
            <a:pPr marL="0" indent="0">
              <a:buFontTx/>
              <a:buNone/>
              <a:defRPr/>
            </a:pPr>
            <a:endParaRPr lang="he-IL"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כותרת 1">
            <a:extLst>
              <a:ext uri="{FF2B5EF4-FFF2-40B4-BE49-F238E27FC236}">
                <a16:creationId xmlns:a16="http://schemas.microsoft.com/office/drawing/2014/main" id="{27DAABA9-793E-4F83-BDBB-9D1A4AE726FD}"/>
              </a:ext>
            </a:extLst>
          </p:cNvPr>
          <p:cNvSpPr>
            <a:spLocks noGrp="1" noChangeArrowheads="1"/>
          </p:cNvSpPr>
          <p:nvPr>
            <p:ph type="title"/>
          </p:nvPr>
        </p:nvSpPr>
        <p:spPr>
          <a:xfrm>
            <a:off x="457200" y="274638"/>
            <a:ext cx="8229600" cy="457200"/>
          </a:xfrm>
        </p:spPr>
        <p:txBody>
          <a:bodyPr/>
          <a:lstStyle/>
          <a:p>
            <a:endParaRPr lang="he-IL" altLang="he-IL" sz="3200"/>
          </a:p>
        </p:txBody>
      </p:sp>
      <p:sp>
        <p:nvSpPr>
          <p:cNvPr id="14339" name="מציין מיקום של מספר שקופית 3">
            <a:extLst>
              <a:ext uri="{FF2B5EF4-FFF2-40B4-BE49-F238E27FC236}">
                <a16:creationId xmlns:a16="http://schemas.microsoft.com/office/drawing/2014/main" id="{41E334A4-7E98-441D-B1F4-2D0AD27ECB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1900D408-01DB-486A-96C2-B3B4DF31A94F}" type="slidenum">
              <a:rPr lang="he-IL" altLang="he-IL" smtClean="0">
                <a:latin typeface="Arial" panose="020B0604020202020204" pitchFamily="34" charset="0"/>
              </a:rPr>
              <a:pPr/>
              <a:t>9</a:t>
            </a:fld>
            <a:endParaRPr lang="en-US" altLang="he-IL">
              <a:latin typeface="Arial" panose="020B0604020202020204" pitchFamily="34" charset="0"/>
            </a:endParaRPr>
          </a:p>
        </p:txBody>
      </p:sp>
      <p:sp>
        <p:nvSpPr>
          <p:cNvPr id="14340" name="מלבן 4">
            <a:extLst>
              <a:ext uri="{FF2B5EF4-FFF2-40B4-BE49-F238E27FC236}">
                <a16:creationId xmlns:a16="http://schemas.microsoft.com/office/drawing/2014/main" id="{D7ADB7CC-38AB-4D1E-9793-43550298DF56}"/>
              </a:ext>
            </a:extLst>
          </p:cNvPr>
          <p:cNvSpPr>
            <a:spLocks noChangeArrowheads="1"/>
          </p:cNvSpPr>
          <p:nvPr/>
        </p:nvSpPr>
        <p:spPr bwMode="auto">
          <a:xfrm>
            <a:off x="1353022" y="2328730"/>
            <a:ext cx="6437981" cy="101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rtl="1">
              <a:lnSpc>
                <a:spcPct val="150000"/>
              </a:lnSpc>
            </a:pPr>
            <a:r>
              <a:rPr lang="he-IL" sz="4400" b="1" dirty="0">
                <a:latin typeface="David" panose="020E0502060401010101" pitchFamily="34" charset="-79"/>
                <a:cs typeface="David" panose="020E0502060401010101" pitchFamily="34" charset="-79"/>
              </a:rPr>
              <a:t>חלופה ראשונה להגדרת עסקה</a:t>
            </a:r>
            <a:endParaRPr lang="he-IL" altLang="he-IL" sz="5400" b="1" dirty="0"/>
          </a:p>
        </p:txBody>
      </p:sp>
    </p:spTree>
    <p:extLst>
      <p:ext uri="{BB962C8B-B14F-4D97-AF65-F5344CB8AC3E}">
        <p14:creationId xmlns:p14="http://schemas.microsoft.com/office/powerpoint/2010/main" val="1387785983"/>
      </p:ext>
    </p:extLst>
  </p:cSld>
  <p:clrMapOvr>
    <a:masterClrMapping/>
  </p:clrMapOvr>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8D3CE4DE58F84886A8292DF84962E0" ma:contentTypeVersion="11" ma:contentTypeDescription="Create a new document." ma:contentTypeScope="" ma:versionID="a668896667450b7a53d2a4b2e5011606">
  <xsd:schema xmlns:xsd="http://www.w3.org/2001/XMLSchema" xmlns:xs="http://www.w3.org/2001/XMLSchema" xmlns:p="http://schemas.microsoft.com/office/2006/metadata/properties" xmlns:ns3="96561e69-c650-4ac2-acec-eed4cac99b95" xmlns:ns4="61336180-f71d-40be-9357-c08679511990" targetNamespace="http://schemas.microsoft.com/office/2006/metadata/properties" ma:root="true" ma:fieldsID="e1d711e97efd7ccf27aefbdba66ed3bb" ns3:_="" ns4:_="">
    <xsd:import namespace="96561e69-c650-4ac2-acec-eed4cac99b95"/>
    <xsd:import namespace="61336180-f71d-40be-9357-c0867951199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561e69-c650-4ac2-acec-eed4cac99b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336180-f71d-40be-9357-c0867951199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9C48F4-4244-402D-AC27-480B6788D659}">
  <ds:schemaRefs>
    <ds:schemaRef ds:uri="http://schemas.microsoft.com/sharepoint/v3/contenttype/forms"/>
  </ds:schemaRefs>
</ds:datastoreItem>
</file>

<file path=customXml/itemProps2.xml><?xml version="1.0" encoding="utf-8"?>
<ds:datastoreItem xmlns:ds="http://schemas.openxmlformats.org/officeDocument/2006/customXml" ds:itemID="{429CD8F0-E049-46E1-BF40-1FF7821159C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C957A43-03D1-4B58-8D2A-AEF0C083F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561e69-c650-4ac2-acec-eed4cac99b95"/>
    <ds:schemaRef ds:uri="61336180-f71d-40be-9357-c086795119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Stream</Template>
  <TotalTime>32306</TotalTime>
  <Words>5881</Words>
  <Application>Microsoft Office PowerPoint</Application>
  <PresentationFormat>‫הצגה על המסך (4:3)</PresentationFormat>
  <Paragraphs>525</Paragraphs>
  <Slides>77</Slides>
  <Notes>61</Notes>
  <HiddenSlides>0</HiddenSlides>
  <MMClips>0</MMClips>
  <ScaleCrop>false</ScaleCrop>
  <HeadingPairs>
    <vt:vector size="8" baseType="variant">
      <vt:variant>
        <vt:lpstr>גופנים בשימוש</vt:lpstr>
      </vt:variant>
      <vt:variant>
        <vt:i4>7</vt:i4>
      </vt:variant>
      <vt:variant>
        <vt:lpstr>ערכת נושא</vt:lpstr>
      </vt:variant>
      <vt:variant>
        <vt:i4>2</vt:i4>
      </vt:variant>
      <vt:variant>
        <vt:lpstr>שרתי OLE מוטבעים</vt:lpstr>
      </vt:variant>
      <vt:variant>
        <vt:i4>1</vt:i4>
      </vt:variant>
      <vt:variant>
        <vt:lpstr>כותרות שקופיות</vt:lpstr>
      </vt:variant>
      <vt:variant>
        <vt:i4>77</vt:i4>
      </vt:variant>
    </vt:vector>
  </HeadingPairs>
  <TitlesOfParts>
    <vt:vector size="87" baseType="lpstr">
      <vt:lpstr>Arial</vt:lpstr>
      <vt:lpstr>Calibri</vt:lpstr>
      <vt:lpstr>David</vt:lpstr>
      <vt:lpstr>Garamond</vt:lpstr>
      <vt:lpstr>Times New Roman</vt:lpstr>
      <vt:lpstr>Wingdings</vt:lpstr>
      <vt:lpstr>Wingdings 2</vt:lpstr>
      <vt:lpstr>עיצוב ברירת מחדל</vt:lpstr>
      <vt:lpstr>1_עיצוב ברירת מחדל</vt:lpstr>
      <vt:lpstr>Acrobat Document</vt:lpstr>
      <vt:lpstr>       הקלות במס  נדב שגיא, עו"ד (רו"ח) </vt:lpstr>
      <vt:lpstr>מצגת של PowerPoint‏</vt:lpstr>
      <vt:lpstr>מצגת של PowerPoint‏</vt:lpstr>
      <vt:lpstr>מצגת של PowerPoint‏</vt:lpstr>
      <vt:lpstr>מס ערך מוסף - עקרונות</vt:lpstr>
      <vt:lpstr>מצגת של PowerPoint‏</vt:lpstr>
      <vt:lpstr> הגדרת עסקה  "על עסקה בישראל ועל יבוא טובין יוטל מס ערך מוסף בשיעור אחד ממחיר העסקה או הטובין". </vt:lpstr>
      <vt:lpstr>הגדרת עסקה</vt:lpstr>
      <vt:lpstr>מצגת של PowerPoint‏</vt:lpstr>
      <vt:lpstr>חלופה ראשונה להגדרת עסקה</vt:lpstr>
      <vt:lpstr>חלופה ראשונה להגדרת עסקה - הגדרת "מכירה"</vt:lpstr>
      <vt:lpstr>מצגת של PowerPoint‏</vt:lpstr>
      <vt:lpstr>הגדרות נוספות</vt:lpstr>
      <vt:lpstr>חלופה ראשונה להגדרת עסקה – הגדרת "נכס"</vt:lpstr>
      <vt:lpstr>חלופה ראשונה להגדרת עסקה – הגדרת "שירות"</vt:lpstr>
      <vt:lpstr>חלופה ראשונה להגדרת עסקה – הגדרת "שירות"</vt:lpstr>
      <vt:lpstr>חלופה ראשונה להגדרת עסקה – הגדרת "שירות"</vt:lpstr>
      <vt:lpstr>חלופה ראשונה להגדרת עסקה – הגדרת "עוסק"; "עסק"; "ציוד"</vt:lpstr>
      <vt:lpstr>חלופה ראשונה להגדרת עסקה – הגדרת "במהלך עסקו"</vt:lpstr>
      <vt:lpstr>מצגת של PowerPoint‏</vt:lpstr>
      <vt:lpstr>מצגת של PowerPoint‏</vt:lpstr>
      <vt:lpstr>חלופה שנייה להגדרת עסקה</vt:lpstr>
      <vt:lpstr>מצגת של PowerPoint‏</vt:lpstr>
      <vt:lpstr>מצגת של PowerPoint‏</vt:lpstr>
      <vt:lpstr>מהי עסקת אקראי?</vt:lpstr>
      <vt:lpstr>עסקת אקראי במקרקעין</vt:lpstr>
      <vt:lpstr>עסקת אקראי במקרקעין</vt:lpstr>
      <vt:lpstr>עסקת אקראי במקרקעין</vt:lpstr>
      <vt:lpstr>מצגת של PowerPoint‏</vt:lpstr>
      <vt:lpstr>מלכ"ר ומוסד כספי</vt:lpstr>
      <vt:lpstr>הנחיות לסיווג פעילות תאגיד כמלכ"ר</vt:lpstr>
      <vt:lpstr>סיווג פעילות מלכ"ר כעוסק</vt:lpstr>
      <vt:lpstr>מוסד כספי</vt:lpstr>
      <vt:lpstr>האם סוחרי נוסטרו צריכים להירשם כמוסד כספי?</vt:lpstr>
      <vt:lpstr> מחיר העסקה  "על עסקה בישראל ועל יבוא טובין יוטל מס ערך מוסף בשיעור אחד ממחיר העסקה או הטובין". </vt:lpstr>
      <vt:lpstr>המחיר בעסקה</vt:lpstr>
      <vt:lpstr>הפרשי הצמדה בגין עסקה בתשלומים</vt:lpstr>
      <vt:lpstr>קבלת פיצויים</vt:lpstr>
      <vt:lpstr>קבלת פיצויים</vt:lpstr>
      <vt:lpstr>מכר ושירות יחד</vt:lpstr>
      <vt:lpstr>עסקאות עם צדדים קשורים ועסקאות ללא תמורה </vt:lpstr>
      <vt:lpstr>מחירם של טובין ביבוא</vt:lpstr>
      <vt:lpstr>תרומות ותמיכות</vt:lpstr>
      <vt:lpstr>עוסק שמבצע התרמות עבור מלכ"ר הוראת פרשנות מס' 1/2016</vt:lpstr>
      <vt:lpstr>עוסק שמבצע התרמות עבור מלכ"ר הוראת פרשנות מס' 1/2016</vt:lpstr>
      <vt:lpstr> מקום העסקה  "על עסקה בישראל ועל יבוא טובין יוטל מס ערך מוסף בשיעור אחד ממחיר העסקה או הטובין". </vt:lpstr>
      <vt:lpstr>מקום העסקה</vt:lpstr>
      <vt:lpstr>מקום העסקה במכר </vt:lpstr>
      <vt:lpstr>מקום העסקה  במתן שירות על ידי עוסק</vt:lpstr>
      <vt:lpstr>מקום העסקה החלטת מיסוי 7215/16 - החבות במע"מ של שירותים שנתקבלו מתושב חוץ ונצרכו בחו"ל</vt:lpstr>
      <vt:lpstr>מקום העסקה בחינת מקום הפעילות של מלכ"ר ומוסד כספי</vt:lpstr>
      <vt:lpstr>החייב בתשלום המס</vt:lpstr>
      <vt:lpstr>החייב בתשלום המס</vt:lpstr>
      <vt:lpstr>החייב בתשלום המס שלוח וסוכן</vt:lpstr>
      <vt:lpstr>החייב בתשלום המס רשות לקונה לשלם את המס במקום המוכר</vt:lpstr>
      <vt:lpstr>החייב בתשלום המס רשות לקונה לשלם את המס במקום המוכר</vt:lpstr>
      <vt:lpstr>החייב בתשלום המס חיוב המס על הקונה</vt:lpstr>
      <vt:lpstr>החייב בתשלום המס תקנה 6א - שכיר שנותן שירותים חיוב המס </vt:lpstr>
      <vt:lpstr>החייב בתשלום המס החלטת מיסוי 7958/17 – אי תחולת תקנה 6א בשירותים על ידי עוסק פטור</vt:lpstr>
      <vt:lpstr>החייב בתשלום המס תקנה 6ב -עסקת אקראי במקרקעין </vt:lpstr>
      <vt:lpstr>החייב בתשלום המס תקנה 6ב -עסקת אקראי במקרקעין </vt:lpstr>
      <vt:lpstr>עסקת אקראי במקרקעין - סיכום</vt:lpstr>
      <vt:lpstr>החייב בתשלום המס תקנה 6ד -חיוב הקונה בתשלום המס בשל שירותים מיובאים</vt:lpstr>
      <vt:lpstr>תקנה 6ד עמדת מס הכנסה 2/2016 - יבוא שירותים מחוץ לישראל</vt:lpstr>
      <vt:lpstr>תקנה 6ד החלטת מיסוי 6369/18 - הוצאת חשבונית עצמית מרכזת בשל יבוא מחו"ל</vt:lpstr>
      <vt:lpstr>תקנה 6ד החלטת מיסוי 6369/18 - הוצאת חשבונית עצמית מרכזת בשל יבוא מחו"ל</vt:lpstr>
      <vt:lpstr>גביית המס מהקונה</vt:lpstr>
      <vt:lpstr>מועד החיוב במס</vt:lpstr>
      <vt:lpstr>מועד החיוב במס עסקת מכר</vt:lpstr>
      <vt:lpstr>מועד החיוב במס במתן שירות</vt:lpstr>
      <vt:lpstr>מועד החיוב במס מתן שירותים שמועד חיובם לפי בסיס מצטבר</vt:lpstr>
      <vt:lpstr>מועד החיוב במס הגדרת עסקאות מתמשכות</vt:lpstr>
      <vt:lpstr>מועד החיוב במס בשימוש לצורך עצמי, ביבוא ובהפקעה</vt:lpstr>
      <vt:lpstr>מועד החיוב במס במקרקעין</vt:lpstr>
      <vt:lpstr>מועד החיוב במס תקנה 7(א) מועד החיוב במס לפי בסיס מזומן</vt:lpstr>
      <vt:lpstr>מועד החיוב במס - סיכום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מחשב</dc:creator>
  <cp:lastModifiedBy>Yaakov David</cp:lastModifiedBy>
  <cp:revision>1535</cp:revision>
  <cp:lastPrinted>2019-09-16T08:01:34Z</cp:lastPrinted>
  <dcterms:created xsi:type="dcterms:W3CDTF">2008-10-19T13:53:32Z</dcterms:created>
  <dcterms:modified xsi:type="dcterms:W3CDTF">2020-02-25T12:46:41Z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0x0101000E8D3CE4DE58F84886A8292DF84962E0</vt:lpwstr>
  </property>
</Properties>
</file>