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4.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84" r:id="rId1"/>
    <p:sldMasterId id="2147483709" r:id="rId2"/>
  </p:sldMasterIdLst>
  <p:notesMasterIdLst>
    <p:notesMasterId r:id="rId77"/>
  </p:notesMasterIdLst>
  <p:handoutMasterIdLst>
    <p:handoutMasterId r:id="rId78"/>
  </p:handoutMasterIdLst>
  <p:sldIdLst>
    <p:sldId id="265" r:id="rId3"/>
    <p:sldId id="268" r:id="rId4"/>
    <p:sldId id="353" r:id="rId5"/>
    <p:sldId id="621" r:id="rId6"/>
    <p:sldId id="305" r:id="rId7"/>
    <p:sldId id="355" r:id="rId8"/>
    <p:sldId id="306" r:id="rId9"/>
    <p:sldId id="356" r:id="rId10"/>
    <p:sldId id="609" r:id="rId11"/>
    <p:sldId id="354" r:id="rId12"/>
    <p:sldId id="285" r:id="rId13"/>
    <p:sldId id="608" r:id="rId14"/>
    <p:sldId id="346" r:id="rId15"/>
    <p:sldId id="620" r:id="rId16"/>
    <p:sldId id="615" r:id="rId17"/>
    <p:sldId id="610" r:id="rId18"/>
    <p:sldId id="611" r:id="rId19"/>
    <p:sldId id="612" r:id="rId20"/>
    <p:sldId id="619" r:id="rId21"/>
    <p:sldId id="613" r:id="rId22"/>
    <p:sldId id="357" r:id="rId23"/>
    <p:sldId id="337" r:id="rId24"/>
    <p:sldId id="358" r:id="rId25"/>
    <p:sldId id="359" r:id="rId26"/>
    <p:sldId id="360" r:id="rId27"/>
    <p:sldId id="361" r:id="rId28"/>
    <p:sldId id="601" r:id="rId29"/>
    <p:sldId id="307" r:id="rId30"/>
    <p:sldId id="363" r:id="rId31"/>
    <p:sldId id="364" r:id="rId32"/>
    <p:sldId id="344" r:id="rId33"/>
    <p:sldId id="333" r:id="rId34"/>
    <p:sldId id="367" r:id="rId35"/>
    <p:sldId id="365" r:id="rId36"/>
    <p:sldId id="368" r:id="rId37"/>
    <p:sldId id="327" r:id="rId38"/>
    <p:sldId id="348" r:id="rId39"/>
    <p:sldId id="330" r:id="rId40"/>
    <p:sldId id="328" r:id="rId41"/>
    <p:sldId id="592" r:id="rId42"/>
    <p:sldId id="583" r:id="rId43"/>
    <p:sldId id="584" r:id="rId44"/>
    <p:sldId id="587" r:id="rId45"/>
    <p:sldId id="588" r:id="rId46"/>
    <p:sldId id="589" r:id="rId47"/>
    <p:sldId id="590" r:id="rId48"/>
    <p:sldId id="591" r:id="rId49"/>
    <p:sldId id="585" r:id="rId50"/>
    <p:sldId id="586" r:id="rId51"/>
    <p:sldId id="362" r:id="rId52"/>
    <p:sldId id="599" r:id="rId53"/>
    <p:sldId id="578" r:id="rId54"/>
    <p:sldId id="616" r:id="rId55"/>
    <p:sldId id="617" r:id="rId56"/>
    <p:sldId id="302" r:id="rId57"/>
    <p:sldId id="560" r:id="rId58"/>
    <p:sldId id="562" r:id="rId59"/>
    <p:sldId id="561" r:id="rId60"/>
    <p:sldId id="563" r:id="rId61"/>
    <p:sldId id="527" r:id="rId62"/>
    <p:sldId id="528" r:id="rId63"/>
    <p:sldId id="568" r:id="rId64"/>
    <p:sldId id="566" r:id="rId65"/>
    <p:sldId id="546" r:id="rId66"/>
    <p:sldId id="565" r:id="rId67"/>
    <p:sldId id="547" r:id="rId68"/>
    <p:sldId id="545" r:id="rId69"/>
    <p:sldId id="574" r:id="rId70"/>
    <p:sldId id="573" r:id="rId71"/>
    <p:sldId id="618" r:id="rId72"/>
    <p:sldId id="548" r:id="rId73"/>
    <p:sldId id="549" r:id="rId74"/>
    <p:sldId id="550" r:id="rId75"/>
    <p:sldId id="283" r:id="rId76"/>
  </p:sldIdLst>
  <p:sldSz cx="9144000" cy="6858000" type="screen4x3"/>
  <p:notesSz cx="6797675" cy="9926638"/>
  <p:defaultTextStyle>
    <a:defPPr>
      <a:defRPr lang="he-IL"/>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r" defTabSz="914400" rtl="1"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r" defTabSz="914400" rtl="1"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r" defTabSz="914400" rtl="1"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r" defTabSz="914400" rtl="1"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1AD"/>
    <a:srgbClr val="E5DBD0"/>
    <a:srgbClr val="FF0000"/>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0C6CB4-BDE9-4BEB-A36A-4D7CD13A8FB3}" v="30" dt="2020-02-16T10:45:39.380"/>
    <p1510:client id="{E1E5F7B7-20BC-45ED-81EE-57B9F93F01C0}" v="17" dt="2020-02-16T05:57:44.576"/>
    <p1510:client id="{EE2038DC-82BE-476F-97D8-FDC53623D180}" v="104" dt="2020-02-15T17:24:28.913"/>
  </p1510:revLst>
</p1510:revInfo>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38" autoAdjust="0"/>
    <p:restoredTop sz="94291" autoAdjust="0"/>
  </p:normalViewPr>
  <p:slideViewPr>
    <p:cSldViewPr>
      <p:cViewPr varScale="1">
        <p:scale>
          <a:sx n="104" d="100"/>
          <a:sy n="104" d="100"/>
        </p:scale>
        <p:origin x="1740" y="84"/>
      </p:cViewPr>
      <p:guideLst>
        <p:guide orient="horz" pos="2160"/>
        <p:guide pos="2880"/>
      </p:guideLst>
    </p:cSldViewPr>
  </p:slideViewPr>
  <p:outlineViewPr>
    <p:cViewPr>
      <p:scale>
        <a:sx n="33" d="100"/>
        <a:sy n="33" d="100"/>
      </p:scale>
      <p:origin x="0" y="-57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microsoft.com/office/2015/10/relationships/revisionInfo" Target="revisionInfo.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y Hen" userId="725e0dbf-19b5-40e1-a7ec-df86b04e3cb4" providerId="ADAL" clId="{1B2F4D15-EDF7-4D39-8DB6-A1E479BEAE91}"/>
    <pc:docChg chg="undo custSel addSld delSld modSld sldOrd">
      <pc:chgData name="Guy Hen" userId="725e0dbf-19b5-40e1-a7ec-df86b04e3cb4" providerId="ADAL" clId="{1B2F4D15-EDF7-4D39-8DB6-A1E479BEAE91}" dt="2020-02-15T17:24:28.913" v="2592" actId="478"/>
      <pc:docMkLst>
        <pc:docMk/>
      </pc:docMkLst>
      <pc:sldChg chg="delSp modSp">
        <pc:chgData name="Guy Hen" userId="725e0dbf-19b5-40e1-a7ec-df86b04e3cb4" providerId="ADAL" clId="{1B2F4D15-EDF7-4D39-8DB6-A1E479BEAE91}" dt="2020-02-15T17:24:28.913" v="2592" actId="478"/>
        <pc:sldMkLst>
          <pc:docMk/>
          <pc:sldMk cId="0" sldId="265"/>
        </pc:sldMkLst>
        <pc:spChg chg="del mod">
          <ac:chgData name="Guy Hen" userId="725e0dbf-19b5-40e1-a7ec-df86b04e3cb4" providerId="ADAL" clId="{1B2F4D15-EDF7-4D39-8DB6-A1E479BEAE91}" dt="2020-02-15T17:24:28.913" v="2592" actId="478"/>
          <ac:spMkLst>
            <pc:docMk/>
            <pc:sldMk cId="0" sldId="265"/>
            <ac:spMk id="7180" creationId="{6B48F111-EB44-46FC-BCDD-23A451098BBF}"/>
          </ac:spMkLst>
        </pc:spChg>
      </pc:sldChg>
      <pc:sldChg chg="delSp modSp">
        <pc:chgData name="Guy Hen" userId="725e0dbf-19b5-40e1-a7ec-df86b04e3cb4" providerId="ADAL" clId="{1B2F4D15-EDF7-4D39-8DB6-A1E479BEAE91}" dt="2020-02-15T17:24:22.307" v="2591" actId="6549"/>
        <pc:sldMkLst>
          <pc:docMk/>
          <pc:sldMk cId="0" sldId="268"/>
        </pc:sldMkLst>
        <pc:spChg chg="mod">
          <ac:chgData name="Guy Hen" userId="725e0dbf-19b5-40e1-a7ec-df86b04e3cb4" providerId="ADAL" clId="{1B2F4D15-EDF7-4D39-8DB6-A1E479BEAE91}" dt="2020-02-15T17:24:22.307" v="2591" actId="6549"/>
          <ac:spMkLst>
            <pc:docMk/>
            <pc:sldMk cId="0" sldId="268"/>
            <ac:spMk id="8194" creationId="{F407F155-0C4F-449C-B7D1-F72DFAA4EA24}"/>
          </ac:spMkLst>
        </pc:spChg>
        <pc:spChg chg="del mod">
          <ac:chgData name="Guy Hen" userId="725e0dbf-19b5-40e1-a7ec-df86b04e3cb4" providerId="ADAL" clId="{1B2F4D15-EDF7-4D39-8DB6-A1E479BEAE91}" dt="2020-02-15T17:10:32.415" v="2354" actId="478"/>
          <ac:spMkLst>
            <pc:docMk/>
            <pc:sldMk cId="0" sldId="268"/>
            <ac:spMk id="8195" creationId="{AE56ECA9-A97B-4C66-B085-3D35F11507A1}"/>
          </ac:spMkLst>
        </pc:spChg>
      </pc:sldChg>
      <pc:sldChg chg="modSp">
        <pc:chgData name="Guy Hen" userId="725e0dbf-19b5-40e1-a7ec-df86b04e3cb4" providerId="ADAL" clId="{1B2F4D15-EDF7-4D39-8DB6-A1E479BEAE91}" dt="2020-02-15T17:24:07.786" v="2589" actId="20577"/>
        <pc:sldMkLst>
          <pc:docMk/>
          <pc:sldMk cId="0" sldId="283"/>
        </pc:sldMkLst>
        <pc:spChg chg="mod">
          <ac:chgData name="Guy Hen" userId="725e0dbf-19b5-40e1-a7ec-df86b04e3cb4" providerId="ADAL" clId="{1B2F4D15-EDF7-4D39-8DB6-A1E479BEAE91}" dt="2020-02-15T17:24:07.786" v="2589" actId="20577"/>
          <ac:spMkLst>
            <pc:docMk/>
            <pc:sldMk cId="0" sldId="283"/>
            <ac:spMk id="23554" creationId="{B050A6DD-45FD-4E94-9B75-40603F44B2C2}"/>
          </ac:spMkLst>
        </pc:spChg>
      </pc:sldChg>
      <pc:sldChg chg="delSp modSp">
        <pc:chgData name="Guy Hen" userId="725e0dbf-19b5-40e1-a7ec-df86b04e3cb4" providerId="ADAL" clId="{1B2F4D15-EDF7-4D39-8DB6-A1E479BEAE91}" dt="2020-02-15T17:10:56.278" v="2364" actId="478"/>
        <pc:sldMkLst>
          <pc:docMk/>
          <pc:sldMk cId="0" sldId="285"/>
        </pc:sldMkLst>
        <pc:spChg chg="mod">
          <ac:chgData name="Guy Hen" userId="725e0dbf-19b5-40e1-a7ec-df86b04e3cb4" providerId="ADAL" clId="{1B2F4D15-EDF7-4D39-8DB6-A1E479BEAE91}" dt="2020-02-15T17:04:07.353" v="2179" actId="255"/>
          <ac:spMkLst>
            <pc:docMk/>
            <pc:sldMk cId="0" sldId="285"/>
            <ac:spMk id="3" creationId="{83900D90-7380-4924-9EA2-1248A6745EC1}"/>
          </ac:spMkLst>
        </pc:spChg>
        <pc:spChg chg="del">
          <ac:chgData name="Guy Hen" userId="725e0dbf-19b5-40e1-a7ec-df86b04e3cb4" providerId="ADAL" clId="{1B2F4D15-EDF7-4D39-8DB6-A1E479BEAE91}" dt="2020-02-15T17:10:56.278" v="2364" actId="478"/>
          <ac:spMkLst>
            <pc:docMk/>
            <pc:sldMk cId="0" sldId="285"/>
            <ac:spMk id="11268" creationId="{4BDB70E2-7512-43F3-8C89-9005D4D89437}"/>
          </ac:spMkLst>
        </pc:spChg>
      </pc:sldChg>
      <pc:sldChg chg="ord">
        <pc:chgData name="Guy Hen" userId="725e0dbf-19b5-40e1-a7ec-df86b04e3cb4" providerId="ADAL" clId="{1B2F4D15-EDF7-4D39-8DB6-A1E479BEAE91}" dt="2020-02-15T17:16:12.432" v="2524"/>
        <pc:sldMkLst>
          <pc:docMk/>
          <pc:sldMk cId="3479425114" sldId="286"/>
        </pc:sldMkLst>
      </pc:sldChg>
      <pc:sldChg chg="delSp ord">
        <pc:chgData name="Guy Hen" userId="725e0dbf-19b5-40e1-a7ec-df86b04e3cb4" providerId="ADAL" clId="{1B2F4D15-EDF7-4D39-8DB6-A1E479BEAE91}" dt="2020-02-15T17:10:38.958" v="2358" actId="478"/>
        <pc:sldMkLst>
          <pc:docMk/>
          <pc:sldMk cId="0" sldId="305"/>
        </pc:sldMkLst>
        <pc:spChg chg="del">
          <ac:chgData name="Guy Hen" userId="725e0dbf-19b5-40e1-a7ec-df86b04e3cb4" providerId="ADAL" clId="{1B2F4D15-EDF7-4D39-8DB6-A1E479BEAE91}" dt="2020-02-15T17:10:38.958" v="2358" actId="478"/>
          <ac:spMkLst>
            <pc:docMk/>
            <pc:sldMk cId="0" sldId="305"/>
            <ac:spMk id="9219" creationId="{8321D7FD-1778-47F3-B863-7882A0389928}"/>
          </ac:spMkLst>
        </pc:spChg>
      </pc:sldChg>
      <pc:sldChg chg="delSp modSp">
        <pc:chgData name="Guy Hen" userId="725e0dbf-19b5-40e1-a7ec-df86b04e3cb4" providerId="ADAL" clId="{1B2F4D15-EDF7-4D39-8DB6-A1E479BEAE91}" dt="2020-02-15T17:10:44.143" v="2360" actId="478"/>
        <pc:sldMkLst>
          <pc:docMk/>
          <pc:sldMk cId="0" sldId="306"/>
        </pc:sldMkLst>
        <pc:spChg chg="mod">
          <ac:chgData name="Guy Hen" userId="725e0dbf-19b5-40e1-a7ec-df86b04e3cb4" providerId="ADAL" clId="{1B2F4D15-EDF7-4D39-8DB6-A1E479BEAE91}" dt="2020-02-15T17:03:03.849" v="2161" actId="6549"/>
          <ac:spMkLst>
            <pc:docMk/>
            <pc:sldMk cId="0" sldId="306"/>
            <ac:spMk id="7170" creationId="{E3AE6116-7623-4C57-A4C8-31271A665099}"/>
          </ac:spMkLst>
        </pc:spChg>
        <pc:spChg chg="del">
          <ac:chgData name="Guy Hen" userId="725e0dbf-19b5-40e1-a7ec-df86b04e3cb4" providerId="ADAL" clId="{1B2F4D15-EDF7-4D39-8DB6-A1E479BEAE91}" dt="2020-02-15T17:10:44.143" v="2360" actId="478"/>
          <ac:spMkLst>
            <pc:docMk/>
            <pc:sldMk cId="0" sldId="306"/>
            <ac:spMk id="10243" creationId="{BFA0BB6B-CE24-4AA6-BD5D-9AE5041E34D9}"/>
          </ac:spMkLst>
        </pc:spChg>
      </pc:sldChg>
      <pc:sldChg chg="modSp">
        <pc:chgData name="Guy Hen" userId="725e0dbf-19b5-40e1-a7ec-df86b04e3cb4" providerId="ADAL" clId="{1B2F4D15-EDF7-4D39-8DB6-A1E479BEAE91}" dt="2020-02-15T17:15:39.333" v="2522" actId="20577"/>
        <pc:sldMkLst>
          <pc:docMk/>
          <pc:sldMk cId="0" sldId="327"/>
        </pc:sldMkLst>
        <pc:spChg chg="mod">
          <ac:chgData name="Guy Hen" userId="725e0dbf-19b5-40e1-a7ec-df86b04e3cb4" providerId="ADAL" clId="{1B2F4D15-EDF7-4D39-8DB6-A1E479BEAE91}" dt="2020-02-15T17:15:39.333" v="2522" actId="20577"/>
          <ac:spMkLst>
            <pc:docMk/>
            <pc:sldMk cId="0" sldId="327"/>
            <ac:spMk id="3" creationId="{E309FC28-DC66-4A87-8A4A-E49B9D965CB3}"/>
          </ac:spMkLst>
        </pc:spChg>
      </pc:sldChg>
      <pc:sldChg chg="modSp">
        <pc:chgData name="Guy Hen" userId="725e0dbf-19b5-40e1-a7ec-df86b04e3cb4" providerId="ADAL" clId="{1B2F4D15-EDF7-4D39-8DB6-A1E479BEAE91}" dt="2020-02-15T17:14:48.744" v="2499" actId="20577"/>
        <pc:sldMkLst>
          <pc:docMk/>
          <pc:sldMk cId="0" sldId="333"/>
        </pc:sldMkLst>
        <pc:spChg chg="mod">
          <ac:chgData name="Guy Hen" userId="725e0dbf-19b5-40e1-a7ec-df86b04e3cb4" providerId="ADAL" clId="{1B2F4D15-EDF7-4D39-8DB6-A1E479BEAE91}" dt="2020-02-15T17:14:48.744" v="2499" actId="20577"/>
          <ac:spMkLst>
            <pc:docMk/>
            <pc:sldMk cId="0" sldId="333"/>
            <ac:spMk id="15363" creationId="{719077F7-2F2B-4767-B9AD-81275DC3D409}"/>
          </ac:spMkLst>
        </pc:spChg>
      </pc:sldChg>
      <pc:sldChg chg="modSp">
        <pc:chgData name="Guy Hen" userId="725e0dbf-19b5-40e1-a7ec-df86b04e3cb4" providerId="ADAL" clId="{1B2F4D15-EDF7-4D39-8DB6-A1E479BEAE91}" dt="2020-02-15T17:11:57.094" v="2397" actId="6549"/>
        <pc:sldMkLst>
          <pc:docMk/>
          <pc:sldMk cId="0" sldId="337"/>
        </pc:sldMkLst>
        <pc:spChg chg="mod">
          <ac:chgData name="Guy Hen" userId="725e0dbf-19b5-40e1-a7ec-df86b04e3cb4" providerId="ADAL" clId="{1B2F4D15-EDF7-4D39-8DB6-A1E479BEAE91}" dt="2020-02-15T17:06:04.680" v="2220" actId="5793"/>
          <ac:spMkLst>
            <pc:docMk/>
            <pc:sldMk cId="0" sldId="337"/>
            <ac:spMk id="3" creationId="{8A844668-E0CD-4000-B19E-08131132B081}"/>
          </ac:spMkLst>
        </pc:spChg>
        <pc:spChg chg="mod">
          <ac:chgData name="Guy Hen" userId="725e0dbf-19b5-40e1-a7ec-df86b04e3cb4" providerId="ADAL" clId="{1B2F4D15-EDF7-4D39-8DB6-A1E479BEAE91}" dt="2020-02-15T17:11:57.094" v="2397" actId="6549"/>
          <ac:spMkLst>
            <pc:docMk/>
            <pc:sldMk cId="0" sldId="337"/>
            <ac:spMk id="14340" creationId="{D14C91B9-6E5A-43F5-9EBC-0432A7238066}"/>
          </ac:spMkLst>
        </pc:spChg>
      </pc:sldChg>
      <pc:sldChg chg="modSp">
        <pc:chgData name="Guy Hen" userId="725e0dbf-19b5-40e1-a7ec-df86b04e3cb4" providerId="ADAL" clId="{1B2F4D15-EDF7-4D39-8DB6-A1E479BEAE91}" dt="2020-02-15T17:09:58.780" v="2351" actId="20577"/>
        <pc:sldMkLst>
          <pc:docMk/>
          <pc:sldMk cId="4159294188" sldId="344"/>
        </pc:sldMkLst>
        <pc:spChg chg="mod">
          <ac:chgData name="Guy Hen" userId="725e0dbf-19b5-40e1-a7ec-df86b04e3cb4" providerId="ADAL" clId="{1B2F4D15-EDF7-4D39-8DB6-A1E479BEAE91}" dt="2020-02-15T17:09:58.780" v="2351" actId="20577"/>
          <ac:spMkLst>
            <pc:docMk/>
            <pc:sldMk cId="4159294188" sldId="344"/>
            <ac:spMk id="7170" creationId="{E3AE6116-7623-4C57-A4C8-31271A665099}"/>
          </ac:spMkLst>
        </pc:spChg>
      </pc:sldChg>
      <pc:sldChg chg="delSp modSp">
        <pc:chgData name="Guy Hen" userId="725e0dbf-19b5-40e1-a7ec-df86b04e3cb4" providerId="ADAL" clId="{1B2F4D15-EDF7-4D39-8DB6-A1E479BEAE91}" dt="2020-02-15T17:11:03.127" v="2366" actId="478"/>
        <pc:sldMkLst>
          <pc:docMk/>
          <pc:sldMk cId="1520372048" sldId="346"/>
        </pc:sldMkLst>
        <pc:spChg chg="mod">
          <ac:chgData name="Guy Hen" userId="725e0dbf-19b5-40e1-a7ec-df86b04e3cb4" providerId="ADAL" clId="{1B2F4D15-EDF7-4D39-8DB6-A1E479BEAE91}" dt="2020-02-15T15:54:12.599" v="55" actId="20577"/>
          <ac:spMkLst>
            <pc:docMk/>
            <pc:sldMk cId="1520372048" sldId="346"/>
            <ac:spMk id="3" creationId="{8A844668-E0CD-4000-B19E-08131132B081}"/>
          </ac:spMkLst>
        </pc:spChg>
        <pc:spChg chg="del">
          <ac:chgData name="Guy Hen" userId="725e0dbf-19b5-40e1-a7ec-df86b04e3cb4" providerId="ADAL" clId="{1B2F4D15-EDF7-4D39-8DB6-A1E479BEAE91}" dt="2020-02-15T17:11:03.127" v="2366" actId="478"/>
          <ac:spMkLst>
            <pc:docMk/>
            <pc:sldMk cId="1520372048" sldId="346"/>
            <ac:spMk id="14340" creationId="{D14C91B9-6E5A-43F5-9EBC-0432A7238066}"/>
          </ac:spMkLst>
        </pc:spChg>
      </pc:sldChg>
      <pc:sldChg chg="delSp">
        <pc:chgData name="Guy Hen" userId="725e0dbf-19b5-40e1-a7ec-df86b04e3cb4" providerId="ADAL" clId="{1B2F4D15-EDF7-4D39-8DB6-A1E479BEAE91}" dt="2020-02-15T17:10:35.342" v="2355" actId="478"/>
        <pc:sldMkLst>
          <pc:docMk/>
          <pc:sldMk cId="2294151720" sldId="353"/>
        </pc:sldMkLst>
        <pc:spChg chg="del">
          <ac:chgData name="Guy Hen" userId="725e0dbf-19b5-40e1-a7ec-df86b04e3cb4" providerId="ADAL" clId="{1B2F4D15-EDF7-4D39-8DB6-A1E479BEAE91}" dt="2020-02-15T17:10:35.342" v="2355" actId="478"/>
          <ac:spMkLst>
            <pc:docMk/>
            <pc:sldMk cId="2294151720" sldId="353"/>
            <ac:spMk id="8195" creationId="{AE56ECA9-A97B-4C66-B085-3D35F11507A1}"/>
          </ac:spMkLst>
        </pc:spChg>
      </pc:sldChg>
      <pc:sldChg chg="delSp">
        <pc:chgData name="Guy Hen" userId="725e0dbf-19b5-40e1-a7ec-df86b04e3cb4" providerId="ADAL" clId="{1B2F4D15-EDF7-4D39-8DB6-A1E479BEAE91}" dt="2020-02-15T17:10:53.534" v="2363" actId="478"/>
        <pc:sldMkLst>
          <pc:docMk/>
          <pc:sldMk cId="210559920" sldId="354"/>
        </pc:sldMkLst>
        <pc:spChg chg="del">
          <ac:chgData name="Guy Hen" userId="725e0dbf-19b5-40e1-a7ec-df86b04e3cb4" providerId="ADAL" clId="{1B2F4D15-EDF7-4D39-8DB6-A1E479BEAE91}" dt="2020-02-15T17:10:53.534" v="2363" actId="478"/>
          <ac:spMkLst>
            <pc:docMk/>
            <pc:sldMk cId="210559920" sldId="354"/>
            <ac:spMk id="10243" creationId="{BFA0BB6B-CE24-4AA6-BD5D-9AE5041E34D9}"/>
          </ac:spMkLst>
        </pc:spChg>
      </pc:sldChg>
      <pc:sldChg chg="delSp modSp">
        <pc:chgData name="Guy Hen" userId="725e0dbf-19b5-40e1-a7ec-df86b04e3cb4" providerId="ADAL" clId="{1B2F4D15-EDF7-4D39-8DB6-A1E479BEAE91}" dt="2020-02-15T17:10:41.533" v="2359" actId="478"/>
        <pc:sldMkLst>
          <pc:docMk/>
          <pc:sldMk cId="437350515" sldId="355"/>
        </pc:sldMkLst>
        <pc:spChg chg="mod">
          <ac:chgData name="Guy Hen" userId="725e0dbf-19b5-40e1-a7ec-df86b04e3cb4" providerId="ADAL" clId="{1B2F4D15-EDF7-4D39-8DB6-A1E479BEAE91}" dt="2020-02-15T17:02:59.634" v="2160" actId="113"/>
          <ac:spMkLst>
            <pc:docMk/>
            <pc:sldMk cId="437350515" sldId="355"/>
            <ac:spMk id="3" creationId="{83900D90-7380-4924-9EA2-1248A6745EC1}"/>
          </ac:spMkLst>
        </pc:spChg>
        <pc:spChg chg="del">
          <ac:chgData name="Guy Hen" userId="725e0dbf-19b5-40e1-a7ec-df86b04e3cb4" providerId="ADAL" clId="{1B2F4D15-EDF7-4D39-8DB6-A1E479BEAE91}" dt="2020-02-15T17:10:41.533" v="2359" actId="478"/>
          <ac:spMkLst>
            <pc:docMk/>
            <pc:sldMk cId="437350515" sldId="355"/>
            <ac:spMk id="11268" creationId="{4BDB70E2-7512-43F3-8C89-9005D4D89437}"/>
          </ac:spMkLst>
        </pc:spChg>
      </pc:sldChg>
      <pc:sldChg chg="delSp modSp">
        <pc:chgData name="Guy Hen" userId="725e0dbf-19b5-40e1-a7ec-df86b04e3cb4" providerId="ADAL" clId="{1B2F4D15-EDF7-4D39-8DB6-A1E479BEAE91}" dt="2020-02-15T17:10:47.238" v="2361" actId="478"/>
        <pc:sldMkLst>
          <pc:docMk/>
          <pc:sldMk cId="1046464018" sldId="356"/>
        </pc:sldMkLst>
        <pc:spChg chg="mod">
          <ac:chgData name="Guy Hen" userId="725e0dbf-19b5-40e1-a7ec-df86b04e3cb4" providerId="ADAL" clId="{1B2F4D15-EDF7-4D39-8DB6-A1E479BEAE91}" dt="2020-02-15T17:03:09.044" v="2162" actId="255"/>
          <ac:spMkLst>
            <pc:docMk/>
            <pc:sldMk cId="1046464018" sldId="356"/>
            <ac:spMk id="3" creationId="{83900D90-7380-4924-9EA2-1248A6745EC1}"/>
          </ac:spMkLst>
        </pc:spChg>
        <pc:spChg chg="del">
          <ac:chgData name="Guy Hen" userId="725e0dbf-19b5-40e1-a7ec-df86b04e3cb4" providerId="ADAL" clId="{1B2F4D15-EDF7-4D39-8DB6-A1E479BEAE91}" dt="2020-02-15T17:10:47.238" v="2361" actId="478"/>
          <ac:spMkLst>
            <pc:docMk/>
            <pc:sldMk cId="1046464018" sldId="356"/>
            <ac:spMk id="11268" creationId="{4BDB70E2-7512-43F3-8C89-9005D4D89437}"/>
          </ac:spMkLst>
        </pc:spChg>
      </pc:sldChg>
      <pc:sldChg chg="delSp modSp">
        <pc:chgData name="Guy Hen" userId="725e0dbf-19b5-40e1-a7ec-df86b04e3cb4" providerId="ADAL" clId="{1B2F4D15-EDF7-4D39-8DB6-A1E479BEAE91}" dt="2020-02-15T17:13:24.295" v="2401" actId="2711"/>
        <pc:sldMkLst>
          <pc:docMk/>
          <pc:sldMk cId="1824880978" sldId="357"/>
        </pc:sldMkLst>
        <pc:spChg chg="mod">
          <ac:chgData name="Guy Hen" userId="725e0dbf-19b5-40e1-a7ec-df86b04e3cb4" providerId="ADAL" clId="{1B2F4D15-EDF7-4D39-8DB6-A1E479BEAE91}" dt="2020-02-15T17:13:24.295" v="2401" actId="2711"/>
          <ac:spMkLst>
            <pc:docMk/>
            <pc:sldMk cId="1824880978" sldId="357"/>
            <ac:spMk id="2" creationId="{0E8F3642-B01E-48B3-A676-4D8C525577D3}"/>
          </ac:spMkLst>
        </pc:spChg>
        <pc:spChg chg="del">
          <ac:chgData name="Guy Hen" userId="725e0dbf-19b5-40e1-a7ec-df86b04e3cb4" providerId="ADAL" clId="{1B2F4D15-EDF7-4D39-8DB6-A1E479BEAE91}" dt="2020-02-15T17:11:53.766" v="2396" actId="478"/>
          <ac:spMkLst>
            <pc:docMk/>
            <pc:sldMk cId="1824880978" sldId="357"/>
            <ac:spMk id="9219" creationId="{8321D7FD-1778-47F3-B863-7882A0389928}"/>
          </ac:spMkLst>
        </pc:spChg>
      </pc:sldChg>
      <pc:sldChg chg="modSp">
        <pc:chgData name="Guy Hen" userId="725e0dbf-19b5-40e1-a7ec-df86b04e3cb4" providerId="ADAL" clId="{1B2F4D15-EDF7-4D39-8DB6-A1E479BEAE91}" dt="2020-02-15T17:11:59.977" v="2398" actId="6549"/>
        <pc:sldMkLst>
          <pc:docMk/>
          <pc:sldMk cId="2961936522" sldId="358"/>
        </pc:sldMkLst>
        <pc:spChg chg="mod">
          <ac:chgData name="Guy Hen" userId="725e0dbf-19b5-40e1-a7ec-df86b04e3cb4" providerId="ADAL" clId="{1B2F4D15-EDF7-4D39-8DB6-A1E479BEAE91}" dt="2020-02-15T17:00:01.237" v="2100" actId="6549"/>
          <ac:spMkLst>
            <pc:docMk/>
            <pc:sldMk cId="2961936522" sldId="358"/>
            <ac:spMk id="7170" creationId="{5E2AC0AA-8CEA-4E54-8B35-69E666088029}"/>
          </ac:spMkLst>
        </pc:spChg>
        <pc:spChg chg="mod">
          <ac:chgData name="Guy Hen" userId="725e0dbf-19b5-40e1-a7ec-df86b04e3cb4" providerId="ADAL" clId="{1B2F4D15-EDF7-4D39-8DB6-A1E479BEAE91}" dt="2020-02-15T17:11:59.977" v="2398" actId="6549"/>
          <ac:spMkLst>
            <pc:docMk/>
            <pc:sldMk cId="2961936522" sldId="358"/>
            <ac:spMk id="9219" creationId="{8321D7FD-1778-47F3-B863-7882A0389928}"/>
          </ac:spMkLst>
        </pc:spChg>
      </pc:sldChg>
      <pc:sldChg chg="modSp">
        <pc:chgData name="Guy Hen" userId="725e0dbf-19b5-40e1-a7ec-df86b04e3cb4" providerId="ADAL" clId="{1B2F4D15-EDF7-4D39-8DB6-A1E479BEAE91}" dt="2020-02-15T17:12:05.350" v="2399" actId="6549"/>
        <pc:sldMkLst>
          <pc:docMk/>
          <pc:sldMk cId="3490511780" sldId="359"/>
        </pc:sldMkLst>
        <pc:spChg chg="mod">
          <ac:chgData name="Guy Hen" userId="725e0dbf-19b5-40e1-a7ec-df86b04e3cb4" providerId="ADAL" clId="{1B2F4D15-EDF7-4D39-8DB6-A1E479BEAE91}" dt="2020-02-15T17:06:42.728" v="2236" actId="6549"/>
          <ac:spMkLst>
            <pc:docMk/>
            <pc:sldMk cId="3490511780" sldId="359"/>
            <ac:spMk id="3" creationId="{E309FC28-DC66-4A87-8A4A-E49B9D965CB3}"/>
          </ac:spMkLst>
        </pc:spChg>
        <pc:spChg chg="mod">
          <ac:chgData name="Guy Hen" userId="725e0dbf-19b5-40e1-a7ec-df86b04e3cb4" providerId="ADAL" clId="{1B2F4D15-EDF7-4D39-8DB6-A1E479BEAE91}" dt="2020-02-15T17:12:05.350" v="2399" actId="6549"/>
          <ac:spMkLst>
            <pc:docMk/>
            <pc:sldMk cId="3490511780" sldId="359"/>
            <ac:spMk id="16388" creationId="{73F70491-E803-4074-911A-64E641D07740}"/>
          </ac:spMkLst>
        </pc:spChg>
      </pc:sldChg>
      <pc:sldChg chg="modSp">
        <pc:chgData name="Guy Hen" userId="725e0dbf-19b5-40e1-a7ec-df86b04e3cb4" providerId="ADAL" clId="{1B2F4D15-EDF7-4D39-8DB6-A1E479BEAE91}" dt="2020-02-15T17:07:13.555" v="2256" actId="20577"/>
        <pc:sldMkLst>
          <pc:docMk/>
          <pc:sldMk cId="2567606319" sldId="360"/>
        </pc:sldMkLst>
        <pc:spChg chg="mod">
          <ac:chgData name="Guy Hen" userId="725e0dbf-19b5-40e1-a7ec-df86b04e3cb4" providerId="ADAL" clId="{1B2F4D15-EDF7-4D39-8DB6-A1E479BEAE91}" dt="2020-02-15T17:07:13.555" v="2256" actId="20577"/>
          <ac:spMkLst>
            <pc:docMk/>
            <pc:sldMk cId="2567606319" sldId="360"/>
            <ac:spMk id="3" creationId="{E309FC28-DC66-4A87-8A4A-E49B9D965CB3}"/>
          </ac:spMkLst>
        </pc:spChg>
      </pc:sldChg>
      <pc:sldChg chg="modSp">
        <pc:chgData name="Guy Hen" userId="725e0dbf-19b5-40e1-a7ec-df86b04e3cb4" providerId="ADAL" clId="{1B2F4D15-EDF7-4D39-8DB6-A1E479BEAE91}" dt="2020-02-15T17:07:22.662" v="2260" actId="20577"/>
        <pc:sldMkLst>
          <pc:docMk/>
          <pc:sldMk cId="1371887347" sldId="361"/>
        </pc:sldMkLst>
        <pc:spChg chg="mod">
          <ac:chgData name="Guy Hen" userId="725e0dbf-19b5-40e1-a7ec-df86b04e3cb4" providerId="ADAL" clId="{1B2F4D15-EDF7-4D39-8DB6-A1E479BEAE91}" dt="2020-02-15T17:07:22.662" v="2260" actId="20577"/>
          <ac:spMkLst>
            <pc:docMk/>
            <pc:sldMk cId="1371887347" sldId="361"/>
            <ac:spMk id="3" creationId="{E309FC28-DC66-4A87-8A4A-E49B9D965CB3}"/>
          </ac:spMkLst>
        </pc:spChg>
      </pc:sldChg>
      <pc:sldChg chg="modSp">
        <pc:chgData name="Guy Hen" userId="725e0dbf-19b5-40e1-a7ec-df86b04e3cb4" providerId="ADAL" clId="{1B2F4D15-EDF7-4D39-8DB6-A1E479BEAE91}" dt="2020-02-15T17:08:09.243" v="2293" actId="6549"/>
        <pc:sldMkLst>
          <pc:docMk/>
          <pc:sldMk cId="2655711910" sldId="363"/>
        </pc:sldMkLst>
        <pc:spChg chg="mod">
          <ac:chgData name="Guy Hen" userId="725e0dbf-19b5-40e1-a7ec-df86b04e3cb4" providerId="ADAL" clId="{1B2F4D15-EDF7-4D39-8DB6-A1E479BEAE91}" dt="2020-02-15T17:08:09.243" v="2293" actId="6549"/>
          <ac:spMkLst>
            <pc:docMk/>
            <pc:sldMk cId="2655711910" sldId="363"/>
            <ac:spMk id="3" creationId="{E309FC28-DC66-4A87-8A4A-E49B9D965CB3}"/>
          </ac:spMkLst>
        </pc:spChg>
      </pc:sldChg>
      <pc:sldChg chg="modSp">
        <pc:chgData name="Guy Hen" userId="725e0dbf-19b5-40e1-a7ec-df86b04e3cb4" providerId="ADAL" clId="{1B2F4D15-EDF7-4D39-8DB6-A1E479BEAE91}" dt="2020-02-15T17:08:47.537" v="2343" actId="20577"/>
        <pc:sldMkLst>
          <pc:docMk/>
          <pc:sldMk cId="2695547473" sldId="364"/>
        </pc:sldMkLst>
        <pc:spChg chg="mod">
          <ac:chgData name="Guy Hen" userId="725e0dbf-19b5-40e1-a7ec-df86b04e3cb4" providerId="ADAL" clId="{1B2F4D15-EDF7-4D39-8DB6-A1E479BEAE91}" dt="2020-02-15T17:08:47.537" v="2343" actId="20577"/>
          <ac:spMkLst>
            <pc:docMk/>
            <pc:sldMk cId="2695547473" sldId="364"/>
            <ac:spMk id="3" creationId="{E309FC28-DC66-4A87-8A4A-E49B9D965CB3}"/>
          </ac:spMkLst>
        </pc:spChg>
      </pc:sldChg>
      <pc:sldChg chg="modSp">
        <pc:chgData name="Guy Hen" userId="725e0dbf-19b5-40e1-a7ec-df86b04e3cb4" providerId="ADAL" clId="{1B2F4D15-EDF7-4D39-8DB6-A1E479BEAE91}" dt="2020-02-15T17:15:03.841" v="2502" actId="255"/>
        <pc:sldMkLst>
          <pc:docMk/>
          <pc:sldMk cId="1529811897" sldId="365"/>
        </pc:sldMkLst>
        <pc:spChg chg="mod">
          <ac:chgData name="Guy Hen" userId="725e0dbf-19b5-40e1-a7ec-df86b04e3cb4" providerId="ADAL" clId="{1B2F4D15-EDF7-4D39-8DB6-A1E479BEAE91}" dt="2020-02-15T17:15:03.841" v="2502" actId="255"/>
          <ac:spMkLst>
            <pc:docMk/>
            <pc:sldMk cId="1529811897" sldId="365"/>
            <ac:spMk id="15363" creationId="{719077F7-2F2B-4767-B9AD-81275DC3D409}"/>
          </ac:spMkLst>
        </pc:spChg>
      </pc:sldChg>
      <pc:sldChg chg="del">
        <pc:chgData name="Guy Hen" userId="725e0dbf-19b5-40e1-a7ec-df86b04e3cb4" providerId="ADAL" clId="{1B2F4D15-EDF7-4D39-8DB6-A1E479BEAE91}" dt="2020-02-15T17:14:50.748" v="2500" actId="47"/>
        <pc:sldMkLst>
          <pc:docMk/>
          <pc:sldMk cId="3271125192" sldId="366"/>
        </pc:sldMkLst>
      </pc:sldChg>
      <pc:sldChg chg="modSp">
        <pc:chgData name="Guy Hen" userId="725e0dbf-19b5-40e1-a7ec-df86b04e3cb4" providerId="ADAL" clId="{1B2F4D15-EDF7-4D39-8DB6-A1E479BEAE91}" dt="2020-02-15T17:15:16.253" v="2504" actId="255"/>
        <pc:sldMkLst>
          <pc:docMk/>
          <pc:sldMk cId="1333994073" sldId="368"/>
        </pc:sldMkLst>
        <pc:spChg chg="mod">
          <ac:chgData name="Guy Hen" userId="725e0dbf-19b5-40e1-a7ec-df86b04e3cb4" providerId="ADAL" clId="{1B2F4D15-EDF7-4D39-8DB6-A1E479BEAE91}" dt="2020-02-15T17:15:16.253" v="2504" actId="255"/>
          <ac:spMkLst>
            <pc:docMk/>
            <pc:sldMk cId="1333994073" sldId="368"/>
            <ac:spMk id="15363" creationId="{719077F7-2F2B-4767-B9AD-81275DC3D409}"/>
          </ac:spMkLst>
        </pc:spChg>
      </pc:sldChg>
      <pc:sldChg chg="modSp">
        <pc:chgData name="Guy Hen" userId="725e0dbf-19b5-40e1-a7ec-df86b04e3cb4" providerId="ADAL" clId="{1B2F4D15-EDF7-4D39-8DB6-A1E479BEAE91}" dt="2020-02-15T17:20:08.653" v="2587" actId="20577"/>
        <pc:sldMkLst>
          <pc:docMk/>
          <pc:sldMk cId="1393731564" sldId="528"/>
        </pc:sldMkLst>
        <pc:spChg chg="mod">
          <ac:chgData name="Guy Hen" userId="725e0dbf-19b5-40e1-a7ec-df86b04e3cb4" providerId="ADAL" clId="{1B2F4D15-EDF7-4D39-8DB6-A1E479BEAE91}" dt="2020-02-15T17:20:08.653" v="2587" actId="20577"/>
          <ac:spMkLst>
            <pc:docMk/>
            <pc:sldMk cId="1393731564" sldId="528"/>
            <ac:spMk id="19458" creationId="{7641E394-7C53-4B78-81C6-6D81EB0D298F}"/>
          </ac:spMkLst>
        </pc:spChg>
      </pc:sldChg>
      <pc:sldChg chg="modSp">
        <pc:chgData name="Guy Hen" userId="725e0dbf-19b5-40e1-a7ec-df86b04e3cb4" providerId="ADAL" clId="{1B2F4D15-EDF7-4D39-8DB6-A1E479BEAE91}" dt="2020-02-15T17:19:42.807" v="2562" actId="255"/>
        <pc:sldMkLst>
          <pc:docMk/>
          <pc:sldMk cId="1840820362" sldId="562"/>
        </pc:sldMkLst>
        <pc:spChg chg="mod">
          <ac:chgData name="Guy Hen" userId="725e0dbf-19b5-40e1-a7ec-df86b04e3cb4" providerId="ADAL" clId="{1B2F4D15-EDF7-4D39-8DB6-A1E479BEAE91}" dt="2020-02-15T17:19:42.807" v="2562" actId="255"/>
          <ac:spMkLst>
            <pc:docMk/>
            <pc:sldMk cId="1840820362" sldId="562"/>
            <ac:spMk id="46083" creationId="{E17B8504-5CA2-4093-BDA2-11FB2414C852}"/>
          </ac:spMkLst>
        </pc:spChg>
      </pc:sldChg>
      <pc:sldChg chg="modSp">
        <pc:chgData name="Guy Hen" userId="725e0dbf-19b5-40e1-a7ec-df86b04e3cb4" providerId="ADAL" clId="{1B2F4D15-EDF7-4D39-8DB6-A1E479BEAE91}" dt="2020-02-15T17:16:42.907" v="2536" actId="20577"/>
        <pc:sldMkLst>
          <pc:docMk/>
          <pc:sldMk cId="1239724540" sldId="583"/>
        </pc:sldMkLst>
        <pc:spChg chg="mod">
          <ac:chgData name="Guy Hen" userId="725e0dbf-19b5-40e1-a7ec-df86b04e3cb4" providerId="ADAL" clId="{1B2F4D15-EDF7-4D39-8DB6-A1E479BEAE91}" dt="2020-02-15T17:16:42.907" v="2536" actId="20577"/>
          <ac:spMkLst>
            <pc:docMk/>
            <pc:sldMk cId="1239724540" sldId="583"/>
            <ac:spMk id="3" creationId="{4566493A-4D3A-49E4-A8CC-582D23DB1FDA}"/>
          </ac:spMkLst>
        </pc:spChg>
      </pc:sldChg>
      <pc:sldChg chg="modSp">
        <pc:chgData name="Guy Hen" userId="725e0dbf-19b5-40e1-a7ec-df86b04e3cb4" providerId="ADAL" clId="{1B2F4D15-EDF7-4D39-8DB6-A1E479BEAE91}" dt="2020-02-15T17:16:46.738" v="2540" actId="20577"/>
        <pc:sldMkLst>
          <pc:docMk/>
          <pc:sldMk cId="1593641712" sldId="584"/>
        </pc:sldMkLst>
        <pc:spChg chg="mod">
          <ac:chgData name="Guy Hen" userId="725e0dbf-19b5-40e1-a7ec-df86b04e3cb4" providerId="ADAL" clId="{1B2F4D15-EDF7-4D39-8DB6-A1E479BEAE91}" dt="2020-02-15T17:16:46.738" v="2540" actId="20577"/>
          <ac:spMkLst>
            <pc:docMk/>
            <pc:sldMk cId="1593641712" sldId="584"/>
            <ac:spMk id="3" creationId="{4566493A-4D3A-49E4-A8CC-582D23DB1FDA}"/>
          </ac:spMkLst>
        </pc:spChg>
      </pc:sldChg>
      <pc:sldChg chg="modSp">
        <pc:chgData name="Guy Hen" userId="725e0dbf-19b5-40e1-a7ec-df86b04e3cb4" providerId="ADAL" clId="{1B2F4D15-EDF7-4D39-8DB6-A1E479BEAE91}" dt="2020-02-15T17:18:09.028" v="2554" actId="20577"/>
        <pc:sldMkLst>
          <pc:docMk/>
          <pc:sldMk cId="4234374272" sldId="586"/>
        </pc:sldMkLst>
        <pc:spChg chg="mod">
          <ac:chgData name="Guy Hen" userId="725e0dbf-19b5-40e1-a7ec-df86b04e3cb4" providerId="ADAL" clId="{1B2F4D15-EDF7-4D39-8DB6-A1E479BEAE91}" dt="2020-02-15T17:18:09.028" v="2554" actId="20577"/>
          <ac:spMkLst>
            <pc:docMk/>
            <pc:sldMk cId="4234374272" sldId="586"/>
            <ac:spMk id="3" creationId="{4566493A-4D3A-49E4-A8CC-582D23DB1FDA}"/>
          </ac:spMkLst>
        </pc:spChg>
      </pc:sldChg>
      <pc:sldChg chg="modSp">
        <pc:chgData name="Guy Hen" userId="725e0dbf-19b5-40e1-a7ec-df86b04e3cb4" providerId="ADAL" clId="{1B2F4D15-EDF7-4D39-8DB6-A1E479BEAE91}" dt="2020-02-15T17:17:07.993" v="2545" actId="255"/>
        <pc:sldMkLst>
          <pc:docMk/>
          <pc:sldMk cId="191725753" sldId="587"/>
        </pc:sldMkLst>
        <pc:spChg chg="mod">
          <ac:chgData name="Guy Hen" userId="725e0dbf-19b5-40e1-a7ec-df86b04e3cb4" providerId="ADAL" clId="{1B2F4D15-EDF7-4D39-8DB6-A1E479BEAE91}" dt="2020-02-15T17:17:07.993" v="2545" actId="255"/>
          <ac:spMkLst>
            <pc:docMk/>
            <pc:sldMk cId="191725753" sldId="587"/>
            <ac:spMk id="3" creationId="{8AC2B28D-5A30-4D0E-98A6-431AEE789E04}"/>
          </ac:spMkLst>
        </pc:spChg>
      </pc:sldChg>
      <pc:sldChg chg="modSp">
        <pc:chgData name="Guy Hen" userId="725e0dbf-19b5-40e1-a7ec-df86b04e3cb4" providerId="ADAL" clId="{1B2F4D15-EDF7-4D39-8DB6-A1E479BEAE91}" dt="2020-02-15T17:17:12.315" v="2546" actId="255"/>
        <pc:sldMkLst>
          <pc:docMk/>
          <pc:sldMk cId="4122060377" sldId="588"/>
        </pc:sldMkLst>
        <pc:spChg chg="mod">
          <ac:chgData name="Guy Hen" userId="725e0dbf-19b5-40e1-a7ec-df86b04e3cb4" providerId="ADAL" clId="{1B2F4D15-EDF7-4D39-8DB6-A1E479BEAE91}" dt="2020-02-15T17:17:12.315" v="2546" actId="255"/>
          <ac:spMkLst>
            <pc:docMk/>
            <pc:sldMk cId="4122060377" sldId="588"/>
            <ac:spMk id="3" creationId="{8AC2B28D-5A30-4D0E-98A6-431AEE789E04}"/>
          </ac:spMkLst>
        </pc:spChg>
      </pc:sldChg>
      <pc:sldChg chg="modSp">
        <pc:chgData name="Guy Hen" userId="725e0dbf-19b5-40e1-a7ec-df86b04e3cb4" providerId="ADAL" clId="{1B2F4D15-EDF7-4D39-8DB6-A1E479BEAE91}" dt="2020-02-15T17:17:25.814" v="2549" actId="20577"/>
        <pc:sldMkLst>
          <pc:docMk/>
          <pc:sldMk cId="1533797955" sldId="589"/>
        </pc:sldMkLst>
        <pc:spChg chg="mod">
          <ac:chgData name="Guy Hen" userId="725e0dbf-19b5-40e1-a7ec-df86b04e3cb4" providerId="ADAL" clId="{1B2F4D15-EDF7-4D39-8DB6-A1E479BEAE91}" dt="2020-02-15T17:17:25.814" v="2549" actId="20577"/>
          <ac:spMkLst>
            <pc:docMk/>
            <pc:sldMk cId="1533797955" sldId="589"/>
            <ac:spMk id="3" creationId="{8AC2B28D-5A30-4D0E-98A6-431AEE789E04}"/>
          </ac:spMkLst>
        </pc:spChg>
      </pc:sldChg>
      <pc:sldChg chg="del">
        <pc:chgData name="Guy Hen" userId="725e0dbf-19b5-40e1-a7ec-df86b04e3cb4" providerId="ADAL" clId="{1B2F4D15-EDF7-4D39-8DB6-A1E479BEAE91}" dt="2020-02-15T17:19:01.128" v="2560" actId="47"/>
        <pc:sldMkLst>
          <pc:docMk/>
          <pc:sldMk cId="4141547773" sldId="595"/>
        </pc:sldMkLst>
      </pc:sldChg>
      <pc:sldChg chg="del">
        <pc:chgData name="Guy Hen" userId="725e0dbf-19b5-40e1-a7ec-df86b04e3cb4" providerId="ADAL" clId="{1B2F4D15-EDF7-4D39-8DB6-A1E479BEAE91}" dt="2020-02-15T17:19:01.128" v="2560" actId="47"/>
        <pc:sldMkLst>
          <pc:docMk/>
          <pc:sldMk cId="2465170110" sldId="596"/>
        </pc:sldMkLst>
      </pc:sldChg>
      <pc:sldChg chg="del">
        <pc:chgData name="Guy Hen" userId="725e0dbf-19b5-40e1-a7ec-df86b04e3cb4" providerId="ADAL" clId="{1B2F4D15-EDF7-4D39-8DB6-A1E479BEAE91}" dt="2020-02-15T17:19:01.128" v="2560" actId="47"/>
        <pc:sldMkLst>
          <pc:docMk/>
          <pc:sldMk cId="3561804214" sldId="597"/>
        </pc:sldMkLst>
      </pc:sldChg>
      <pc:sldChg chg="del">
        <pc:chgData name="Guy Hen" userId="725e0dbf-19b5-40e1-a7ec-df86b04e3cb4" providerId="ADAL" clId="{1B2F4D15-EDF7-4D39-8DB6-A1E479BEAE91}" dt="2020-02-15T17:19:01.128" v="2560" actId="47"/>
        <pc:sldMkLst>
          <pc:docMk/>
          <pc:sldMk cId="3094438991" sldId="598"/>
        </pc:sldMkLst>
      </pc:sldChg>
      <pc:sldChg chg="modSp">
        <pc:chgData name="Guy Hen" userId="725e0dbf-19b5-40e1-a7ec-df86b04e3cb4" providerId="ADAL" clId="{1B2F4D15-EDF7-4D39-8DB6-A1E479BEAE91}" dt="2020-02-15T17:18:39.365" v="2559" actId="6549"/>
        <pc:sldMkLst>
          <pc:docMk/>
          <pc:sldMk cId="1309233181" sldId="599"/>
        </pc:sldMkLst>
        <pc:spChg chg="mod">
          <ac:chgData name="Guy Hen" userId="725e0dbf-19b5-40e1-a7ec-df86b04e3cb4" providerId="ADAL" clId="{1B2F4D15-EDF7-4D39-8DB6-A1E479BEAE91}" dt="2020-02-15T17:18:39.365" v="2559" actId="6549"/>
          <ac:spMkLst>
            <pc:docMk/>
            <pc:sldMk cId="1309233181" sldId="599"/>
            <ac:spMk id="3" creationId="{4566493A-4D3A-49E4-A8CC-582D23DB1FDA}"/>
          </ac:spMkLst>
        </pc:spChg>
      </pc:sldChg>
      <pc:sldChg chg="del">
        <pc:chgData name="Guy Hen" userId="725e0dbf-19b5-40e1-a7ec-df86b04e3cb4" providerId="ADAL" clId="{1B2F4D15-EDF7-4D39-8DB6-A1E479BEAE91}" dt="2020-02-15T17:19:01.128" v="2560" actId="47"/>
        <pc:sldMkLst>
          <pc:docMk/>
          <pc:sldMk cId="1871499431" sldId="600"/>
        </pc:sldMkLst>
      </pc:sldChg>
      <pc:sldChg chg="modSp">
        <pc:chgData name="Guy Hen" userId="725e0dbf-19b5-40e1-a7ec-df86b04e3cb4" providerId="ADAL" clId="{1B2F4D15-EDF7-4D39-8DB6-A1E479BEAE91}" dt="2020-02-15T17:02:22.213" v="2135" actId="123"/>
        <pc:sldMkLst>
          <pc:docMk/>
          <pc:sldMk cId="3594167405" sldId="601"/>
        </pc:sldMkLst>
        <pc:spChg chg="mod">
          <ac:chgData name="Guy Hen" userId="725e0dbf-19b5-40e1-a7ec-df86b04e3cb4" providerId="ADAL" clId="{1B2F4D15-EDF7-4D39-8DB6-A1E479BEAE91}" dt="2020-02-15T17:02:22.213" v="2135" actId="123"/>
          <ac:spMkLst>
            <pc:docMk/>
            <pc:sldMk cId="3594167405" sldId="601"/>
            <ac:spMk id="3" creationId="{E309FC28-DC66-4A87-8A4A-E49B9D965CB3}"/>
          </ac:spMkLst>
        </pc:spChg>
      </pc:sldChg>
      <pc:sldChg chg="del">
        <pc:chgData name="Guy Hen" userId="725e0dbf-19b5-40e1-a7ec-df86b04e3cb4" providerId="ADAL" clId="{1B2F4D15-EDF7-4D39-8DB6-A1E479BEAE91}" dt="2020-02-15T17:19:01.128" v="2560" actId="47"/>
        <pc:sldMkLst>
          <pc:docMk/>
          <pc:sldMk cId="2157157982" sldId="602"/>
        </pc:sldMkLst>
      </pc:sldChg>
      <pc:sldChg chg="del">
        <pc:chgData name="Guy Hen" userId="725e0dbf-19b5-40e1-a7ec-df86b04e3cb4" providerId="ADAL" clId="{1B2F4D15-EDF7-4D39-8DB6-A1E479BEAE91}" dt="2020-02-15T17:19:01.128" v="2560" actId="47"/>
        <pc:sldMkLst>
          <pc:docMk/>
          <pc:sldMk cId="1745674679" sldId="603"/>
        </pc:sldMkLst>
      </pc:sldChg>
      <pc:sldChg chg="modSp">
        <pc:chgData name="Guy Hen" userId="725e0dbf-19b5-40e1-a7ec-df86b04e3cb4" providerId="ADAL" clId="{1B2F4D15-EDF7-4D39-8DB6-A1E479BEAE91}" dt="2020-02-15T17:10:10.973" v="2352" actId="2711"/>
        <pc:sldMkLst>
          <pc:docMk/>
          <pc:sldMk cId="3236741861" sldId="604"/>
        </pc:sldMkLst>
        <pc:spChg chg="mod">
          <ac:chgData name="Guy Hen" userId="725e0dbf-19b5-40e1-a7ec-df86b04e3cb4" providerId="ADAL" clId="{1B2F4D15-EDF7-4D39-8DB6-A1E479BEAE91}" dt="2020-02-15T17:09:16.571" v="2346" actId="12"/>
          <ac:spMkLst>
            <pc:docMk/>
            <pc:sldMk cId="3236741861" sldId="604"/>
            <ac:spMk id="3" creationId="{E309FC28-DC66-4A87-8A4A-E49B9D965CB3}"/>
          </ac:spMkLst>
        </pc:spChg>
        <pc:spChg chg="mod">
          <ac:chgData name="Guy Hen" userId="725e0dbf-19b5-40e1-a7ec-df86b04e3cb4" providerId="ADAL" clId="{1B2F4D15-EDF7-4D39-8DB6-A1E479BEAE91}" dt="2020-02-15T17:10:10.973" v="2352" actId="2711"/>
          <ac:spMkLst>
            <pc:docMk/>
            <pc:sldMk cId="3236741861" sldId="604"/>
            <ac:spMk id="16388" creationId="{73F70491-E803-4074-911A-64E641D07740}"/>
          </ac:spMkLst>
        </pc:spChg>
      </pc:sldChg>
      <pc:sldChg chg="del">
        <pc:chgData name="Guy Hen" userId="725e0dbf-19b5-40e1-a7ec-df86b04e3cb4" providerId="ADAL" clId="{1B2F4D15-EDF7-4D39-8DB6-A1E479BEAE91}" dt="2020-02-15T17:09:44.462" v="2347" actId="47"/>
        <pc:sldMkLst>
          <pc:docMk/>
          <pc:sldMk cId="1678438651" sldId="606"/>
        </pc:sldMkLst>
      </pc:sldChg>
      <pc:sldChg chg="del">
        <pc:chgData name="Guy Hen" userId="725e0dbf-19b5-40e1-a7ec-df86b04e3cb4" providerId="ADAL" clId="{1B2F4D15-EDF7-4D39-8DB6-A1E479BEAE91}" dt="2020-02-15T17:09:50.117" v="2348" actId="47"/>
        <pc:sldMkLst>
          <pc:docMk/>
          <pc:sldMk cId="3515514596" sldId="607"/>
        </pc:sldMkLst>
      </pc:sldChg>
      <pc:sldChg chg="delSp modSp">
        <pc:chgData name="Guy Hen" userId="725e0dbf-19b5-40e1-a7ec-df86b04e3cb4" providerId="ADAL" clId="{1B2F4D15-EDF7-4D39-8DB6-A1E479BEAE91}" dt="2020-02-15T17:10:59.223" v="2365" actId="478"/>
        <pc:sldMkLst>
          <pc:docMk/>
          <pc:sldMk cId="2376276015" sldId="608"/>
        </pc:sldMkLst>
        <pc:spChg chg="mod">
          <ac:chgData name="Guy Hen" userId="725e0dbf-19b5-40e1-a7ec-df86b04e3cb4" providerId="ADAL" clId="{1B2F4D15-EDF7-4D39-8DB6-A1E479BEAE91}" dt="2020-02-15T16:09:02.529" v="252" actId="20577"/>
          <ac:spMkLst>
            <pc:docMk/>
            <pc:sldMk cId="2376276015" sldId="608"/>
            <ac:spMk id="3" creationId="{83900D90-7380-4924-9EA2-1248A6745EC1}"/>
          </ac:spMkLst>
        </pc:spChg>
        <pc:spChg chg="mod">
          <ac:chgData name="Guy Hen" userId="725e0dbf-19b5-40e1-a7ec-df86b04e3cb4" providerId="ADAL" clId="{1B2F4D15-EDF7-4D39-8DB6-A1E479BEAE91}" dt="2020-02-15T17:04:20.648" v="2186" actId="20577"/>
          <ac:spMkLst>
            <pc:docMk/>
            <pc:sldMk cId="2376276015" sldId="608"/>
            <ac:spMk id="11266" creationId="{12301B56-2EB1-4FB7-929D-8AC6ED4FA274}"/>
          </ac:spMkLst>
        </pc:spChg>
        <pc:spChg chg="del">
          <ac:chgData name="Guy Hen" userId="725e0dbf-19b5-40e1-a7ec-df86b04e3cb4" providerId="ADAL" clId="{1B2F4D15-EDF7-4D39-8DB6-A1E479BEAE91}" dt="2020-02-15T17:10:59.223" v="2365" actId="478"/>
          <ac:spMkLst>
            <pc:docMk/>
            <pc:sldMk cId="2376276015" sldId="608"/>
            <ac:spMk id="11268" creationId="{4BDB70E2-7512-43F3-8C89-9005D4D89437}"/>
          </ac:spMkLst>
        </pc:spChg>
      </pc:sldChg>
      <pc:sldChg chg="delSp modSp">
        <pc:chgData name="Guy Hen" userId="725e0dbf-19b5-40e1-a7ec-df86b04e3cb4" providerId="ADAL" clId="{1B2F4D15-EDF7-4D39-8DB6-A1E479BEAE91}" dt="2020-02-15T17:10:50.238" v="2362" actId="478"/>
        <pc:sldMkLst>
          <pc:docMk/>
          <pc:sldMk cId="899307907" sldId="609"/>
        </pc:sldMkLst>
        <pc:spChg chg="mod">
          <ac:chgData name="Guy Hen" userId="725e0dbf-19b5-40e1-a7ec-df86b04e3cb4" providerId="ADAL" clId="{1B2F4D15-EDF7-4D39-8DB6-A1E479BEAE91}" dt="2020-02-15T16:07:41.886" v="158" actId="6549"/>
          <ac:spMkLst>
            <pc:docMk/>
            <pc:sldMk cId="899307907" sldId="609"/>
            <ac:spMk id="3" creationId="{83900D90-7380-4924-9EA2-1248A6745EC1}"/>
          </ac:spMkLst>
        </pc:spChg>
        <pc:spChg chg="del">
          <ac:chgData name="Guy Hen" userId="725e0dbf-19b5-40e1-a7ec-df86b04e3cb4" providerId="ADAL" clId="{1B2F4D15-EDF7-4D39-8DB6-A1E479BEAE91}" dt="2020-02-15T17:10:50.238" v="2362" actId="478"/>
          <ac:spMkLst>
            <pc:docMk/>
            <pc:sldMk cId="899307907" sldId="609"/>
            <ac:spMk id="11268" creationId="{4BDB70E2-7512-43F3-8C89-9005D4D89437}"/>
          </ac:spMkLst>
        </pc:spChg>
      </pc:sldChg>
      <pc:sldChg chg="delSp modSp ord">
        <pc:chgData name="Guy Hen" userId="725e0dbf-19b5-40e1-a7ec-df86b04e3cb4" providerId="ADAL" clId="{1B2F4D15-EDF7-4D39-8DB6-A1E479BEAE91}" dt="2020-02-15T17:11:08.633" v="2370" actId="478"/>
        <pc:sldMkLst>
          <pc:docMk/>
          <pc:sldMk cId="841817855" sldId="610"/>
        </pc:sldMkLst>
        <pc:spChg chg="mod">
          <ac:chgData name="Guy Hen" userId="725e0dbf-19b5-40e1-a7ec-df86b04e3cb4" providerId="ADAL" clId="{1B2F4D15-EDF7-4D39-8DB6-A1E479BEAE91}" dt="2020-02-15T17:04:50.063" v="2193" actId="115"/>
          <ac:spMkLst>
            <pc:docMk/>
            <pc:sldMk cId="841817855" sldId="610"/>
            <ac:spMk id="5" creationId="{A825F293-09C5-463E-9DE7-7447D11C78DA}"/>
          </ac:spMkLst>
        </pc:spChg>
        <pc:spChg chg="del">
          <ac:chgData name="Guy Hen" userId="725e0dbf-19b5-40e1-a7ec-df86b04e3cb4" providerId="ADAL" clId="{1B2F4D15-EDF7-4D39-8DB6-A1E479BEAE91}" dt="2020-02-15T17:11:08.633" v="2370" actId="478"/>
          <ac:spMkLst>
            <pc:docMk/>
            <pc:sldMk cId="841817855" sldId="610"/>
            <ac:spMk id="14340" creationId="{D14C91B9-6E5A-43F5-9EBC-0432A7238066}"/>
          </ac:spMkLst>
        </pc:spChg>
      </pc:sldChg>
      <pc:sldChg chg="delSp modSp ord">
        <pc:chgData name="Guy Hen" userId="725e0dbf-19b5-40e1-a7ec-df86b04e3cb4" providerId="ADAL" clId="{1B2F4D15-EDF7-4D39-8DB6-A1E479BEAE91}" dt="2020-02-15T17:11:16.889" v="2373" actId="478"/>
        <pc:sldMkLst>
          <pc:docMk/>
          <pc:sldMk cId="1788221307" sldId="611"/>
        </pc:sldMkLst>
        <pc:spChg chg="mod">
          <ac:chgData name="Guy Hen" userId="725e0dbf-19b5-40e1-a7ec-df86b04e3cb4" providerId="ADAL" clId="{1B2F4D15-EDF7-4D39-8DB6-A1E479BEAE91}" dt="2020-02-15T17:11:14.662" v="2372" actId="20577"/>
          <ac:spMkLst>
            <pc:docMk/>
            <pc:sldMk cId="1788221307" sldId="611"/>
            <ac:spMk id="5" creationId="{A825F293-09C5-463E-9DE7-7447D11C78DA}"/>
          </ac:spMkLst>
        </pc:spChg>
        <pc:spChg chg="del">
          <ac:chgData name="Guy Hen" userId="725e0dbf-19b5-40e1-a7ec-df86b04e3cb4" providerId="ADAL" clId="{1B2F4D15-EDF7-4D39-8DB6-A1E479BEAE91}" dt="2020-02-15T17:11:16.889" v="2373" actId="478"/>
          <ac:spMkLst>
            <pc:docMk/>
            <pc:sldMk cId="1788221307" sldId="611"/>
            <ac:spMk id="14340" creationId="{D14C91B9-6E5A-43F5-9EBC-0432A7238066}"/>
          </ac:spMkLst>
        </pc:spChg>
      </pc:sldChg>
      <pc:sldChg chg="delSp modSp">
        <pc:chgData name="Guy Hen" userId="725e0dbf-19b5-40e1-a7ec-df86b04e3cb4" providerId="ADAL" clId="{1B2F4D15-EDF7-4D39-8DB6-A1E479BEAE91}" dt="2020-02-15T17:11:31.566" v="2381" actId="478"/>
        <pc:sldMkLst>
          <pc:docMk/>
          <pc:sldMk cId="2654935934" sldId="612"/>
        </pc:sldMkLst>
        <pc:spChg chg="mod">
          <ac:chgData name="Guy Hen" userId="725e0dbf-19b5-40e1-a7ec-df86b04e3cb4" providerId="ADAL" clId="{1B2F4D15-EDF7-4D39-8DB6-A1E479BEAE91}" dt="2020-02-15T17:11:29.304" v="2380" actId="5793"/>
          <ac:spMkLst>
            <pc:docMk/>
            <pc:sldMk cId="2654935934" sldId="612"/>
            <ac:spMk id="5" creationId="{A825F293-09C5-463E-9DE7-7447D11C78DA}"/>
          </ac:spMkLst>
        </pc:spChg>
        <pc:spChg chg="del">
          <ac:chgData name="Guy Hen" userId="725e0dbf-19b5-40e1-a7ec-df86b04e3cb4" providerId="ADAL" clId="{1B2F4D15-EDF7-4D39-8DB6-A1E479BEAE91}" dt="2020-02-15T17:11:31.566" v="2381" actId="478"/>
          <ac:spMkLst>
            <pc:docMk/>
            <pc:sldMk cId="2654935934" sldId="612"/>
            <ac:spMk id="14340" creationId="{D14C91B9-6E5A-43F5-9EBC-0432A7238066}"/>
          </ac:spMkLst>
        </pc:spChg>
      </pc:sldChg>
      <pc:sldChg chg="delSp modSp ord">
        <pc:chgData name="Guy Hen" userId="725e0dbf-19b5-40e1-a7ec-df86b04e3cb4" providerId="ADAL" clId="{1B2F4D15-EDF7-4D39-8DB6-A1E479BEAE91}" dt="2020-02-15T17:13:28.744" v="2404" actId="20578"/>
        <pc:sldMkLst>
          <pc:docMk/>
          <pc:sldMk cId="1248002819" sldId="613"/>
        </pc:sldMkLst>
        <pc:spChg chg="mod">
          <ac:chgData name="Guy Hen" userId="725e0dbf-19b5-40e1-a7ec-df86b04e3cb4" providerId="ADAL" clId="{1B2F4D15-EDF7-4D39-8DB6-A1E479BEAE91}" dt="2020-02-15T16:56:47.247" v="1947" actId="6549"/>
          <ac:spMkLst>
            <pc:docMk/>
            <pc:sldMk cId="1248002819" sldId="613"/>
            <ac:spMk id="4" creationId="{FCA5D624-6672-467A-99FF-764F6D43EA15}"/>
          </ac:spMkLst>
        </pc:spChg>
        <pc:spChg chg="mod">
          <ac:chgData name="Guy Hen" userId="725e0dbf-19b5-40e1-a7ec-df86b04e3cb4" providerId="ADAL" clId="{1B2F4D15-EDF7-4D39-8DB6-A1E479BEAE91}" dt="2020-02-15T17:11:46.562" v="2394" actId="20577"/>
          <ac:spMkLst>
            <pc:docMk/>
            <pc:sldMk cId="1248002819" sldId="613"/>
            <ac:spMk id="5" creationId="{A825F293-09C5-463E-9DE7-7447D11C78DA}"/>
          </ac:spMkLst>
        </pc:spChg>
        <pc:spChg chg="del">
          <ac:chgData name="Guy Hen" userId="725e0dbf-19b5-40e1-a7ec-df86b04e3cb4" providerId="ADAL" clId="{1B2F4D15-EDF7-4D39-8DB6-A1E479BEAE91}" dt="2020-02-15T17:11:48.014" v="2395" actId="478"/>
          <ac:spMkLst>
            <pc:docMk/>
            <pc:sldMk cId="1248002819" sldId="613"/>
            <ac:spMk id="14340" creationId="{D14C91B9-6E5A-43F5-9EBC-0432A7238066}"/>
          </ac:spMkLst>
        </pc:spChg>
      </pc:sldChg>
      <pc:sldChg chg="del">
        <pc:chgData name="Guy Hen" userId="725e0dbf-19b5-40e1-a7ec-df86b04e3cb4" providerId="ADAL" clId="{1B2F4D15-EDF7-4D39-8DB6-A1E479BEAE91}" dt="2020-02-15T17:07:52.122" v="2261" actId="47"/>
        <pc:sldMkLst>
          <pc:docMk/>
          <pc:sldMk cId="1495792041" sldId="614"/>
        </pc:sldMkLst>
      </pc:sldChg>
      <pc:sldChg chg="addSp delSp modSp add">
        <pc:chgData name="Guy Hen" userId="725e0dbf-19b5-40e1-a7ec-df86b04e3cb4" providerId="ADAL" clId="{1B2F4D15-EDF7-4D39-8DB6-A1E479BEAE91}" dt="2020-02-15T17:11:05.750" v="2367" actId="478"/>
        <pc:sldMkLst>
          <pc:docMk/>
          <pc:sldMk cId="474785492" sldId="615"/>
        </pc:sldMkLst>
        <pc:spChg chg="add del mod">
          <ac:chgData name="Guy Hen" userId="725e0dbf-19b5-40e1-a7ec-df86b04e3cb4" providerId="ADAL" clId="{1B2F4D15-EDF7-4D39-8DB6-A1E479BEAE91}" dt="2020-02-15T15:58:24.914" v="89"/>
          <ac:spMkLst>
            <pc:docMk/>
            <pc:sldMk cId="474785492" sldId="615"/>
            <ac:spMk id="3" creationId="{F39ECF17-0D76-4916-9563-B8EAFA74C63D}"/>
          </ac:spMkLst>
        </pc:spChg>
        <pc:spChg chg="add del mod">
          <ac:chgData name="Guy Hen" userId="725e0dbf-19b5-40e1-a7ec-df86b04e3cb4" providerId="ADAL" clId="{1B2F4D15-EDF7-4D39-8DB6-A1E479BEAE91}" dt="2020-02-15T15:58:24.914" v="89"/>
          <ac:spMkLst>
            <pc:docMk/>
            <pc:sldMk cId="474785492" sldId="615"/>
            <ac:spMk id="6" creationId="{1A110B50-DF07-4F68-B052-C45D2A44C1B7}"/>
          </ac:spMkLst>
        </pc:spChg>
        <pc:spChg chg="add del mod">
          <ac:chgData name="Guy Hen" userId="725e0dbf-19b5-40e1-a7ec-df86b04e3cb4" providerId="ADAL" clId="{1B2F4D15-EDF7-4D39-8DB6-A1E479BEAE91}" dt="2020-02-15T15:58:24.914" v="89"/>
          <ac:spMkLst>
            <pc:docMk/>
            <pc:sldMk cId="474785492" sldId="615"/>
            <ac:spMk id="7" creationId="{01E1E3B2-A662-4DF6-BAB2-AB3F845990E3}"/>
          </ac:spMkLst>
        </pc:spChg>
        <pc:spChg chg="add del mod">
          <ac:chgData name="Guy Hen" userId="725e0dbf-19b5-40e1-a7ec-df86b04e3cb4" providerId="ADAL" clId="{1B2F4D15-EDF7-4D39-8DB6-A1E479BEAE91}" dt="2020-02-15T15:58:24.914" v="89"/>
          <ac:spMkLst>
            <pc:docMk/>
            <pc:sldMk cId="474785492" sldId="615"/>
            <ac:spMk id="8" creationId="{A2845BB5-80B2-4F4C-B4DC-5F92E8A1673E}"/>
          </ac:spMkLst>
        </pc:spChg>
        <pc:spChg chg="add del mod">
          <ac:chgData name="Guy Hen" userId="725e0dbf-19b5-40e1-a7ec-df86b04e3cb4" providerId="ADAL" clId="{1B2F4D15-EDF7-4D39-8DB6-A1E479BEAE91}" dt="2020-02-15T15:58:18.412" v="85"/>
          <ac:spMkLst>
            <pc:docMk/>
            <pc:sldMk cId="474785492" sldId="615"/>
            <ac:spMk id="12" creationId="{E74F5F50-0E9F-4474-B6E0-A6E97797AE56}"/>
          </ac:spMkLst>
        </pc:spChg>
        <pc:spChg chg="add mod">
          <ac:chgData name="Guy Hen" userId="725e0dbf-19b5-40e1-a7ec-df86b04e3cb4" providerId="ADAL" clId="{1B2F4D15-EDF7-4D39-8DB6-A1E479BEAE91}" dt="2020-02-15T15:57:10.843" v="83" actId="1076"/>
          <ac:spMkLst>
            <pc:docMk/>
            <pc:sldMk cId="474785492" sldId="615"/>
            <ac:spMk id="15" creationId="{4A5B59D2-693E-4453-880B-8D7E48FA2F7A}"/>
          </ac:spMkLst>
        </pc:spChg>
        <pc:spChg chg="add del mod">
          <ac:chgData name="Guy Hen" userId="725e0dbf-19b5-40e1-a7ec-df86b04e3cb4" providerId="ADAL" clId="{1B2F4D15-EDF7-4D39-8DB6-A1E479BEAE91}" dt="2020-02-15T16:01:21.193" v="124" actId="11529"/>
          <ac:spMkLst>
            <pc:docMk/>
            <pc:sldMk cId="474785492" sldId="615"/>
            <ac:spMk id="16" creationId="{5D531F76-9961-423C-8190-4BDBDD91A7F1}"/>
          </ac:spMkLst>
        </pc:spChg>
        <pc:spChg chg="add del mod">
          <ac:chgData name="Guy Hen" userId="725e0dbf-19b5-40e1-a7ec-df86b04e3cb4" providerId="ADAL" clId="{1B2F4D15-EDF7-4D39-8DB6-A1E479BEAE91}" dt="2020-02-15T15:58:20.417" v="86"/>
          <ac:spMkLst>
            <pc:docMk/>
            <pc:sldMk cId="474785492" sldId="615"/>
            <ac:spMk id="17" creationId="{18E2D115-9102-4F31-8640-8EFCFA700209}"/>
          </ac:spMkLst>
        </pc:spChg>
        <pc:spChg chg="add del">
          <ac:chgData name="Guy Hen" userId="725e0dbf-19b5-40e1-a7ec-df86b04e3cb4" providerId="ADAL" clId="{1B2F4D15-EDF7-4D39-8DB6-A1E479BEAE91}" dt="2020-02-15T15:58:40.906" v="91"/>
          <ac:spMkLst>
            <pc:docMk/>
            <pc:sldMk cId="474785492" sldId="615"/>
            <ac:spMk id="18" creationId="{950817C2-61D5-4AFA-B844-DF90BC63ABDE}"/>
          </ac:spMkLst>
        </pc:spChg>
        <pc:spChg chg="add del">
          <ac:chgData name="Guy Hen" userId="725e0dbf-19b5-40e1-a7ec-df86b04e3cb4" providerId="ADAL" clId="{1B2F4D15-EDF7-4D39-8DB6-A1E479BEAE91}" dt="2020-02-15T15:58:40.906" v="91"/>
          <ac:spMkLst>
            <pc:docMk/>
            <pc:sldMk cId="474785492" sldId="615"/>
            <ac:spMk id="19" creationId="{D201D500-EBCA-4B23-8566-135B4398B197}"/>
          </ac:spMkLst>
        </pc:spChg>
        <pc:spChg chg="add del">
          <ac:chgData name="Guy Hen" userId="725e0dbf-19b5-40e1-a7ec-df86b04e3cb4" providerId="ADAL" clId="{1B2F4D15-EDF7-4D39-8DB6-A1E479BEAE91}" dt="2020-02-15T15:58:40.906" v="91"/>
          <ac:spMkLst>
            <pc:docMk/>
            <pc:sldMk cId="474785492" sldId="615"/>
            <ac:spMk id="20" creationId="{479221B9-3B21-45C9-ADA1-9EDB463BD06A}"/>
          </ac:spMkLst>
        </pc:spChg>
        <pc:spChg chg="add del">
          <ac:chgData name="Guy Hen" userId="725e0dbf-19b5-40e1-a7ec-df86b04e3cb4" providerId="ADAL" clId="{1B2F4D15-EDF7-4D39-8DB6-A1E479BEAE91}" dt="2020-02-15T15:58:40.906" v="91"/>
          <ac:spMkLst>
            <pc:docMk/>
            <pc:sldMk cId="474785492" sldId="615"/>
            <ac:spMk id="21" creationId="{22A30EFC-BACB-4794-9C40-DD0E902EE242}"/>
          </ac:spMkLst>
        </pc:spChg>
        <pc:spChg chg="add del mod">
          <ac:chgData name="Guy Hen" userId="725e0dbf-19b5-40e1-a7ec-df86b04e3cb4" providerId="ADAL" clId="{1B2F4D15-EDF7-4D39-8DB6-A1E479BEAE91}" dt="2020-02-15T16:02:36.684" v="132" actId="11529"/>
          <ac:spMkLst>
            <pc:docMk/>
            <pc:sldMk cId="474785492" sldId="615"/>
            <ac:spMk id="22" creationId="{A6C1B176-8871-473B-BA6C-3D24AA572996}"/>
          </ac:spMkLst>
        </pc:spChg>
        <pc:spChg chg="add mod">
          <ac:chgData name="Guy Hen" userId="725e0dbf-19b5-40e1-a7ec-df86b04e3cb4" providerId="ADAL" clId="{1B2F4D15-EDF7-4D39-8DB6-A1E479BEAE91}" dt="2020-02-15T16:03:25.443" v="146" actId="207"/>
          <ac:spMkLst>
            <pc:docMk/>
            <pc:sldMk cId="474785492" sldId="615"/>
            <ac:spMk id="23" creationId="{0B066321-A055-41D5-8066-1BAE134D6F65}"/>
          </ac:spMkLst>
        </pc:spChg>
        <pc:spChg chg="add del mod">
          <ac:chgData name="Guy Hen" userId="725e0dbf-19b5-40e1-a7ec-df86b04e3cb4" providerId="ADAL" clId="{1B2F4D15-EDF7-4D39-8DB6-A1E479BEAE91}" dt="2020-02-15T16:01:20.368" v="121"/>
          <ac:spMkLst>
            <pc:docMk/>
            <pc:sldMk cId="474785492" sldId="615"/>
            <ac:spMk id="24" creationId="{4196DE59-741B-4573-8858-06A32FAEEB04}"/>
          </ac:spMkLst>
        </pc:spChg>
        <pc:spChg chg="add del mod">
          <ac:chgData name="Guy Hen" userId="725e0dbf-19b5-40e1-a7ec-df86b04e3cb4" providerId="ADAL" clId="{1B2F4D15-EDF7-4D39-8DB6-A1E479BEAE91}" dt="2020-02-15T16:01:19.808" v="118"/>
          <ac:spMkLst>
            <pc:docMk/>
            <pc:sldMk cId="474785492" sldId="615"/>
            <ac:spMk id="26" creationId="{AB283137-F759-4457-9CFB-BCCC544BD27F}"/>
          </ac:spMkLst>
        </pc:spChg>
        <pc:spChg chg="add mod">
          <ac:chgData name="Guy Hen" userId="725e0dbf-19b5-40e1-a7ec-df86b04e3cb4" providerId="ADAL" clId="{1B2F4D15-EDF7-4D39-8DB6-A1E479BEAE91}" dt="2020-02-15T16:03:31.711" v="148" actId="14100"/>
          <ac:spMkLst>
            <pc:docMk/>
            <pc:sldMk cId="474785492" sldId="615"/>
            <ac:spMk id="29" creationId="{CDFB12B6-CDBD-413A-8129-18401BF0BE5A}"/>
          </ac:spMkLst>
        </pc:spChg>
        <pc:spChg chg="add mod">
          <ac:chgData name="Guy Hen" userId="725e0dbf-19b5-40e1-a7ec-df86b04e3cb4" providerId="ADAL" clId="{1B2F4D15-EDF7-4D39-8DB6-A1E479BEAE91}" dt="2020-02-15T16:03:19.928" v="145" actId="14100"/>
          <ac:spMkLst>
            <pc:docMk/>
            <pc:sldMk cId="474785492" sldId="615"/>
            <ac:spMk id="30" creationId="{7BD7A6B4-6006-4E0F-8C03-B15DEDDF22BD}"/>
          </ac:spMkLst>
        </pc:spChg>
        <pc:spChg chg="add mod">
          <ac:chgData name="Guy Hen" userId="725e0dbf-19b5-40e1-a7ec-df86b04e3cb4" providerId="ADAL" clId="{1B2F4D15-EDF7-4D39-8DB6-A1E479BEAE91}" dt="2020-02-15T16:03:44.201" v="152" actId="14100"/>
          <ac:spMkLst>
            <pc:docMk/>
            <pc:sldMk cId="474785492" sldId="615"/>
            <ac:spMk id="31" creationId="{C64F4CBE-364A-41E6-8C03-99AF8D1766DA}"/>
          </ac:spMkLst>
        </pc:spChg>
        <pc:spChg chg="mod">
          <ac:chgData name="Guy Hen" userId="725e0dbf-19b5-40e1-a7ec-df86b04e3cb4" providerId="ADAL" clId="{1B2F4D15-EDF7-4D39-8DB6-A1E479BEAE91}" dt="2020-02-15T17:04:38.401" v="2190" actId="6549"/>
          <ac:spMkLst>
            <pc:docMk/>
            <pc:sldMk cId="474785492" sldId="615"/>
            <ac:spMk id="16386" creationId="{6B6B6A75-FA35-4D22-BF33-84C69EA9DBDC}"/>
          </ac:spMkLst>
        </pc:spChg>
        <pc:spChg chg="del">
          <ac:chgData name="Guy Hen" userId="725e0dbf-19b5-40e1-a7ec-df86b04e3cb4" providerId="ADAL" clId="{1B2F4D15-EDF7-4D39-8DB6-A1E479BEAE91}" dt="2020-02-15T17:11:05.750" v="2367" actId="478"/>
          <ac:spMkLst>
            <pc:docMk/>
            <pc:sldMk cId="474785492" sldId="615"/>
            <ac:spMk id="16388" creationId="{73F70491-E803-4074-911A-64E641D07740}"/>
          </ac:spMkLst>
        </pc:spChg>
        <pc:picChg chg="del mod">
          <ac:chgData name="Guy Hen" userId="725e0dbf-19b5-40e1-a7ec-df86b04e3cb4" providerId="ADAL" clId="{1B2F4D15-EDF7-4D39-8DB6-A1E479BEAE91}" dt="2020-02-15T15:58:15.352" v="84" actId="478"/>
          <ac:picMkLst>
            <pc:docMk/>
            <pc:sldMk cId="474785492" sldId="615"/>
            <ac:picMk id="2" creationId="{3A4B4360-6B0C-44FC-95FA-572A9B1C398D}"/>
          </ac:picMkLst>
        </pc:picChg>
        <pc:picChg chg="add mod modCrop">
          <ac:chgData name="Guy Hen" userId="725e0dbf-19b5-40e1-a7ec-df86b04e3cb4" providerId="ADAL" clId="{1B2F4D15-EDF7-4D39-8DB6-A1E479BEAE91}" dt="2020-02-15T16:01:25.239" v="127" actId="732"/>
          <ac:picMkLst>
            <pc:docMk/>
            <pc:sldMk cId="474785492" sldId="615"/>
            <ac:picMk id="14" creationId="{A9E8AC78-345E-4453-94C5-95973B99E238}"/>
          </ac:picMkLst>
        </pc:picChg>
        <pc:picChg chg="add del">
          <ac:chgData name="Guy Hen" userId="725e0dbf-19b5-40e1-a7ec-df86b04e3cb4" providerId="ADAL" clId="{1B2F4D15-EDF7-4D39-8DB6-A1E479BEAE91}" dt="2020-02-15T16:00:39.199" v="106"/>
          <ac:picMkLst>
            <pc:docMk/>
            <pc:sldMk cId="474785492" sldId="615"/>
            <ac:picMk id="25" creationId="{20A1256E-52CD-4A37-9EC5-1E87AEC195AE}"/>
          </ac:picMkLst>
        </pc:picChg>
        <pc:cxnChg chg="add del mod">
          <ac:chgData name="Guy Hen" userId="725e0dbf-19b5-40e1-a7ec-df86b04e3cb4" providerId="ADAL" clId="{1B2F4D15-EDF7-4D39-8DB6-A1E479BEAE91}" dt="2020-02-15T15:58:23.386" v="88"/>
          <ac:cxnSpMkLst>
            <pc:docMk/>
            <pc:sldMk cId="474785492" sldId="615"/>
            <ac:cxnSpMk id="5" creationId="{11379F12-07B3-4E85-8280-34F02C6DAF17}"/>
          </ac:cxnSpMkLst>
        </pc:cxnChg>
        <pc:cxnChg chg="add del mod">
          <ac:chgData name="Guy Hen" userId="725e0dbf-19b5-40e1-a7ec-df86b04e3cb4" providerId="ADAL" clId="{1B2F4D15-EDF7-4D39-8DB6-A1E479BEAE91}" dt="2020-02-15T15:58:22.411" v="87"/>
          <ac:cxnSpMkLst>
            <pc:docMk/>
            <pc:sldMk cId="474785492" sldId="615"/>
            <ac:cxnSpMk id="13" creationId="{B4ED18FB-BB1A-4709-A5A2-4C5BB888EA25}"/>
          </ac:cxnSpMkLst>
        </pc:cxnChg>
        <pc:cxnChg chg="add mod">
          <ac:chgData name="Guy Hen" userId="725e0dbf-19b5-40e1-a7ec-df86b04e3cb4" providerId="ADAL" clId="{1B2F4D15-EDF7-4D39-8DB6-A1E479BEAE91}" dt="2020-02-15T16:04:12.072" v="154" actId="208"/>
          <ac:cxnSpMkLst>
            <pc:docMk/>
            <pc:sldMk cId="474785492" sldId="615"/>
            <ac:cxnSpMk id="28" creationId="{18C7FE8B-6003-41A7-A94B-A011F02F25EB}"/>
          </ac:cxnSpMkLst>
        </pc:cxnChg>
        <pc:cxnChg chg="add mod">
          <ac:chgData name="Guy Hen" userId="725e0dbf-19b5-40e1-a7ec-df86b04e3cb4" providerId="ADAL" clId="{1B2F4D15-EDF7-4D39-8DB6-A1E479BEAE91}" dt="2020-02-15T16:04:18.560" v="157" actId="14100"/>
          <ac:cxnSpMkLst>
            <pc:docMk/>
            <pc:sldMk cId="474785492" sldId="615"/>
            <ac:cxnSpMk id="34" creationId="{E2B8F06F-DD40-4555-AE82-255F3C6881E0}"/>
          </ac:cxnSpMkLst>
        </pc:cxnChg>
      </pc:sldChg>
      <pc:sldChg chg="del">
        <pc:chgData name="Guy Hen" userId="725e0dbf-19b5-40e1-a7ec-df86b04e3cb4" providerId="ADAL" clId="{1B2F4D15-EDF7-4D39-8DB6-A1E479BEAE91}" dt="2020-02-15T15:54:33.676" v="56" actId="2696"/>
        <pc:sldMkLst>
          <pc:docMk/>
          <pc:sldMk cId="1648900356" sldId="615"/>
        </pc:sldMkLst>
      </pc:sldChg>
      <pc:sldChg chg="modSp">
        <pc:chgData name="Guy Hen" userId="725e0dbf-19b5-40e1-a7ec-df86b04e3cb4" providerId="ADAL" clId="{1B2F4D15-EDF7-4D39-8DB6-A1E479BEAE91}" dt="2020-02-15T17:19:12.459" v="2561" actId="115"/>
        <pc:sldMkLst>
          <pc:docMk/>
          <pc:sldMk cId="3284387475" sldId="617"/>
        </pc:sldMkLst>
        <pc:spChg chg="mod">
          <ac:chgData name="Guy Hen" userId="725e0dbf-19b5-40e1-a7ec-df86b04e3cb4" providerId="ADAL" clId="{1B2F4D15-EDF7-4D39-8DB6-A1E479BEAE91}" dt="2020-02-15T17:19:12.459" v="2561" actId="115"/>
          <ac:spMkLst>
            <pc:docMk/>
            <pc:sldMk cId="3284387475" sldId="617"/>
            <ac:spMk id="45059" creationId="{1F034635-194D-430D-A7AD-B640275D355F}"/>
          </ac:spMkLst>
        </pc:spChg>
      </pc:sldChg>
      <pc:sldChg chg="delSp modSp add ord">
        <pc:chgData name="Guy Hen" userId="725e0dbf-19b5-40e1-a7ec-df86b04e3cb4" providerId="ADAL" clId="{1B2F4D15-EDF7-4D39-8DB6-A1E479BEAE91}" dt="2020-02-15T17:11:40.007" v="2388" actId="478"/>
        <pc:sldMkLst>
          <pc:docMk/>
          <pc:sldMk cId="603905578" sldId="619"/>
        </pc:sldMkLst>
        <pc:spChg chg="mod">
          <ac:chgData name="Guy Hen" userId="725e0dbf-19b5-40e1-a7ec-df86b04e3cb4" providerId="ADAL" clId="{1B2F4D15-EDF7-4D39-8DB6-A1E479BEAE91}" dt="2020-02-15T17:11:38.577" v="2387" actId="20577"/>
          <ac:spMkLst>
            <pc:docMk/>
            <pc:sldMk cId="603905578" sldId="619"/>
            <ac:spMk id="5" creationId="{A825F293-09C5-463E-9DE7-7447D11C78DA}"/>
          </ac:spMkLst>
        </pc:spChg>
        <pc:spChg chg="del">
          <ac:chgData name="Guy Hen" userId="725e0dbf-19b5-40e1-a7ec-df86b04e3cb4" providerId="ADAL" clId="{1B2F4D15-EDF7-4D39-8DB6-A1E479BEAE91}" dt="2020-02-15T17:11:40.007" v="2388" actId="478"/>
          <ac:spMkLst>
            <pc:docMk/>
            <pc:sldMk cId="603905578" sldId="619"/>
            <ac:spMk id="14340" creationId="{D14C91B9-6E5A-43F5-9EBC-0432A7238066}"/>
          </ac:spMkLst>
        </pc:spChg>
      </pc:sldChg>
    </pc:docChg>
  </pc:docChgLst>
  <pc:docChgLst>
    <pc:chgData name="Yaakov David" userId="b926cabc-0f4d-4d89-9522-473cdd87a26a" providerId="ADAL" clId="{200C6CB4-BDE9-4BEB-A36A-4D7CD13A8FB3}"/>
    <pc:docChg chg="undo redo custSel addSld delSld modSld sldOrd modNotesMaster modHandout">
      <pc:chgData name="Yaakov David" userId="b926cabc-0f4d-4d89-9522-473cdd87a26a" providerId="ADAL" clId="{200C6CB4-BDE9-4BEB-A36A-4D7CD13A8FB3}" dt="2020-02-16T10:46:49.836" v="1188" actId="113"/>
      <pc:docMkLst>
        <pc:docMk/>
      </pc:docMkLst>
      <pc:sldChg chg="modSp mod">
        <pc:chgData name="Yaakov David" userId="b926cabc-0f4d-4d89-9522-473cdd87a26a" providerId="ADAL" clId="{200C6CB4-BDE9-4BEB-A36A-4D7CD13A8FB3}" dt="2020-02-16T08:18:25.250" v="6" actId="20577"/>
        <pc:sldMkLst>
          <pc:docMk/>
          <pc:sldMk cId="0" sldId="265"/>
        </pc:sldMkLst>
        <pc:spChg chg="mod">
          <ac:chgData name="Yaakov David" userId="b926cabc-0f4d-4d89-9522-473cdd87a26a" providerId="ADAL" clId="{200C6CB4-BDE9-4BEB-A36A-4D7CD13A8FB3}" dt="2020-02-16T08:18:25.250" v="6" actId="20577"/>
          <ac:spMkLst>
            <pc:docMk/>
            <pc:sldMk cId="0" sldId="265"/>
            <ac:spMk id="7173" creationId="{E009A94C-2F02-4EE7-840F-730B9F807342}"/>
          </ac:spMkLst>
        </pc:spChg>
      </pc:sldChg>
      <pc:sldChg chg="modSp mod ord">
        <pc:chgData name="Yaakov David" userId="b926cabc-0f4d-4d89-9522-473cdd87a26a" providerId="ADAL" clId="{200C6CB4-BDE9-4BEB-A36A-4D7CD13A8FB3}" dt="2020-02-16T10:46:42.628" v="1186" actId="113"/>
        <pc:sldMkLst>
          <pc:docMk/>
          <pc:sldMk cId="0" sldId="268"/>
        </pc:sldMkLst>
        <pc:spChg chg="mod">
          <ac:chgData name="Yaakov David" userId="b926cabc-0f4d-4d89-9522-473cdd87a26a" providerId="ADAL" clId="{200C6CB4-BDE9-4BEB-A36A-4D7CD13A8FB3}" dt="2020-02-16T09:15:05.515" v="634" actId="108"/>
          <ac:spMkLst>
            <pc:docMk/>
            <pc:sldMk cId="0" sldId="268"/>
            <ac:spMk id="2" creationId="{EFF4BF25-411E-496A-A170-224ED886407A}"/>
          </ac:spMkLst>
        </pc:spChg>
        <pc:spChg chg="mod">
          <ac:chgData name="Yaakov David" userId="b926cabc-0f4d-4d89-9522-473cdd87a26a" providerId="ADAL" clId="{200C6CB4-BDE9-4BEB-A36A-4D7CD13A8FB3}" dt="2020-02-16T10:46:42.628" v="1186" actId="113"/>
          <ac:spMkLst>
            <pc:docMk/>
            <pc:sldMk cId="0" sldId="268"/>
            <ac:spMk id="8194" creationId="{F407F155-0C4F-449C-B7D1-F72DFAA4EA24}"/>
          </ac:spMkLst>
        </pc:spChg>
        <pc:spChg chg="mod">
          <ac:chgData name="Yaakov David" userId="b926cabc-0f4d-4d89-9522-473cdd87a26a" providerId="ADAL" clId="{200C6CB4-BDE9-4BEB-A36A-4D7CD13A8FB3}" dt="2020-02-16T10:12:15.964" v="784" actId="255"/>
          <ac:spMkLst>
            <pc:docMk/>
            <pc:sldMk cId="0" sldId="268"/>
            <ac:spMk id="8196" creationId="{C68974BC-B27E-4122-9EBE-566AFA663977}"/>
          </ac:spMkLst>
        </pc:spChg>
      </pc:sldChg>
      <pc:sldChg chg="modSp mod">
        <pc:chgData name="Yaakov David" userId="b926cabc-0f4d-4d89-9522-473cdd87a26a" providerId="ADAL" clId="{200C6CB4-BDE9-4BEB-A36A-4D7CD13A8FB3}" dt="2020-02-16T10:19:27.493" v="862" actId="255"/>
        <pc:sldMkLst>
          <pc:docMk/>
          <pc:sldMk cId="3736437520" sldId="302"/>
        </pc:sldMkLst>
        <pc:spChg chg="mod">
          <ac:chgData name="Yaakov David" userId="b926cabc-0f4d-4d89-9522-473cdd87a26a" providerId="ADAL" clId="{200C6CB4-BDE9-4BEB-A36A-4D7CD13A8FB3}" dt="2020-02-16T10:19:27.493" v="862" actId="255"/>
          <ac:spMkLst>
            <pc:docMk/>
            <pc:sldMk cId="3736437520" sldId="302"/>
            <ac:spMk id="46082" creationId="{F771190A-1AF0-4006-A782-7F5894CE2205}"/>
          </ac:spMkLst>
        </pc:spChg>
        <pc:spChg chg="mod">
          <ac:chgData name="Yaakov David" userId="b926cabc-0f4d-4d89-9522-473cdd87a26a" providerId="ADAL" clId="{200C6CB4-BDE9-4BEB-A36A-4D7CD13A8FB3}" dt="2020-02-16T09:06:09.151" v="445" actId="20577"/>
          <ac:spMkLst>
            <pc:docMk/>
            <pc:sldMk cId="3736437520" sldId="302"/>
            <ac:spMk id="46083" creationId="{E17B8504-5CA2-4093-BDA2-11FB2414C852}"/>
          </ac:spMkLst>
        </pc:spChg>
      </pc:sldChg>
      <pc:sldChg chg="modSp">
        <pc:chgData name="Yaakov David" userId="b926cabc-0f4d-4d89-9522-473cdd87a26a" providerId="ADAL" clId="{200C6CB4-BDE9-4BEB-A36A-4D7CD13A8FB3}" dt="2020-02-16T10:32:00.800" v="993" actId="1076"/>
        <pc:sldMkLst>
          <pc:docMk/>
          <pc:sldMk cId="0" sldId="328"/>
        </pc:sldMkLst>
        <pc:spChg chg="mod">
          <ac:chgData name="Yaakov David" userId="b926cabc-0f4d-4d89-9522-473cdd87a26a" providerId="ADAL" clId="{200C6CB4-BDE9-4BEB-A36A-4D7CD13A8FB3}" dt="2020-02-16T10:32:00.800" v="993" actId="1076"/>
          <ac:spMkLst>
            <pc:docMk/>
            <pc:sldMk cId="0" sldId="328"/>
            <ac:spMk id="20482" creationId="{6E4DA042-42E4-4695-B3BA-75FC9426C344}"/>
          </ac:spMkLst>
        </pc:spChg>
      </pc:sldChg>
      <pc:sldChg chg="modSp mod">
        <pc:chgData name="Yaakov David" userId="b926cabc-0f4d-4d89-9522-473cdd87a26a" providerId="ADAL" clId="{200C6CB4-BDE9-4BEB-A36A-4D7CD13A8FB3}" dt="2020-02-16T10:17:46.915" v="846" actId="404"/>
        <pc:sldMkLst>
          <pc:docMk/>
          <pc:sldMk cId="0" sldId="330"/>
        </pc:sldMkLst>
        <pc:spChg chg="mod">
          <ac:chgData name="Yaakov David" userId="b926cabc-0f4d-4d89-9522-473cdd87a26a" providerId="ADAL" clId="{200C6CB4-BDE9-4BEB-A36A-4D7CD13A8FB3}" dt="2020-02-16T10:17:46.915" v="846" actId="404"/>
          <ac:spMkLst>
            <pc:docMk/>
            <pc:sldMk cId="0" sldId="330"/>
            <ac:spMk id="18434" creationId="{FF39498A-A501-4CDE-94AD-63352702DFCA}"/>
          </ac:spMkLst>
        </pc:spChg>
      </pc:sldChg>
      <pc:sldChg chg="addSp delSp modSp mod">
        <pc:chgData name="Yaakov David" userId="b926cabc-0f4d-4d89-9522-473cdd87a26a" providerId="ADAL" clId="{200C6CB4-BDE9-4BEB-A36A-4D7CD13A8FB3}" dt="2020-02-16T10:16:49.241" v="843" actId="255"/>
        <pc:sldMkLst>
          <pc:docMk/>
          <pc:sldMk cId="0" sldId="337"/>
        </pc:sldMkLst>
        <pc:spChg chg="add mod">
          <ac:chgData name="Yaakov David" userId="b926cabc-0f4d-4d89-9522-473cdd87a26a" providerId="ADAL" clId="{200C6CB4-BDE9-4BEB-A36A-4D7CD13A8FB3}" dt="2020-02-16T09:16:03.580" v="637" actId="108"/>
          <ac:spMkLst>
            <pc:docMk/>
            <pc:sldMk cId="0" sldId="337"/>
            <ac:spMk id="5" creationId="{78AE6951-26E3-4753-93AD-B3F3C13264D5}"/>
          </ac:spMkLst>
        </pc:spChg>
        <pc:spChg chg="mod">
          <ac:chgData name="Yaakov David" userId="b926cabc-0f4d-4d89-9522-473cdd87a26a" providerId="ADAL" clId="{200C6CB4-BDE9-4BEB-A36A-4D7CD13A8FB3}" dt="2020-02-16T10:16:49.241" v="843" actId="255"/>
          <ac:spMkLst>
            <pc:docMk/>
            <pc:sldMk cId="0" sldId="337"/>
            <ac:spMk id="14338" creationId="{6776CA74-35B4-4AB4-8F19-C600ADF8726E}"/>
          </ac:spMkLst>
        </pc:spChg>
        <pc:spChg chg="del">
          <ac:chgData name="Yaakov David" userId="b926cabc-0f4d-4d89-9522-473cdd87a26a" providerId="ADAL" clId="{200C6CB4-BDE9-4BEB-A36A-4D7CD13A8FB3}" dt="2020-02-16T08:47:16.227" v="293"/>
          <ac:spMkLst>
            <pc:docMk/>
            <pc:sldMk cId="0" sldId="337"/>
            <ac:spMk id="14340" creationId="{D14C91B9-6E5A-43F5-9EBC-0432A7238066}"/>
          </ac:spMkLst>
        </pc:spChg>
      </pc:sldChg>
      <pc:sldChg chg="modSp mod">
        <pc:chgData name="Yaakov David" userId="b926cabc-0f4d-4d89-9522-473cdd87a26a" providerId="ADAL" clId="{200C6CB4-BDE9-4BEB-A36A-4D7CD13A8FB3}" dt="2020-02-16T08:52:45.034" v="310" actId="20577"/>
        <pc:sldMkLst>
          <pc:docMk/>
          <pc:sldMk cId="4159294188" sldId="344"/>
        </pc:sldMkLst>
        <pc:spChg chg="mod">
          <ac:chgData name="Yaakov David" userId="b926cabc-0f4d-4d89-9522-473cdd87a26a" providerId="ADAL" clId="{200C6CB4-BDE9-4BEB-A36A-4D7CD13A8FB3}" dt="2020-02-16T08:52:45.034" v="310" actId="20577"/>
          <ac:spMkLst>
            <pc:docMk/>
            <pc:sldMk cId="4159294188" sldId="344"/>
            <ac:spMk id="7170" creationId="{E3AE6116-7623-4C57-A4C8-31271A665099}"/>
          </ac:spMkLst>
        </pc:spChg>
      </pc:sldChg>
      <pc:sldChg chg="modSp mod">
        <pc:chgData name="Yaakov David" userId="b926cabc-0f4d-4d89-9522-473cdd87a26a" providerId="ADAL" clId="{200C6CB4-BDE9-4BEB-A36A-4D7CD13A8FB3}" dt="2020-02-16T10:13:44.042" v="791" actId="255"/>
        <pc:sldMkLst>
          <pc:docMk/>
          <pc:sldMk cId="1520372048" sldId="346"/>
        </pc:sldMkLst>
        <pc:spChg chg="mod">
          <ac:chgData name="Yaakov David" userId="b926cabc-0f4d-4d89-9522-473cdd87a26a" providerId="ADAL" clId="{200C6CB4-BDE9-4BEB-A36A-4D7CD13A8FB3}" dt="2020-02-16T09:56:26.754" v="746" actId="20577"/>
          <ac:spMkLst>
            <pc:docMk/>
            <pc:sldMk cId="1520372048" sldId="346"/>
            <ac:spMk id="3" creationId="{8A844668-E0CD-4000-B19E-08131132B081}"/>
          </ac:spMkLst>
        </pc:spChg>
        <pc:spChg chg="mod">
          <ac:chgData name="Yaakov David" userId="b926cabc-0f4d-4d89-9522-473cdd87a26a" providerId="ADAL" clId="{200C6CB4-BDE9-4BEB-A36A-4D7CD13A8FB3}" dt="2020-02-16T10:13:44.042" v="791" actId="255"/>
          <ac:spMkLst>
            <pc:docMk/>
            <pc:sldMk cId="1520372048" sldId="346"/>
            <ac:spMk id="14338" creationId="{6776CA74-35B4-4AB4-8F19-C600ADF8726E}"/>
          </ac:spMkLst>
        </pc:spChg>
      </pc:sldChg>
      <pc:sldChg chg="modSp mod">
        <pc:chgData name="Yaakov David" userId="b926cabc-0f4d-4d89-9522-473cdd87a26a" providerId="ADAL" clId="{200C6CB4-BDE9-4BEB-A36A-4D7CD13A8FB3}" dt="2020-02-16T10:05:04.150" v="766" actId="20577"/>
        <pc:sldMkLst>
          <pc:docMk/>
          <pc:sldMk cId="2442346449" sldId="348"/>
        </pc:sldMkLst>
        <pc:spChg chg="mod">
          <ac:chgData name="Yaakov David" userId="b926cabc-0f4d-4d89-9522-473cdd87a26a" providerId="ADAL" clId="{200C6CB4-BDE9-4BEB-A36A-4D7CD13A8FB3}" dt="2020-02-16T10:04:24.718" v="762" actId="255"/>
          <ac:spMkLst>
            <pc:docMk/>
            <pc:sldMk cId="2442346449" sldId="348"/>
            <ac:spMk id="3" creationId="{E309FC28-DC66-4A87-8A4A-E49B9D965CB3}"/>
          </ac:spMkLst>
        </pc:spChg>
        <pc:spChg chg="mod">
          <ac:chgData name="Yaakov David" userId="b926cabc-0f4d-4d89-9522-473cdd87a26a" providerId="ADAL" clId="{200C6CB4-BDE9-4BEB-A36A-4D7CD13A8FB3}" dt="2020-02-16T08:57:15.388" v="317" actId="20577"/>
          <ac:spMkLst>
            <pc:docMk/>
            <pc:sldMk cId="2442346449" sldId="348"/>
            <ac:spMk id="16386" creationId="{6B6B6A75-FA35-4D22-BF33-84C69EA9DBDC}"/>
          </ac:spMkLst>
        </pc:spChg>
        <pc:graphicFrameChg chg="modGraphic">
          <ac:chgData name="Yaakov David" userId="b926cabc-0f4d-4d89-9522-473cdd87a26a" providerId="ADAL" clId="{200C6CB4-BDE9-4BEB-A36A-4D7CD13A8FB3}" dt="2020-02-16T10:05:04.150" v="766" actId="20577"/>
          <ac:graphicFrameMkLst>
            <pc:docMk/>
            <pc:sldMk cId="2442346449" sldId="348"/>
            <ac:graphicFrameMk id="2" creationId="{32D8F468-233F-47FB-9F23-9567C451CD08}"/>
          </ac:graphicFrameMkLst>
        </pc:graphicFrameChg>
      </pc:sldChg>
      <pc:sldChg chg="modSp mod">
        <pc:chgData name="Yaakov David" userId="b926cabc-0f4d-4d89-9522-473cdd87a26a" providerId="ADAL" clId="{200C6CB4-BDE9-4BEB-A36A-4D7CD13A8FB3}" dt="2020-02-16T10:46:49.836" v="1188" actId="113"/>
        <pc:sldMkLst>
          <pc:docMk/>
          <pc:sldMk cId="2294151720" sldId="353"/>
        </pc:sldMkLst>
        <pc:spChg chg="mod">
          <ac:chgData name="Yaakov David" userId="b926cabc-0f4d-4d89-9522-473cdd87a26a" providerId="ADAL" clId="{200C6CB4-BDE9-4BEB-A36A-4D7CD13A8FB3}" dt="2020-02-16T10:46:49.836" v="1188" actId="113"/>
          <ac:spMkLst>
            <pc:docMk/>
            <pc:sldMk cId="2294151720" sldId="353"/>
            <ac:spMk id="8194" creationId="{F407F155-0C4F-449C-B7D1-F72DFAA4EA24}"/>
          </ac:spMkLst>
        </pc:spChg>
        <pc:spChg chg="mod">
          <ac:chgData name="Yaakov David" userId="b926cabc-0f4d-4d89-9522-473cdd87a26a" providerId="ADAL" clId="{200C6CB4-BDE9-4BEB-A36A-4D7CD13A8FB3}" dt="2020-02-16T10:24:17.569" v="934" actId="20577"/>
          <ac:spMkLst>
            <pc:docMk/>
            <pc:sldMk cId="2294151720" sldId="353"/>
            <ac:spMk id="8196" creationId="{C68974BC-B27E-4122-9EBE-566AFA663977}"/>
          </ac:spMkLst>
        </pc:spChg>
      </pc:sldChg>
      <pc:sldChg chg="modSp mod">
        <pc:chgData name="Yaakov David" userId="b926cabc-0f4d-4d89-9522-473cdd87a26a" providerId="ADAL" clId="{200C6CB4-BDE9-4BEB-A36A-4D7CD13A8FB3}" dt="2020-02-16T10:12:59.084" v="788" actId="255"/>
        <pc:sldMkLst>
          <pc:docMk/>
          <pc:sldMk cId="1046464018" sldId="356"/>
        </pc:sldMkLst>
        <pc:spChg chg="mod">
          <ac:chgData name="Yaakov David" userId="b926cabc-0f4d-4d89-9522-473cdd87a26a" providerId="ADAL" clId="{200C6CB4-BDE9-4BEB-A36A-4D7CD13A8FB3}" dt="2020-02-16T10:12:59.084" v="788" actId="255"/>
          <ac:spMkLst>
            <pc:docMk/>
            <pc:sldMk cId="1046464018" sldId="356"/>
            <ac:spMk id="11266" creationId="{12301B56-2EB1-4FB7-929D-8AC6ED4FA274}"/>
          </ac:spMkLst>
        </pc:spChg>
      </pc:sldChg>
      <pc:sldChg chg="modSp mod">
        <pc:chgData name="Yaakov David" userId="b926cabc-0f4d-4d89-9522-473cdd87a26a" providerId="ADAL" clId="{200C6CB4-BDE9-4BEB-A36A-4D7CD13A8FB3}" dt="2020-02-16T09:15:58.951" v="636" actId="108"/>
        <pc:sldMkLst>
          <pc:docMk/>
          <pc:sldMk cId="1824880978" sldId="357"/>
        </pc:sldMkLst>
        <pc:spChg chg="mod">
          <ac:chgData name="Yaakov David" userId="b926cabc-0f4d-4d89-9522-473cdd87a26a" providerId="ADAL" clId="{200C6CB4-BDE9-4BEB-A36A-4D7CD13A8FB3}" dt="2020-02-16T09:15:58.951" v="636" actId="108"/>
          <ac:spMkLst>
            <pc:docMk/>
            <pc:sldMk cId="1824880978" sldId="357"/>
            <ac:spMk id="2" creationId="{0E8F3642-B01E-48B3-A676-4D8C525577D3}"/>
          </ac:spMkLst>
        </pc:spChg>
      </pc:sldChg>
      <pc:sldChg chg="addSp delSp modSp mod ord">
        <pc:chgData name="Yaakov David" userId="b926cabc-0f4d-4d89-9522-473cdd87a26a" providerId="ADAL" clId="{200C6CB4-BDE9-4BEB-A36A-4D7CD13A8FB3}" dt="2020-02-16T09:16:23.669" v="642" actId="108"/>
        <pc:sldMkLst>
          <pc:docMk/>
          <pc:sldMk cId="2961936522" sldId="358"/>
        </pc:sldMkLst>
        <pc:spChg chg="add mod">
          <ac:chgData name="Yaakov David" userId="b926cabc-0f4d-4d89-9522-473cdd87a26a" providerId="ADAL" clId="{200C6CB4-BDE9-4BEB-A36A-4D7CD13A8FB3}" dt="2020-02-16T09:16:23.669" v="642" actId="108"/>
          <ac:spMkLst>
            <pc:docMk/>
            <pc:sldMk cId="2961936522" sldId="358"/>
            <ac:spMk id="4" creationId="{B9BAE441-2CB5-4321-8595-F6FD8F3F8466}"/>
          </ac:spMkLst>
        </pc:spChg>
        <pc:spChg chg="del">
          <ac:chgData name="Yaakov David" userId="b926cabc-0f4d-4d89-9522-473cdd87a26a" providerId="ADAL" clId="{200C6CB4-BDE9-4BEB-A36A-4D7CD13A8FB3}" dt="2020-02-16T08:46:26.147" v="290" actId="478"/>
          <ac:spMkLst>
            <pc:docMk/>
            <pc:sldMk cId="2961936522" sldId="358"/>
            <ac:spMk id="9219" creationId="{8321D7FD-1778-47F3-B863-7882A0389928}"/>
          </ac:spMkLst>
        </pc:spChg>
      </pc:sldChg>
      <pc:sldChg chg="addSp delSp modSp mod">
        <pc:chgData name="Yaakov David" userId="b926cabc-0f4d-4d89-9522-473cdd87a26a" providerId="ADAL" clId="{200C6CB4-BDE9-4BEB-A36A-4D7CD13A8FB3}" dt="2020-02-16T09:16:28.638" v="643" actId="108"/>
        <pc:sldMkLst>
          <pc:docMk/>
          <pc:sldMk cId="3490511780" sldId="359"/>
        </pc:sldMkLst>
        <pc:spChg chg="add mod">
          <ac:chgData name="Yaakov David" userId="b926cabc-0f4d-4d89-9522-473cdd87a26a" providerId="ADAL" clId="{200C6CB4-BDE9-4BEB-A36A-4D7CD13A8FB3}" dt="2020-02-16T09:16:28.638" v="643" actId="108"/>
          <ac:spMkLst>
            <pc:docMk/>
            <pc:sldMk cId="3490511780" sldId="359"/>
            <ac:spMk id="5" creationId="{939E6CB3-9AD7-4A2C-8D59-B18EB604C08E}"/>
          </ac:spMkLst>
        </pc:spChg>
        <pc:spChg chg="add del">
          <ac:chgData name="Yaakov David" userId="b926cabc-0f4d-4d89-9522-473cdd87a26a" providerId="ADAL" clId="{200C6CB4-BDE9-4BEB-A36A-4D7CD13A8FB3}" dt="2020-02-16T08:47:26.619" v="295"/>
          <ac:spMkLst>
            <pc:docMk/>
            <pc:sldMk cId="3490511780" sldId="359"/>
            <ac:spMk id="16388" creationId="{73F70491-E803-4074-911A-64E641D07740}"/>
          </ac:spMkLst>
        </pc:spChg>
      </pc:sldChg>
      <pc:sldChg chg="modSp mod">
        <pc:chgData name="Yaakov David" userId="b926cabc-0f4d-4d89-9522-473cdd87a26a" providerId="ADAL" clId="{200C6CB4-BDE9-4BEB-A36A-4D7CD13A8FB3}" dt="2020-02-16T10:02:18.938" v="759" actId="20577"/>
        <pc:sldMkLst>
          <pc:docMk/>
          <pc:sldMk cId="2567606319" sldId="360"/>
        </pc:sldMkLst>
        <pc:spChg chg="mod">
          <ac:chgData name="Yaakov David" userId="b926cabc-0f4d-4d89-9522-473cdd87a26a" providerId="ADAL" clId="{200C6CB4-BDE9-4BEB-A36A-4D7CD13A8FB3}" dt="2020-02-16T10:02:18.938" v="759" actId="20577"/>
          <ac:spMkLst>
            <pc:docMk/>
            <pc:sldMk cId="2567606319" sldId="360"/>
            <ac:spMk id="3" creationId="{E309FC28-DC66-4A87-8A4A-E49B9D965CB3}"/>
          </ac:spMkLst>
        </pc:spChg>
        <pc:spChg chg="mod">
          <ac:chgData name="Yaakov David" userId="b926cabc-0f4d-4d89-9522-473cdd87a26a" providerId="ADAL" clId="{200C6CB4-BDE9-4BEB-A36A-4D7CD13A8FB3}" dt="2020-02-16T09:16:32.447" v="644" actId="108"/>
          <ac:spMkLst>
            <pc:docMk/>
            <pc:sldMk cId="2567606319" sldId="360"/>
            <ac:spMk id="16388" creationId="{73F70491-E803-4074-911A-64E641D07740}"/>
          </ac:spMkLst>
        </pc:spChg>
      </pc:sldChg>
      <pc:sldChg chg="modSp mod">
        <pc:chgData name="Yaakov David" userId="b926cabc-0f4d-4d89-9522-473cdd87a26a" providerId="ADAL" clId="{200C6CB4-BDE9-4BEB-A36A-4D7CD13A8FB3}" dt="2020-02-16T09:16:37.505" v="645" actId="108"/>
        <pc:sldMkLst>
          <pc:docMk/>
          <pc:sldMk cId="1371887347" sldId="361"/>
        </pc:sldMkLst>
        <pc:spChg chg="mod">
          <ac:chgData name="Yaakov David" userId="b926cabc-0f4d-4d89-9522-473cdd87a26a" providerId="ADAL" clId="{200C6CB4-BDE9-4BEB-A36A-4D7CD13A8FB3}" dt="2020-02-16T08:50:39.465" v="303" actId="20577"/>
          <ac:spMkLst>
            <pc:docMk/>
            <pc:sldMk cId="1371887347" sldId="361"/>
            <ac:spMk id="3" creationId="{E309FC28-DC66-4A87-8A4A-E49B9D965CB3}"/>
          </ac:spMkLst>
        </pc:spChg>
        <pc:spChg chg="mod">
          <ac:chgData name="Yaakov David" userId="b926cabc-0f4d-4d89-9522-473cdd87a26a" providerId="ADAL" clId="{200C6CB4-BDE9-4BEB-A36A-4D7CD13A8FB3}" dt="2020-02-16T09:16:37.505" v="645" actId="108"/>
          <ac:spMkLst>
            <pc:docMk/>
            <pc:sldMk cId="1371887347" sldId="361"/>
            <ac:spMk id="16388" creationId="{73F70491-E803-4074-911A-64E641D07740}"/>
          </ac:spMkLst>
        </pc:spChg>
      </pc:sldChg>
      <pc:sldChg chg="modSp mod">
        <pc:chgData name="Yaakov David" userId="b926cabc-0f4d-4d89-9522-473cdd87a26a" providerId="ADAL" clId="{200C6CB4-BDE9-4BEB-A36A-4D7CD13A8FB3}" dt="2020-02-16T10:03:09.066" v="761" actId="20577"/>
        <pc:sldMkLst>
          <pc:docMk/>
          <pc:sldMk cId="2655711910" sldId="363"/>
        </pc:sldMkLst>
        <pc:spChg chg="mod">
          <ac:chgData name="Yaakov David" userId="b926cabc-0f4d-4d89-9522-473cdd87a26a" providerId="ADAL" clId="{200C6CB4-BDE9-4BEB-A36A-4D7CD13A8FB3}" dt="2020-02-16T10:03:09.066" v="761" actId="20577"/>
          <ac:spMkLst>
            <pc:docMk/>
            <pc:sldMk cId="2655711910" sldId="363"/>
            <ac:spMk id="3" creationId="{E309FC28-DC66-4A87-8A4A-E49B9D965CB3}"/>
          </ac:spMkLst>
        </pc:spChg>
      </pc:sldChg>
      <pc:sldChg chg="modSp mod">
        <pc:chgData name="Yaakov David" userId="b926cabc-0f4d-4d89-9522-473cdd87a26a" providerId="ADAL" clId="{200C6CB4-BDE9-4BEB-A36A-4D7CD13A8FB3}" dt="2020-02-16T10:09:41.860" v="775" actId="11"/>
        <pc:sldMkLst>
          <pc:docMk/>
          <pc:sldMk cId="3598125854" sldId="527"/>
        </pc:sldMkLst>
        <pc:spChg chg="mod">
          <ac:chgData name="Yaakov David" userId="b926cabc-0f4d-4d89-9522-473cdd87a26a" providerId="ADAL" clId="{200C6CB4-BDE9-4BEB-A36A-4D7CD13A8FB3}" dt="2020-02-16T10:09:41.860" v="775" actId="11"/>
          <ac:spMkLst>
            <pc:docMk/>
            <pc:sldMk cId="3598125854" sldId="527"/>
            <ac:spMk id="14340" creationId="{D7ADB7CC-38AB-4D1E-9793-43550298DF56}"/>
          </ac:spMkLst>
        </pc:spChg>
      </pc:sldChg>
      <pc:sldChg chg="modSp mod">
        <pc:chgData name="Yaakov David" userId="b926cabc-0f4d-4d89-9522-473cdd87a26a" providerId="ADAL" clId="{200C6CB4-BDE9-4BEB-A36A-4D7CD13A8FB3}" dt="2020-02-16T10:20:08.207" v="867" actId="255"/>
        <pc:sldMkLst>
          <pc:docMk/>
          <pc:sldMk cId="1393731564" sldId="528"/>
        </pc:sldMkLst>
        <pc:spChg chg="mod">
          <ac:chgData name="Yaakov David" userId="b926cabc-0f4d-4d89-9522-473cdd87a26a" providerId="ADAL" clId="{200C6CB4-BDE9-4BEB-A36A-4D7CD13A8FB3}" dt="2020-02-16T10:20:08.207" v="867" actId="255"/>
          <ac:spMkLst>
            <pc:docMk/>
            <pc:sldMk cId="1393731564" sldId="528"/>
            <ac:spMk id="5" creationId="{66FAD59F-7486-429E-8391-3BE0ECD4121A}"/>
          </ac:spMkLst>
        </pc:spChg>
        <pc:spChg chg="mod">
          <ac:chgData name="Yaakov David" userId="b926cabc-0f4d-4d89-9522-473cdd87a26a" providerId="ADAL" clId="{200C6CB4-BDE9-4BEB-A36A-4D7CD13A8FB3}" dt="2020-02-16T09:09:56.838" v="575" actId="20577"/>
          <ac:spMkLst>
            <pc:docMk/>
            <pc:sldMk cId="1393731564" sldId="528"/>
            <ac:spMk id="19458" creationId="{7641E394-7C53-4B78-81C6-6D81EB0D298F}"/>
          </ac:spMkLst>
        </pc:spChg>
      </pc:sldChg>
      <pc:sldChg chg="modSp del mod">
        <pc:chgData name="Yaakov David" userId="b926cabc-0f4d-4d89-9522-473cdd87a26a" providerId="ADAL" clId="{200C6CB4-BDE9-4BEB-A36A-4D7CD13A8FB3}" dt="2020-02-16T09:10:44.185" v="583" actId="2696"/>
        <pc:sldMkLst>
          <pc:docMk/>
          <pc:sldMk cId="390452286" sldId="545"/>
        </pc:sldMkLst>
        <pc:spChg chg="mod">
          <ac:chgData name="Yaakov David" userId="b926cabc-0f4d-4d89-9522-473cdd87a26a" providerId="ADAL" clId="{200C6CB4-BDE9-4BEB-A36A-4D7CD13A8FB3}" dt="2020-02-16T09:10:39.564" v="582" actId="20577"/>
          <ac:spMkLst>
            <pc:docMk/>
            <pc:sldMk cId="390452286" sldId="545"/>
            <ac:spMk id="2" creationId="{7700FD9B-10D1-4189-A802-080AD4EE12C5}"/>
          </ac:spMkLst>
        </pc:spChg>
      </pc:sldChg>
      <pc:sldChg chg="modSp add mod">
        <pc:chgData name="Yaakov David" userId="b926cabc-0f4d-4d89-9522-473cdd87a26a" providerId="ADAL" clId="{200C6CB4-BDE9-4BEB-A36A-4D7CD13A8FB3}" dt="2020-02-16T10:37:43.729" v="1054" actId="255"/>
        <pc:sldMkLst>
          <pc:docMk/>
          <pc:sldMk cId="685061619" sldId="545"/>
        </pc:sldMkLst>
        <pc:spChg chg="mod">
          <ac:chgData name="Yaakov David" userId="b926cabc-0f4d-4d89-9522-473cdd87a26a" providerId="ADAL" clId="{200C6CB4-BDE9-4BEB-A36A-4D7CD13A8FB3}" dt="2020-02-16T10:37:43.729" v="1054" actId="255"/>
          <ac:spMkLst>
            <pc:docMk/>
            <pc:sldMk cId="685061619" sldId="545"/>
            <ac:spMk id="2" creationId="{7700FD9B-10D1-4189-A802-080AD4EE12C5}"/>
          </ac:spMkLst>
        </pc:spChg>
        <pc:picChg chg="mod">
          <ac:chgData name="Yaakov David" userId="b926cabc-0f4d-4d89-9522-473cdd87a26a" providerId="ADAL" clId="{200C6CB4-BDE9-4BEB-A36A-4D7CD13A8FB3}" dt="2020-02-16T10:22:40.511" v="905" actId="1076"/>
          <ac:picMkLst>
            <pc:docMk/>
            <pc:sldMk cId="685061619" sldId="545"/>
            <ac:picMk id="5" creationId="{E98B7E32-AC44-4CF1-9D32-B2DC0063FD07}"/>
          </ac:picMkLst>
        </pc:picChg>
      </pc:sldChg>
      <pc:sldChg chg="modSp mod">
        <pc:chgData name="Yaakov David" userId="b926cabc-0f4d-4d89-9522-473cdd87a26a" providerId="ADAL" clId="{200C6CB4-BDE9-4BEB-A36A-4D7CD13A8FB3}" dt="2020-02-16T10:20:31.171" v="872" actId="255"/>
        <pc:sldMkLst>
          <pc:docMk/>
          <pc:sldMk cId="912348540" sldId="546"/>
        </pc:sldMkLst>
        <pc:spChg chg="mod">
          <ac:chgData name="Yaakov David" userId="b926cabc-0f4d-4d89-9522-473cdd87a26a" providerId="ADAL" clId="{200C6CB4-BDE9-4BEB-A36A-4D7CD13A8FB3}" dt="2020-02-16T10:20:31.171" v="872" actId="255"/>
          <ac:spMkLst>
            <pc:docMk/>
            <pc:sldMk cId="912348540" sldId="546"/>
            <ac:spMk id="2" creationId="{7700FD9B-10D1-4189-A802-080AD4EE12C5}"/>
          </ac:spMkLst>
        </pc:spChg>
        <pc:spChg chg="mod">
          <ac:chgData name="Yaakov David" userId="b926cabc-0f4d-4d89-9522-473cdd87a26a" providerId="ADAL" clId="{200C6CB4-BDE9-4BEB-A36A-4D7CD13A8FB3}" dt="2020-02-16T09:11:59.266" v="585" actId="20577"/>
          <ac:spMkLst>
            <pc:docMk/>
            <pc:sldMk cId="912348540" sldId="546"/>
            <ac:spMk id="6" creationId="{BDBF5B40-25C9-4FDD-A6A2-C7B91ABB8DED}"/>
          </ac:spMkLst>
        </pc:spChg>
      </pc:sldChg>
      <pc:sldChg chg="modSp mod ord">
        <pc:chgData name="Yaakov David" userId="b926cabc-0f4d-4d89-9522-473cdd87a26a" providerId="ADAL" clId="{200C6CB4-BDE9-4BEB-A36A-4D7CD13A8FB3}" dt="2020-02-16T10:37:31.946" v="1052" actId="255"/>
        <pc:sldMkLst>
          <pc:docMk/>
          <pc:sldMk cId="1252861580" sldId="547"/>
        </pc:sldMkLst>
        <pc:spChg chg="mod">
          <ac:chgData name="Yaakov David" userId="b926cabc-0f4d-4d89-9522-473cdd87a26a" providerId="ADAL" clId="{200C6CB4-BDE9-4BEB-A36A-4D7CD13A8FB3}" dt="2020-02-16T10:37:31.946" v="1052" actId="255"/>
          <ac:spMkLst>
            <pc:docMk/>
            <pc:sldMk cId="1252861580" sldId="547"/>
            <ac:spMk id="2" creationId="{7700FD9B-10D1-4189-A802-080AD4EE12C5}"/>
          </ac:spMkLst>
        </pc:spChg>
        <pc:spChg chg="mod">
          <ac:chgData name="Yaakov David" userId="b926cabc-0f4d-4d89-9522-473cdd87a26a" providerId="ADAL" clId="{200C6CB4-BDE9-4BEB-A36A-4D7CD13A8FB3}" dt="2020-02-16T09:12:51.419" v="588" actId="20577"/>
          <ac:spMkLst>
            <pc:docMk/>
            <pc:sldMk cId="1252861580" sldId="547"/>
            <ac:spMk id="5" creationId="{7EFB24A5-7618-4A03-AA73-4622ECFAC81A}"/>
          </ac:spMkLst>
        </pc:spChg>
      </pc:sldChg>
      <pc:sldChg chg="modSp mod">
        <pc:chgData name="Yaakov David" userId="b926cabc-0f4d-4d89-9522-473cdd87a26a" providerId="ADAL" clId="{200C6CB4-BDE9-4BEB-A36A-4D7CD13A8FB3}" dt="2020-02-16T10:23:17.974" v="914" actId="255"/>
        <pc:sldMkLst>
          <pc:docMk/>
          <pc:sldMk cId="2456914504" sldId="548"/>
        </pc:sldMkLst>
        <pc:spChg chg="mod">
          <ac:chgData name="Yaakov David" userId="b926cabc-0f4d-4d89-9522-473cdd87a26a" providerId="ADAL" clId="{200C6CB4-BDE9-4BEB-A36A-4D7CD13A8FB3}" dt="2020-02-16T10:23:17.974" v="914" actId="255"/>
          <ac:spMkLst>
            <pc:docMk/>
            <pc:sldMk cId="2456914504" sldId="548"/>
            <ac:spMk id="2" creationId="{7700FD9B-10D1-4189-A802-080AD4EE12C5}"/>
          </ac:spMkLst>
        </pc:spChg>
      </pc:sldChg>
      <pc:sldChg chg="modSp mod">
        <pc:chgData name="Yaakov David" userId="b926cabc-0f4d-4d89-9522-473cdd87a26a" providerId="ADAL" clId="{200C6CB4-BDE9-4BEB-A36A-4D7CD13A8FB3}" dt="2020-02-16T10:23:28.833" v="915" actId="255"/>
        <pc:sldMkLst>
          <pc:docMk/>
          <pc:sldMk cId="61803483" sldId="549"/>
        </pc:sldMkLst>
        <pc:spChg chg="mod">
          <ac:chgData name="Yaakov David" userId="b926cabc-0f4d-4d89-9522-473cdd87a26a" providerId="ADAL" clId="{200C6CB4-BDE9-4BEB-A36A-4D7CD13A8FB3}" dt="2020-02-16T10:23:28.833" v="915" actId="255"/>
          <ac:spMkLst>
            <pc:docMk/>
            <pc:sldMk cId="61803483" sldId="549"/>
            <ac:spMk id="2" creationId="{7700FD9B-10D1-4189-A802-080AD4EE12C5}"/>
          </ac:spMkLst>
        </pc:spChg>
      </pc:sldChg>
      <pc:sldChg chg="modSp mod">
        <pc:chgData name="Yaakov David" userId="b926cabc-0f4d-4d89-9522-473cdd87a26a" providerId="ADAL" clId="{200C6CB4-BDE9-4BEB-A36A-4D7CD13A8FB3}" dt="2020-02-16T10:23:38.884" v="917" actId="20577"/>
        <pc:sldMkLst>
          <pc:docMk/>
          <pc:sldMk cId="1063655424" sldId="550"/>
        </pc:sldMkLst>
        <pc:spChg chg="mod">
          <ac:chgData name="Yaakov David" userId="b926cabc-0f4d-4d89-9522-473cdd87a26a" providerId="ADAL" clId="{200C6CB4-BDE9-4BEB-A36A-4D7CD13A8FB3}" dt="2020-02-16T10:23:38.884" v="917" actId="20577"/>
          <ac:spMkLst>
            <pc:docMk/>
            <pc:sldMk cId="1063655424" sldId="550"/>
            <ac:spMk id="2" creationId="{7700FD9B-10D1-4189-A802-080AD4EE12C5}"/>
          </ac:spMkLst>
        </pc:spChg>
      </pc:sldChg>
      <pc:sldChg chg="modSp mod">
        <pc:chgData name="Yaakov David" userId="b926cabc-0f4d-4d89-9522-473cdd87a26a" providerId="ADAL" clId="{200C6CB4-BDE9-4BEB-A36A-4D7CD13A8FB3}" dt="2020-02-16T10:19:33.045" v="863" actId="255"/>
        <pc:sldMkLst>
          <pc:docMk/>
          <pc:sldMk cId="466780959" sldId="560"/>
        </pc:sldMkLst>
        <pc:spChg chg="mod">
          <ac:chgData name="Yaakov David" userId="b926cabc-0f4d-4d89-9522-473cdd87a26a" providerId="ADAL" clId="{200C6CB4-BDE9-4BEB-A36A-4D7CD13A8FB3}" dt="2020-02-16T10:19:33.045" v="863" actId="255"/>
          <ac:spMkLst>
            <pc:docMk/>
            <pc:sldMk cId="466780959" sldId="560"/>
            <ac:spMk id="46082" creationId="{F771190A-1AF0-4006-A782-7F5894CE2205}"/>
          </ac:spMkLst>
        </pc:spChg>
        <pc:spChg chg="mod">
          <ac:chgData name="Yaakov David" userId="b926cabc-0f4d-4d89-9522-473cdd87a26a" providerId="ADAL" clId="{200C6CB4-BDE9-4BEB-A36A-4D7CD13A8FB3}" dt="2020-02-16T09:06:31.932" v="450" actId="20577"/>
          <ac:spMkLst>
            <pc:docMk/>
            <pc:sldMk cId="466780959" sldId="560"/>
            <ac:spMk id="46083" creationId="{E17B8504-5CA2-4093-BDA2-11FB2414C852}"/>
          </ac:spMkLst>
        </pc:spChg>
      </pc:sldChg>
      <pc:sldChg chg="modSp mod ord">
        <pc:chgData name="Yaakov David" userId="b926cabc-0f4d-4d89-9522-473cdd87a26a" providerId="ADAL" clId="{200C6CB4-BDE9-4BEB-A36A-4D7CD13A8FB3}" dt="2020-02-16T10:19:45.233" v="865" actId="255"/>
        <pc:sldMkLst>
          <pc:docMk/>
          <pc:sldMk cId="3615403464" sldId="561"/>
        </pc:sldMkLst>
        <pc:spChg chg="mod">
          <ac:chgData name="Yaakov David" userId="b926cabc-0f4d-4d89-9522-473cdd87a26a" providerId="ADAL" clId="{200C6CB4-BDE9-4BEB-A36A-4D7CD13A8FB3}" dt="2020-02-16T10:19:45.233" v="865" actId="255"/>
          <ac:spMkLst>
            <pc:docMk/>
            <pc:sldMk cId="3615403464" sldId="561"/>
            <ac:spMk id="46082" creationId="{F771190A-1AF0-4006-A782-7F5894CE2205}"/>
          </ac:spMkLst>
        </pc:spChg>
        <pc:spChg chg="mod">
          <ac:chgData name="Yaakov David" userId="b926cabc-0f4d-4d89-9522-473cdd87a26a" providerId="ADAL" clId="{200C6CB4-BDE9-4BEB-A36A-4D7CD13A8FB3}" dt="2020-02-16T10:09:17.567" v="773" actId="115"/>
          <ac:spMkLst>
            <pc:docMk/>
            <pc:sldMk cId="3615403464" sldId="561"/>
            <ac:spMk id="46083" creationId="{E17B8504-5CA2-4093-BDA2-11FB2414C852}"/>
          </ac:spMkLst>
        </pc:spChg>
      </pc:sldChg>
      <pc:sldChg chg="modSp mod">
        <pc:chgData name="Yaakov David" userId="b926cabc-0f4d-4d89-9522-473cdd87a26a" providerId="ADAL" clId="{200C6CB4-BDE9-4BEB-A36A-4D7CD13A8FB3}" dt="2020-02-16T10:19:40.005" v="864" actId="255"/>
        <pc:sldMkLst>
          <pc:docMk/>
          <pc:sldMk cId="1840820362" sldId="562"/>
        </pc:sldMkLst>
        <pc:spChg chg="mod">
          <ac:chgData name="Yaakov David" userId="b926cabc-0f4d-4d89-9522-473cdd87a26a" providerId="ADAL" clId="{200C6CB4-BDE9-4BEB-A36A-4D7CD13A8FB3}" dt="2020-02-16T10:19:40.005" v="864" actId="255"/>
          <ac:spMkLst>
            <pc:docMk/>
            <pc:sldMk cId="1840820362" sldId="562"/>
            <ac:spMk id="46082" creationId="{F771190A-1AF0-4006-A782-7F5894CE2205}"/>
          </ac:spMkLst>
        </pc:spChg>
      </pc:sldChg>
      <pc:sldChg chg="modSp mod">
        <pc:chgData name="Yaakov David" userId="b926cabc-0f4d-4d89-9522-473cdd87a26a" providerId="ADAL" clId="{200C6CB4-BDE9-4BEB-A36A-4D7CD13A8FB3}" dt="2020-02-16T10:20:01.552" v="866" actId="255"/>
        <pc:sldMkLst>
          <pc:docMk/>
          <pc:sldMk cId="57099815" sldId="563"/>
        </pc:sldMkLst>
        <pc:spChg chg="mod">
          <ac:chgData name="Yaakov David" userId="b926cabc-0f4d-4d89-9522-473cdd87a26a" providerId="ADAL" clId="{200C6CB4-BDE9-4BEB-A36A-4D7CD13A8FB3}" dt="2020-02-16T09:07:41.803" v="467" actId="20577"/>
          <ac:spMkLst>
            <pc:docMk/>
            <pc:sldMk cId="57099815" sldId="563"/>
            <ac:spMk id="2" creationId="{EF0E36E8-8CD1-4107-82E3-FA1B3AE6DC44}"/>
          </ac:spMkLst>
        </pc:spChg>
        <pc:spChg chg="mod">
          <ac:chgData name="Yaakov David" userId="b926cabc-0f4d-4d89-9522-473cdd87a26a" providerId="ADAL" clId="{200C6CB4-BDE9-4BEB-A36A-4D7CD13A8FB3}" dt="2020-02-16T10:20:01.552" v="866" actId="255"/>
          <ac:spMkLst>
            <pc:docMk/>
            <pc:sldMk cId="57099815" sldId="563"/>
            <ac:spMk id="46082" creationId="{F771190A-1AF0-4006-A782-7F5894CE2205}"/>
          </ac:spMkLst>
        </pc:spChg>
        <pc:graphicFrameChg chg="modGraphic">
          <ac:chgData name="Yaakov David" userId="b926cabc-0f4d-4d89-9522-473cdd87a26a" providerId="ADAL" clId="{200C6CB4-BDE9-4BEB-A36A-4D7CD13A8FB3}" dt="2020-02-16T09:07:18.044" v="461" actId="20577"/>
          <ac:graphicFrameMkLst>
            <pc:docMk/>
            <pc:sldMk cId="57099815" sldId="563"/>
            <ac:graphicFrameMk id="5" creationId="{8FE0C99A-AC95-411D-954A-EFA0A41B26F8}"/>
          </ac:graphicFrameMkLst>
        </pc:graphicFrameChg>
      </pc:sldChg>
      <pc:sldChg chg="modSp mod ord">
        <pc:chgData name="Yaakov David" userId="b926cabc-0f4d-4d89-9522-473cdd87a26a" providerId="ADAL" clId="{200C6CB4-BDE9-4BEB-A36A-4D7CD13A8FB3}" dt="2020-02-16T10:37:17.016" v="1050" actId="255"/>
        <pc:sldMkLst>
          <pc:docMk/>
          <pc:sldMk cId="647297134" sldId="565"/>
        </pc:sldMkLst>
        <pc:spChg chg="mod">
          <ac:chgData name="Yaakov David" userId="b926cabc-0f4d-4d89-9522-473cdd87a26a" providerId="ADAL" clId="{200C6CB4-BDE9-4BEB-A36A-4D7CD13A8FB3}" dt="2020-02-16T10:37:17.016" v="1050" actId="255"/>
          <ac:spMkLst>
            <pc:docMk/>
            <pc:sldMk cId="647297134" sldId="565"/>
            <ac:spMk id="2" creationId="{7700FD9B-10D1-4189-A802-080AD4EE12C5}"/>
          </ac:spMkLst>
        </pc:spChg>
        <pc:spChg chg="mod">
          <ac:chgData name="Yaakov David" userId="b926cabc-0f4d-4d89-9522-473cdd87a26a" providerId="ADAL" clId="{200C6CB4-BDE9-4BEB-A36A-4D7CD13A8FB3}" dt="2020-02-16T09:12:11.742" v="586" actId="6549"/>
          <ac:spMkLst>
            <pc:docMk/>
            <pc:sldMk cId="647297134" sldId="565"/>
            <ac:spMk id="6" creationId="{BDBF5B40-25C9-4FDD-A6A2-C7B91ABB8DED}"/>
          </ac:spMkLst>
        </pc:spChg>
      </pc:sldChg>
      <pc:sldChg chg="modSp mod">
        <pc:chgData name="Yaakov David" userId="b926cabc-0f4d-4d89-9522-473cdd87a26a" providerId="ADAL" clId="{200C6CB4-BDE9-4BEB-A36A-4D7CD13A8FB3}" dt="2020-02-16T10:20:18.233" v="870" actId="255"/>
        <pc:sldMkLst>
          <pc:docMk/>
          <pc:sldMk cId="1185873590" sldId="566"/>
        </pc:sldMkLst>
        <pc:spChg chg="mod">
          <ac:chgData name="Yaakov David" userId="b926cabc-0f4d-4d89-9522-473cdd87a26a" providerId="ADAL" clId="{200C6CB4-BDE9-4BEB-A36A-4D7CD13A8FB3}" dt="2020-02-16T10:20:18.233" v="870" actId="255"/>
          <ac:spMkLst>
            <pc:docMk/>
            <pc:sldMk cId="1185873590" sldId="566"/>
            <ac:spMk id="2" creationId="{7700FD9B-10D1-4189-A802-080AD4EE12C5}"/>
          </ac:spMkLst>
        </pc:spChg>
        <pc:spChg chg="mod">
          <ac:chgData name="Yaakov David" userId="b926cabc-0f4d-4d89-9522-473cdd87a26a" providerId="ADAL" clId="{200C6CB4-BDE9-4BEB-A36A-4D7CD13A8FB3}" dt="2020-02-16T10:10:50.502" v="781" actId="123"/>
          <ac:spMkLst>
            <pc:docMk/>
            <pc:sldMk cId="1185873590" sldId="566"/>
            <ac:spMk id="6" creationId="{BDBF5B40-25C9-4FDD-A6A2-C7B91ABB8DED}"/>
          </ac:spMkLst>
        </pc:spChg>
      </pc:sldChg>
      <pc:sldChg chg="modSp mod">
        <pc:chgData name="Yaakov David" userId="b926cabc-0f4d-4d89-9522-473cdd87a26a" providerId="ADAL" clId="{200C6CB4-BDE9-4BEB-A36A-4D7CD13A8FB3}" dt="2020-02-16T10:22:48.916" v="907" actId="255"/>
        <pc:sldMkLst>
          <pc:docMk/>
          <pc:sldMk cId="1300058508" sldId="573"/>
        </pc:sldMkLst>
        <pc:spChg chg="mod">
          <ac:chgData name="Yaakov David" userId="b926cabc-0f4d-4d89-9522-473cdd87a26a" providerId="ADAL" clId="{200C6CB4-BDE9-4BEB-A36A-4D7CD13A8FB3}" dt="2020-02-16T10:22:48.916" v="907" actId="255"/>
          <ac:spMkLst>
            <pc:docMk/>
            <pc:sldMk cId="1300058508" sldId="573"/>
            <ac:spMk id="2" creationId="{7700FD9B-10D1-4189-A802-080AD4EE12C5}"/>
          </ac:spMkLst>
        </pc:spChg>
      </pc:sldChg>
      <pc:sldChg chg="modSp mod">
        <pc:chgData name="Yaakov David" userId="b926cabc-0f4d-4d89-9522-473cdd87a26a" providerId="ADAL" clId="{200C6CB4-BDE9-4BEB-A36A-4D7CD13A8FB3}" dt="2020-02-16T10:07:59.954" v="771" actId="11"/>
        <pc:sldMkLst>
          <pc:docMk/>
          <pc:sldMk cId="1329414267" sldId="578"/>
        </pc:sldMkLst>
        <pc:spChg chg="mod">
          <ac:chgData name="Yaakov David" userId="b926cabc-0f4d-4d89-9522-473cdd87a26a" providerId="ADAL" clId="{200C6CB4-BDE9-4BEB-A36A-4D7CD13A8FB3}" dt="2020-02-16T10:07:59.954" v="771" actId="11"/>
          <ac:spMkLst>
            <pc:docMk/>
            <pc:sldMk cId="1329414267" sldId="578"/>
            <ac:spMk id="9219" creationId="{03770A76-E156-4E75-8B55-8BBEABA72E5F}"/>
          </ac:spMkLst>
        </pc:spChg>
      </pc:sldChg>
      <pc:sldChg chg="modSp mod">
        <pc:chgData name="Yaakov David" userId="b926cabc-0f4d-4d89-9522-473cdd87a26a" providerId="ADAL" clId="{200C6CB4-BDE9-4BEB-A36A-4D7CD13A8FB3}" dt="2020-02-16T10:18:51.113" v="858" actId="255"/>
        <pc:sldMkLst>
          <pc:docMk/>
          <pc:sldMk cId="1239724540" sldId="583"/>
        </pc:sldMkLst>
        <pc:spChg chg="mod">
          <ac:chgData name="Yaakov David" userId="b926cabc-0f4d-4d89-9522-473cdd87a26a" providerId="ADAL" clId="{200C6CB4-BDE9-4BEB-A36A-4D7CD13A8FB3}" dt="2020-02-16T10:18:51.113" v="858" actId="255"/>
          <ac:spMkLst>
            <pc:docMk/>
            <pc:sldMk cId="1239724540" sldId="583"/>
            <ac:spMk id="2" creationId="{02496736-4A7A-4658-996B-9684DD83B47C}"/>
          </ac:spMkLst>
        </pc:spChg>
        <pc:spChg chg="mod">
          <ac:chgData name="Yaakov David" userId="b926cabc-0f4d-4d89-9522-473cdd87a26a" providerId="ADAL" clId="{200C6CB4-BDE9-4BEB-A36A-4D7CD13A8FB3}" dt="2020-02-16T10:05:53.870" v="767" actId="255"/>
          <ac:spMkLst>
            <pc:docMk/>
            <pc:sldMk cId="1239724540" sldId="583"/>
            <ac:spMk id="3" creationId="{4566493A-4D3A-49E4-A8CC-582D23DB1FDA}"/>
          </ac:spMkLst>
        </pc:spChg>
      </pc:sldChg>
      <pc:sldChg chg="modSp mod ord">
        <pc:chgData name="Yaakov David" userId="b926cabc-0f4d-4d89-9522-473cdd87a26a" providerId="ADAL" clId="{200C6CB4-BDE9-4BEB-A36A-4D7CD13A8FB3}" dt="2020-02-16T10:18:43.968" v="857" actId="20577"/>
        <pc:sldMkLst>
          <pc:docMk/>
          <pc:sldMk cId="1593641712" sldId="584"/>
        </pc:sldMkLst>
        <pc:spChg chg="mod">
          <ac:chgData name="Yaakov David" userId="b926cabc-0f4d-4d89-9522-473cdd87a26a" providerId="ADAL" clId="{200C6CB4-BDE9-4BEB-A36A-4D7CD13A8FB3}" dt="2020-02-16T10:18:43.968" v="857" actId="20577"/>
          <ac:spMkLst>
            <pc:docMk/>
            <pc:sldMk cId="1593641712" sldId="584"/>
            <ac:spMk id="2" creationId="{02496736-4A7A-4658-996B-9684DD83B47C}"/>
          </ac:spMkLst>
        </pc:spChg>
      </pc:sldChg>
      <pc:sldChg chg="modSp mod">
        <pc:chgData name="Yaakov David" userId="b926cabc-0f4d-4d89-9522-473cdd87a26a" providerId="ADAL" clId="{200C6CB4-BDE9-4BEB-A36A-4D7CD13A8FB3}" dt="2020-02-16T09:01:29.621" v="417" actId="20577"/>
        <pc:sldMkLst>
          <pc:docMk/>
          <pc:sldMk cId="1732748976" sldId="585"/>
        </pc:sldMkLst>
        <pc:spChg chg="mod">
          <ac:chgData name="Yaakov David" userId="b926cabc-0f4d-4d89-9522-473cdd87a26a" providerId="ADAL" clId="{200C6CB4-BDE9-4BEB-A36A-4D7CD13A8FB3}" dt="2020-02-16T09:01:29.621" v="417" actId="20577"/>
          <ac:spMkLst>
            <pc:docMk/>
            <pc:sldMk cId="1732748976" sldId="585"/>
            <ac:spMk id="2" creationId="{02496736-4A7A-4658-996B-9684DD83B47C}"/>
          </ac:spMkLst>
        </pc:spChg>
      </pc:sldChg>
      <pc:sldChg chg="modSp mod ord">
        <pc:chgData name="Yaakov David" userId="b926cabc-0f4d-4d89-9522-473cdd87a26a" providerId="ADAL" clId="{200C6CB4-BDE9-4BEB-A36A-4D7CD13A8FB3}" dt="2020-02-16T10:07:31.582" v="769"/>
        <pc:sldMkLst>
          <pc:docMk/>
          <pc:sldMk cId="4234374272" sldId="586"/>
        </pc:sldMkLst>
        <pc:spChg chg="mod">
          <ac:chgData name="Yaakov David" userId="b926cabc-0f4d-4d89-9522-473cdd87a26a" providerId="ADAL" clId="{200C6CB4-BDE9-4BEB-A36A-4D7CD13A8FB3}" dt="2020-02-16T09:01:58.673" v="423" actId="20577"/>
          <ac:spMkLst>
            <pc:docMk/>
            <pc:sldMk cId="4234374272" sldId="586"/>
            <ac:spMk id="3" creationId="{4566493A-4D3A-49E4-A8CC-582D23DB1FDA}"/>
          </ac:spMkLst>
        </pc:spChg>
        <pc:spChg chg="mod">
          <ac:chgData name="Yaakov David" userId="b926cabc-0f4d-4d89-9522-473cdd87a26a" providerId="ADAL" clId="{200C6CB4-BDE9-4BEB-A36A-4D7CD13A8FB3}" dt="2020-02-16T09:01:46.286" v="418" actId="113"/>
          <ac:spMkLst>
            <pc:docMk/>
            <pc:sldMk cId="4234374272" sldId="586"/>
            <ac:spMk id="6" creationId="{55D21207-F405-47D9-8EE7-9F9648455E89}"/>
          </ac:spMkLst>
        </pc:spChg>
      </pc:sldChg>
      <pc:sldChg chg="modSp mod">
        <pc:chgData name="Yaakov David" userId="b926cabc-0f4d-4d89-9522-473cdd87a26a" providerId="ADAL" clId="{200C6CB4-BDE9-4BEB-A36A-4D7CD13A8FB3}" dt="2020-02-16T09:00:25.485" v="366" actId="20577"/>
        <pc:sldMkLst>
          <pc:docMk/>
          <pc:sldMk cId="191725753" sldId="587"/>
        </pc:sldMkLst>
        <pc:spChg chg="mod">
          <ac:chgData name="Yaakov David" userId="b926cabc-0f4d-4d89-9522-473cdd87a26a" providerId="ADAL" clId="{200C6CB4-BDE9-4BEB-A36A-4D7CD13A8FB3}" dt="2020-02-16T09:00:25.485" v="366" actId="20577"/>
          <ac:spMkLst>
            <pc:docMk/>
            <pc:sldMk cId="191725753" sldId="587"/>
            <ac:spMk id="2" creationId="{C48496D8-2473-4066-ABD6-D6860A6D5B9C}"/>
          </ac:spMkLst>
        </pc:spChg>
      </pc:sldChg>
      <pc:sldChg chg="modSp mod">
        <pc:chgData name="Yaakov David" userId="b926cabc-0f4d-4d89-9522-473cdd87a26a" providerId="ADAL" clId="{200C6CB4-BDE9-4BEB-A36A-4D7CD13A8FB3}" dt="2020-02-16T09:00:32.876" v="373" actId="20577"/>
        <pc:sldMkLst>
          <pc:docMk/>
          <pc:sldMk cId="4122060377" sldId="588"/>
        </pc:sldMkLst>
        <pc:spChg chg="mod">
          <ac:chgData name="Yaakov David" userId="b926cabc-0f4d-4d89-9522-473cdd87a26a" providerId="ADAL" clId="{200C6CB4-BDE9-4BEB-A36A-4D7CD13A8FB3}" dt="2020-02-16T09:00:32.876" v="373" actId="20577"/>
          <ac:spMkLst>
            <pc:docMk/>
            <pc:sldMk cId="4122060377" sldId="588"/>
            <ac:spMk id="7" creationId="{335E3F45-098E-4239-B51A-0777FCCD314A}"/>
          </ac:spMkLst>
        </pc:spChg>
      </pc:sldChg>
      <pc:sldChg chg="modSp mod">
        <pc:chgData name="Yaakov David" userId="b926cabc-0f4d-4d89-9522-473cdd87a26a" providerId="ADAL" clId="{200C6CB4-BDE9-4BEB-A36A-4D7CD13A8FB3}" dt="2020-02-16T09:00:46.385" v="382" actId="20577"/>
        <pc:sldMkLst>
          <pc:docMk/>
          <pc:sldMk cId="1533797955" sldId="589"/>
        </pc:sldMkLst>
        <pc:spChg chg="mod">
          <ac:chgData name="Yaakov David" userId="b926cabc-0f4d-4d89-9522-473cdd87a26a" providerId="ADAL" clId="{200C6CB4-BDE9-4BEB-A36A-4D7CD13A8FB3}" dt="2020-02-16T09:00:46.385" v="382" actId="20577"/>
          <ac:spMkLst>
            <pc:docMk/>
            <pc:sldMk cId="1533797955" sldId="589"/>
            <ac:spMk id="6" creationId="{D07E85B7-C2C2-4C0E-83B7-BE90FA68A835}"/>
          </ac:spMkLst>
        </pc:spChg>
      </pc:sldChg>
      <pc:sldChg chg="modSp mod ord">
        <pc:chgData name="Yaakov David" userId="b926cabc-0f4d-4d89-9522-473cdd87a26a" providerId="ADAL" clId="{200C6CB4-BDE9-4BEB-A36A-4D7CD13A8FB3}" dt="2020-02-16T09:00:51.699" v="391" actId="20577"/>
        <pc:sldMkLst>
          <pc:docMk/>
          <pc:sldMk cId="2035778052" sldId="590"/>
        </pc:sldMkLst>
        <pc:spChg chg="mod">
          <ac:chgData name="Yaakov David" userId="b926cabc-0f4d-4d89-9522-473cdd87a26a" providerId="ADAL" clId="{200C6CB4-BDE9-4BEB-A36A-4D7CD13A8FB3}" dt="2020-02-16T09:00:51.699" v="391" actId="20577"/>
          <ac:spMkLst>
            <pc:docMk/>
            <pc:sldMk cId="2035778052" sldId="590"/>
            <ac:spMk id="6" creationId="{80347CB2-186D-4098-9981-8726C4CBC313}"/>
          </ac:spMkLst>
        </pc:spChg>
      </pc:sldChg>
      <pc:sldChg chg="modSp mod">
        <pc:chgData name="Yaakov David" userId="b926cabc-0f4d-4d89-9522-473cdd87a26a" providerId="ADAL" clId="{200C6CB4-BDE9-4BEB-A36A-4D7CD13A8FB3}" dt="2020-02-16T09:01:20.022" v="402" actId="20577"/>
        <pc:sldMkLst>
          <pc:docMk/>
          <pc:sldMk cId="2303506081" sldId="591"/>
        </pc:sldMkLst>
        <pc:spChg chg="mod">
          <ac:chgData name="Yaakov David" userId="b926cabc-0f4d-4d89-9522-473cdd87a26a" providerId="ADAL" clId="{200C6CB4-BDE9-4BEB-A36A-4D7CD13A8FB3}" dt="2020-02-16T09:01:20.022" v="402" actId="20577"/>
          <ac:spMkLst>
            <pc:docMk/>
            <pc:sldMk cId="2303506081" sldId="591"/>
            <ac:spMk id="3" creationId="{8AC2B28D-5A30-4D0E-98A6-431AEE789E04}"/>
          </ac:spMkLst>
        </pc:spChg>
        <pc:spChg chg="mod">
          <ac:chgData name="Yaakov David" userId="b926cabc-0f4d-4d89-9522-473cdd87a26a" providerId="ADAL" clId="{200C6CB4-BDE9-4BEB-A36A-4D7CD13A8FB3}" dt="2020-02-16T09:01:04.020" v="398" actId="20577"/>
          <ac:spMkLst>
            <pc:docMk/>
            <pc:sldMk cId="2303506081" sldId="591"/>
            <ac:spMk id="6" creationId="{4C428CA6-D49F-468C-B0F1-5669A2010FDB}"/>
          </ac:spMkLst>
        </pc:spChg>
      </pc:sldChg>
      <pc:sldChg chg="modSp mod">
        <pc:chgData name="Yaakov David" userId="b926cabc-0f4d-4d89-9522-473cdd87a26a" providerId="ADAL" clId="{200C6CB4-BDE9-4BEB-A36A-4D7CD13A8FB3}" dt="2020-02-16T09:04:50.956" v="429" actId="255"/>
        <pc:sldMkLst>
          <pc:docMk/>
          <pc:sldMk cId="1309233181" sldId="599"/>
        </pc:sldMkLst>
        <pc:spChg chg="mod">
          <ac:chgData name="Yaakov David" userId="b926cabc-0f4d-4d89-9522-473cdd87a26a" providerId="ADAL" clId="{200C6CB4-BDE9-4BEB-A36A-4D7CD13A8FB3}" dt="2020-02-16T09:04:50.956" v="429" actId="255"/>
          <ac:spMkLst>
            <pc:docMk/>
            <pc:sldMk cId="1309233181" sldId="599"/>
            <ac:spMk id="6" creationId="{55D21207-F405-47D9-8EE7-9F9648455E89}"/>
          </ac:spMkLst>
        </pc:spChg>
      </pc:sldChg>
      <pc:sldChg chg="modSp mod">
        <pc:chgData name="Yaakov David" userId="b926cabc-0f4d-4d89-9522-473cdd87a26a" providerId="ADAL" clId="{200C6CB4-BDE9-4BEB-A36A-4D7CD13A8FB3}" dt="2020-02-16T10:27:49.729" v="955" actId="20577"/>
        <pc:sldMkLst>
          <pc:docMk/>
          <pc:sldMk cId="3594167405" sldId="601"/>
        </pc:sldMkLst>
        <pc:spChg chg="mod">
          <ac:chgData name="Yaakov David" userId="b926cabc-0f4d-4d89-9522-473cdd87a26a" providerId="ADAL" clId="{200C6CB4-BDE9-4BEB-A36A-4D7CD13A8FB3}" dt="2020-02-16T10:27:49.729" v="955" actId="20577"/>
          <ac:spMkLst>
            <pc:docMk/>
            <pc:sldMk cId="3594167405" sldId="601"/>
            <ac:spMk id="16386" creationId="{6B6B6A75-FA35-4D22-BF33-84C69EA9DBDC}"/>
          </ac:spMkLst>
        </pc:spChg>
        <pc:spChg chg="mod">
          <ac:chgData name="Yaakov David" userId="b926cabc-0f4d-4d89-9522-473cdd87a26a" providerId="ADAL" clId="{200C6CB4-BDE9-4BEB-A36A-4D7CD13A8FB3}" dt="2020-02-16T09:16:41.430" v="646" actId="108"/>
          <ac:spMkLst>
            <pc:docMk/>
            <pc:sldMk cId="3594167405" sldId="601"/>
            <ac:spMk id="16388" creationId="{73F70491-E803-4074-911A-64E641D07740}"/>
          </ac:spMkLst>
        </pc:spChg>
      </pc:sldChg>
      <pc:sldChg chg="modSp mod">
        <pc:chgData name="Yaakov David" userId="b926cabc-0f4d-4d89-9522-473cdd87a26a" providerId="ADAL" clId="{200C6CB4-BDE9-4BEB-A36A-4D7CD13A8FB3}" dt="2020-02-16T10:13:37.059" v="790" actId="255"/>
        <pc:sldMkLst>
          <pc:docMk/>
          <pc:sldMk cId="2376276015" sldId="608"/>
        </pc:sldMkLst>
        <pc:spChg chg="mod">
          <ac:chgData name="Yaakov David" userId="b926cabc-0f4d-4d89-9522-473cdd87a26a" providerId="ADAL" clId="{200C6CB4-BDE9-4BEB-A36A-4D7CD13A8FB3}" dt="2020-02-16T10:13:37.059" v="790" actId="255"/>
          <ac:spMkLst>
            <pc:docMk/>
            <pc:sldMk cId="2376276015" sldId="608"/>
            <ac:spMk id="11266" creationId="{12301B56-2EB1-4FB7-929D-8AC6ED4FA274}"/>
          </ac:spMkLst>
        </pc:spChg>
      </pc:sldChg>
      <pc:sldChg chg="modSp mod">
        <pc:chgData name="Yaakov David" userId="b926cabc-0f4d-4d89-9522-473cdd87a26a" providerId="ADAL" clId="{200C6CB4-BDE9-4BEB-A36A-4D7CD13A8FB3}" dt="2020-02-16T10:13:20.901" v="789" actId="255"/>
        <pc:sldMkLst>
          <pc:docMk/>
          <pc:sldMk cId="899307907" sldId="609"/>
        </pc:sldMkLst>
        <pc:spChg chg="mod">
          <ac:chgData name="Yaakov David" userId="b926cabc-0f4d-4d89-9522-473cdd87a26a" providerId="ADAL" clId="{200C6CB4-BDE9-4BEB-A36A-4D7CD13A8FB3}" dt="2020-02-16T09:54:40.539" v="742" actId="20577"/>
          <ac:spMkLst>
            <pc:docMk/>
            <pc:sldMk cId="899307907" sldId="609"/>
            <ac:spMk id="3" creationId="{83900D90-7380-4924-9EA2-1248A6745EC1}"/>
          </ac:spMkLst>
        </pc:spChg>
        <pc:spChg chg="mod">
          <ac:chgData name="Yaakov David" userId="b926cabc-0f4d-4d89-9522-473cdd87a26a" providerId="ADAL" clId="{200C6CB4-BDE9-4BEB-A36A-4D7CD13A8FB3}" dt="2020-02-16T10:13:20.901" v="789" actId="255"/>
          <ac:spMkLst>
            <pc:docMk/>
            <pc:sldMk cId="899307907" sldId="609"/>
            <ac:spMk id="11266" creationId="{12301B56-2EB1-4FB7-929D-8AC6ED4FA274}"/>
          </ac:spMkLst>
        </pc:spChg>
      </pc:sldChg>
      <pc:sldChg chg="modSp mod">
        <pc:chgData name="Yaakov David" userId="b926cabc-0f4d-4d89-9522-473cdd87a26a" providerId="ADAL" clId="{200C6CB4-BDE9-4BEB-A36A-4D7CD13A8FB3}" dt="2020-02-16T10:31:22.426" v="991" actId="255"/>
        <pc:sldMkLst>
          <pc:docMk/>
          <pc:sldMk cId="841817855" sldId="610"/>
        </pc:sldMkLst>
        <pc:spChg chg="mod">
          <ac:chgData name="Yaakov David" userId="b926cabc-0f4d-4d89-9522-473cdd87a26a" providerId="ADAL" clId="{200C6CB4-BDE9-4BEB-A36A-4D7CD13A8FB3}" dt="2020-02-16T10:31:22.426" v="991" actId="255"/>
          <ac:spMkLst>
            <pc:docMk/>
            <pc:sldMk cId="841817855" sldId="610"/>
            <ac:spMk id="4" creationId="{FCA5D624-6672-467A-99FF-764F6D43EA15}"/>
          </ac:spMkLst>
        </pc:spChg>
        <pc:spChg chg="mod">
          <ac:chgData name="Yaakov David" userId="b926cabc-0f4d-4d89-9522-473cdd87a26a" providerId="ADAL" clId="{200C6CB4-BDE9-4BEB-A36A-4D7CD13A8FB3}" dt="2020-02-16T09:57:57.808" v="748" actId="20577"/>
          <ac:spMkLst>
            <pc:docMk/>
            <pc:sldMk cId="841817855" sldId="610"/>
            <ac:spMk id="5" creationId="{A825F293-09C5-463E-9DE7-7447D11C78DA}"/>
          </ac:spMkLst>
        </pc:spChg>
      </pc:sldChg>
      <pc:sldChg chg="modSp mod">
        <pc:chgData name="Yaakov David" userId="b926cabc-0f4d-4d89-9522-473cdd87a26a" providerId="ADAL" clId="{200C6CB4-BDE9-4BEB-A36A-4D7CD13A8FB3}" dt="2020-02-16T10:30:30.819" v="987" actId="255"/>
        <pc:sldMkLst>
          <pc:docMk/>
          <pc:sldMk cId="1788221307" sldId="611"/>
        </pc:sldMkLst>
        <pc:spChg chg="mod">
          <ac:chgData name="Yaakov David" userId="b926cabc-0f4d-4d89-9522-473cdd87a26a" providerId="ADAL" clId="{200C6CB4-BDE9-4BEB-A36A-4D7CD13A8FB3}" dt="2020-02-16T10:30:30.819" v="987" actId="255"/>
          <ac:spMkLst>
            <pc:docMk/>
            <pc:sldMk cId="1788221307" sldId="611"/>
            <ac:spMk id="4" creationId="{FCA5D624-6672-467A-99FF-764F6D43EA15}"/>
          </ac:spMkLst>
        </pc:spChg>
        <pc:spChg chg="mod">
          <ac:chgData name="Yaakov David" userId="b926cabc-0f4d-4d89-9522-473cdd87a26a" providerId="ADAL" clId="{200C6CB4-BDE9-4BEB-A36A-4D7CD13A8FB3}" dt="2020-02-16T08:44:25.623" v="284" actId="115"/>
          <ac:spMkLst>
            <pc:docMk/>
            <pc:sldMk cId="1788221307" sldId="611"/>
            <ac:spMk id="5" creationId="{A825F293-09C5-463E-9DE7-7447D11C78DA}"/>
          </ac:spMkLst>
        </pc:spChg>
      </pc:sldChg>
      <pc:sldChg chg="modSp mod ord">
        <pc:chgData name="Yaakov David" userId="b926cabc-0f4d-4d89-9522-473cdd87a26a" providerId="ADAL" clId="{200C6CB4-BDE9-4BEB-A36A-4D7CD13A8FB3}" dt="2020-02-16T10:30:35.402" v="988" actId="108"/>
        <pc:sldMkLst>
          <pc:docMk/>
          <pc:sldMk cId="2654935934" sldId="612"/>
        </pc:sldMkLst>
        <pc:spChg chg="mod">
          <ac:chgData name="Yaakov David" userId="b926cabc-0f4d-4d89-9522-473cdd87a26a" providerId="ADAL" clId="{200C6CB4-BDE9-4BEB-A36A-4D7CD13A8FB3}" dt="2020-02-16T10:30:35.402" v="988" actId="108"/>
          <ac:spMkLst>
            <pc:docMk/>
            <pc:sldMk cId="2654935934" sldId="612"/>
            <ac:spMk id="4" creationId="{FCA5D624-6672-467A-99FF-764F6D43EA15}"/>
          </ac:spMkLst>
        </pc:spChg>
        <pc:spChg chg="mod">
          <ac:chgData name="Yaakov David" userId="b926cabc-0f4d-4d89-9522-473cdd87a26a" providerId="ADAL" clId="{200C6CB4-BDE9-4BEB-A36A-4D7CD13A8FB3}" dt="2020-02-16T08:44:29.734" v="285" actId="113"/>
          <ac:spMkLst>
            <pc:docMk/>
            <pc:sldMk cId="2654935934" sldId="612"/>
            <ac:spMk id="5" creationId="{A825F293-09C5-463E-9DE7-7447D11C78DA}"/>
          </ac:spMkLst>
        </pc:spChg>
      </pc:sldChg>
      <pc:sldChg chg="modSp mod">
        <pc:chgData name="Yaakov David" userId="b926cabc-0f4d-4d89-9522-473cdd87a26a" providerId="ADAL" clId="{200C6CB4-BDE9-4BEB-A36A-4D7CD13A8FB3}" dt="2020-02-16T10:16:40.214" v="842" actId="255"/>
        <pc:sldMkLst>
          <pc:docMk/>
          <pc:sldMk cId="1248002819" sldId="613"/>
        </pc:sldMkLst>
        <pc:spChg chg="mod">
          <ac:chgData name="Yaakov David" userId="b926cabc-0f4d-4d89-9522-473cdd87a26a" providerId="ADAL" clId="{200C6CB4-BDE9-4BEB-A36A-4D7CD13A8FB3}" dt="2020-02-16T10:16:40.214" v="842" actId="255"/>
          <ac:spMkLst>
            <pc:docMk/>
            <pc:sldMk cId="1248002819" sldId="613"/>
            <ac:spMk id="4" creationId="{FCA5D624-6672-467A-99FF-764F6D43EA15}"/>
          </ac:spMkLst>
        </pc:spChg>
      </pc:sldChg>
      <pc:sldChg chg="modSp mod">
        <pc:chgData name="Yaakov David" userId="b926cabc-0f4d-4d89-9522-473cdd87a26a" providerId="ADAL" clId="{200C6CB4-BDE9-4BEB-A36A-4D7CD13A8FB3}" dt="2020-02-16T10:31:05.731" v="990" actId="255"/>
        <pc:sldMkLst>
          <pc:docMk/>
          <pc:sldMk cId="474785492" sldId="615"/>
        </pc:sldMkLst>
        <pc:spChg chg="mod">
          <ac:chgData name="Yaakov David" userId="b926cabc-0f4d-4d89-9522-473cdd87a26a" providerId="ADAL" clId="{200C6CB4-BDE9-4BEB-A36A-4D7CD13A8FB3}" dt="2020-02-16T10:31:05.731" v="990" actId="255"/>
          <ac:spMkLst>
            <pc:docMk/>
            <pc:sldMk cId="474785492" sldId="615"/>
            <ac:spMk id="16386" creationId="{6B6B6A75-FA35-4D22-BF33-84C69EA9DBDC}"/>
          </ac:spMkLst>
        </pc:spChg>
      </pc:sldChg>
      <pc:sldChg chg="modSp mod">
        <pc:chgData name="Yaakov David" userId="b926cabc-0f4d-4d89-9522-473cdd87a26a" providerId="ADAL" clId="{200C6CB4-BDE9-4BEB-A36A-4D7CD13A8FB3}" dt="2020-02-16T10:19:14.729" v="859" actId="255"/>
        <pc:sldMkLst>
          <pc:docMk/>
          <pc:sldMk cId="2018062152" sldId="616"/>
        </pc:sldMkLst>
        <pc:spChg chg="mod">
          <ac:chgData name="Yaakov David" userId="b926cabc-0f4d-4d89-9522-473cdd87a26a" providerId="ADAL" clId="{200C6CB4-BDE9-4BEB-A36A-4D7CD13A8FB3}" dt="2020-02-16T10:19:14.729" v="859" actId="255"/>
          <ac:spMkLst>
            <pc:docMk/>
            <pc:sldMk cId="2018062152" sldId="616"/>
            <ac:spMk id="44034" creationId="{B68A3DC8-E3C0-4D0C-93B1-D7C607521F44}"/>
          </ac:spMkLst>
        </pc:spChg>
      </pc:sldChg>
      <pc:sldChg chg="modSp mod">
        <pc:chgData name="Yaakov David" userId="b926cabc-0f4d-4d89-9522-473cdd87a26a" providerId="ADAL" clId="{200C6CB4-BDE9-4BEB-A36A-4D7CD13A8FB3}" dt="2020-02-16T10:19:19.411" v="860" actId="255"/>
        <pc:sldMkLst>
          <pc:docMk/>
          <pc:sldMk cId="3284387475" sldId="617"/>
        </pc:sldMkLst>
        <pc:spChg chg="mod">
          <ac:chgData name="Yaakov David" userId="b926cabc-0f4d-4d89-9522-473cdd87a26a" providerId="ADAL" clId="{200C6CB4-BDE9-4BEB-A36A-4D7CD13A8FB3}" dt="2020-02-16T10:19:19.411" v="860" actId="255"/>
          <ac:spMkLst>
            <pc:docMk/>
            <pc:sldMk cId="3284387475" sldId="617"/>
            <ac:spMk id="45058" creationId="{3D9DDC39-9300-462C-940F-7ADF576618F5}"/>
          </ac:spMkLst>
        </pc:spChg>
      </pc:sldChg>
      <pc:sldChg chg="modSp mod">
        <pc:chgData name="Yaakov David" userId="b926cabc-0f4d-4d89-9522-473cdd87a26a" providerId="ADAL" clId="{200C6CB4-BDE9-4BEB-A36A-4D7CD13A8FB3}" dt="2020-02-16T10:31:32.093" v="992" actId="20577"/>
        <pc:sldMkLst>
          <pc:docMk/>
          <pc:sldMk cId="603905578" sldId="619"/>
        </pc:sldMkLst>
        <pc:spChg chg="mod">
          <ac:chgData name="Yaakov David" userId="b926cabc-0f4d-4d89-9522-473cdd87a26a" providerId="ADAL" clId="{200C6CB4-BDE9-4BEB-A36A-4D7CD13A8FB3}" dt="2020-02-16T10:31:32.093" v="992" actId="20577"/>
          <ac:spMkLst>
            <pc:docMk/>
            <pc:sldMk cId="603905578" sldId="619"/>
            <ac:spMk id="4" creationId="{FCA5D624-6672-467A-99FF-764F6D43EA15}"/>
          </ac:spMkLst>
        </pc:spChg>
        <pc:spChg chg="mod">
          <ac:chgData name="Yaakov David" userId="b926cabc-0f4d-4d89-9522-473cdd87a26a" providerId="ADAL" clId="{200C6CB4-BDE9-4BEB-A36A-4D7CD13A8FB3}" dt="2020-02-16T08:45:00.425" v="288" actId="20577"/>
          <ac:spMkLst>
            <pc:docMk/>
            <pc:sldMk cId="603905578" sldId="619"/>
            <ac:spMk id="5" creationId="{A825F293-09C5-463E-9DE7-7447D11C78DA}"/>
          </ac:spMkLst>
        </pc:spChg>
      </pc:sldChg>
      <pc:sldChg chg="modSp mod">
        <pc:chgData name="Yaakov David" userId="b926cabc-0f4d-4d89-9522-473cdd87a26a" providerId="ADAL" clId="{200C6CB4-BDE9-4BEB-A36A-4D7CD13A8FB3}" dt="2020-02-16T10:15:17.833" v="821" actId="255"/>
        <pc:sldMkLst>
          <pc:docMk/>
          <pc:sldMk cId="57527514" sldId="620"/>
        </pc:sldMkLst>
        <pc:spChg chg="mod">
          <ac:chgData name="Yaakov David" userId="b926cabc-0f4d-4d89-9522-473cdd87a26a" providerId="ADAL" clId="{200C6CB4-BDE9-4BEB-A36A-4D7CD13A8FB3}" dt="2020-02-16T08:39:49.918" v="243" actId="20577"/>
          <ac:spMkLst>
            <pc:docMk/>
            <pc:sldMk cId="57527514" sldId="620"/>
            <ac:spMk id="3" creationId="{8A844668-E0CD-4000-B19E-08131132B081}"/>
          </ac:spMkLst>
        </pc:spChg>
        <pc:spChg chg="mod">
          <ac:chgData name="Yaakov David" userId="b926cabc-0f4d-4d89-9522-473cdd87a26a" providerId="ADAL" clId="{200C6CB4-BDE9-4BEB-A36A-4D7CD13A8FB3}" dt="2020-02-16T10:15:17.833" v="821" actId="255"/>
          <ac:spMkLst>
            <pc:docMk/>
            <pc:sldMk cId="57527514" sldId="620"/>
            <ac:spMk id="14338" creationId="{6776CA74-35B4-4AB4-8F19-C600ADF8726E}"/>
          </ac:spMkLst>
        </pc:spChg>
      </pc:sldChg>
      <pc:sldChg chg="addSp delSp modSp add mod ord">
        <pc:chgData name="Yaakov David" userId="b926cabc-0f4d-4d89-9522-473cdd87a26a" providerId="ADAL" clId="{200C6CB4-BDE9-4BEB-A36A-4D7CD13A8FB3}" dt="2020-02-16T08:29:08.544" v="242" actId="20577"/>
        <pc:sldMkLst>
          <pc:docMk/>
          <pc:sldMk cId="3465763538" sldId="621"/>
        </pc:sldMkLst>
        <pc:spChg chg="del">
          <ac:chgData name="Yaakov David" userId="b926cabc-0f4d-4d89-9522-473cdd87a26a" providerId="ADAL" clId="{200C6CB4-BDE9-4BEB-A36A-4D7CD13A8FB3}" dt="2020-02-16T08:28:35.346" v="202" actId="478"/>
          <ac:spMkLst>
            <pc:docMk/>
            <pc:sldMk cId="3465763538" sldId="621"/>
            <ac:spMk id="2" creationId="{0F02BDE4-2102-4F18-802B-13166038ADB6}"/>
          </ac:spMkLst>
        </pc:spChg>
        <pc:spChg chg="del">
          <ac:chgData name="Yaakov David" userId="b926cabc-0f4d-4d89-9522-473cdd87a26a" providerId="ADAL" clId="{200C6CB4-BDE9-4BEB-A36A-4D7CD13A8FB3}" dt="2020-02-16T08:28:37.423" v="203" actId="478"/>
          <ac:spMkLst>
            <pc:docMk/>
            <pc:sldMk cId="3465763538" sldId="621"/>
            <ac:spMk id="3" creationId="{5A56AA41-9C4C-4F91-81BC-E64E70A8F625}"/>
          </ac:spMkLst>
        </pc:spChg>
        <pc:spChg chg="add mod">
          <ac:chgData name="Yaakov David" userId="b926cabc-0f4d-4d89-9522-473cdd87a26a" providerId="ADAL" clId="{200C6CB4-BDE9-4BEB-A36A-4D7CD13A8FB3}" dt="2020-02-16T08:29:08.544" v="242" actId="20577"/>
          <ac:spMkLst>
            <pc:docMk/>
            <pc:sldMk cId="3465763538" sldId="621"/>
            <ac:spMk id="5" creationId="{77B64275-784C-4AB6-AD1A-1D35E9E64FA3}"/>
          </ac:spMkLst>
        </pc:spChg>
      </pc:sldChg>
    </pc:docChg>
  </pc:docChgLst>
  <pc:docChgLst>
    <pc:chgData name="Guy Hen" userId="725e0dbf-19b5-40e1-a7ec-df86b04e3cb4" providerId="ADAL" clId="{E1E5F7B7-20BC-45ED-81EE-57B9F93F01C0}"/>
    <pc:docChg chg="undo custSel addSld delSld modSld sldOrd">
      <pc:chgData name="Guy Hen" userId="725e0dbf-19b5-40e1-a7ec-df86b04e3cb4" providerId="ADAL" clId="{E1E5F7B7-20BC-45ED-81EE-57B9F93F01C0}" dt="2020-02-16T06:01:03.671" v="1082" actId="113"/>
      <pc:docMkLst>
        <pc:docMk/>
      </pc:docMkLst>
      <pc:sldChg chg="modSp">
        <pc:chgData name="Guy Hen" userId="725e0dbf-19b5-40e1-a7ec-df86b04e3cb4" providerId="ADAL" clId="{E1E5F7B7-20BC-45ED-81EE-57B9F93F01C0}" dt="2020-02-16T05:14:14.180" v="1" actId="20577"/>
        <pc:sldMkLst>
          <pc:docMk/>
          <pc:sldMk cId="0" sldId="265"/>
        </pc:sldMkLst>
        <pc:spChg chg="mod">
          <ac:chgData name="Guy Hen" userId="725e0dbf-19b5-40e1-a7ec-df86b04e3cb4" providerId="ADAL" clId="{E1E5F7B7-20BC-45ED-81EE-57B9F93F01C0}" dt="2020-02-16T05:14:14.180" v="1" actId="20577"/>
          <ac:spMkLst>
            <pc:docMk/>
            <pc:sldMk cId="0" sldId="265"/>
            <ac:spMk id="7173" creationId="{E009A94C-2F02-4EE7-840F-730B9F807342}"/>
          </ac:spMkLst>
        </pc:spChg>
      </pc:sldChg>
      <pc:sldChg chg="modSp">
        <pc:chgData name="Guy Hen" userId="725e0dbf-19b5-40e1-a7ec-df86b04e3cb4" providerId="ADAL" clId="{E1E5F7B7-20BC-45ED-81EE-57B9F93F01C0}" dt="2020-02-16T05:15:56.940" v="10" actId="6549"/>
        <pc:sldMkLst>
          <pc:docMk/>
          <pc:sldMk cId="0" sldId="268"/>
        </pc:sldMkLst>
        <pc:spChg chg="mod">
          <ac:chgData name="Guy Hen" userId="725e0dbf-19b5-40e1-a7ec-df86b04e3cb4" providerId="ADAL" clId="{E1E5F7B7-20BC-45ED-81EE-57B9F93F01C0}" dt="2020-02-16T05:15:56.940" v="10" actId="6549"/>
          <ac:spMkLst>
            <pc:docMk/>
            <pc:sldMk cId="0" sldId="268"/>
            <ac:spMk id="8194" creationId="{F407F155-0C4F-449C-B7D1-F72DFAA4EA24}"/>
          </ac:spMkLst>
        </pc:spChg>
        <pc:spChg chg="mod">
          <ac:chgData name="Guy Hen" userId="725e0dbf-19b5-40e1-a7ec-df86b04e3cb4" providerId="ADAL" clId="{E1E5F7B7-20BC-45ED-81EE-57B9F93F01C0}" dt="2020-02-16T05:15:56.214" v="9" actId="1076"/>
          <ac:spMkLst>
            <pc:docMk/>
            <pc:sldMk cId="0" sldId="268"/>
            <ac:spMk id="8196" creationId="{C68974BC-B27E-4122-9EBE-566AFA663977}"/>
          </ac:spMkLst>
        </pc:spChg>
      </pc:sldChg>
      <pc:sldChg chg="modSp">
        <pc:chgData name="Guy Hen" userId="725e0dbf-19b5-40e1-a7ec-df86b04e3cb4" providerId="ADAL" clId="{E1E5F7B7-20BC-45ED-81EE-57B9F93F01C0}" dt="2020-02-16T05:21:08.628" v="131" actId="6549"/>
        <pc:sldMkLst>
          <pc:docMk/>
          <pc:sldMk cId="0" sldId="285"/>
        </pc:sldMkLst>
        <pc:spChg chg="mod">
          <ac:chgData name="Guy Hen" userId="725e0dbf-19b5-40e1-a7ec-df86b04e3cb4" providerId="ADAL" clId="{E1E5F7B7-20BC-45ED-81EE-57B9F93F01C0}" dt="2020-02-16T05:21:08.628" v="131" actId="6549"/>
          <ac:spMkLst>
            <pc:docMk/>
            <pc:sldMk cId="0" sldId="285"/>
            <ac:spMk id="3" creationId="{83900D90-7380-4924-9EA2-1248A6745EC1}"/>
          </ac:spMkLst>
        </pc:spChg>
      </pc:sldChg>
      <pc:sldChg chg="del">
        <pc:chgData name="Guy Hen" userId="725e0dbf-19b5-40e1-a7ec-df86b04e3cb4" providerId="ADAL" clId="{E1E5F7B7-20BC-45ED-81EE-57B9F93F01C0}" dt="2020-02-16T05:58:47.305" v="1076" actId="47"/>
        <pc:sldMkLst>
          <pc:docMk/>
          <pc:sldMk cId="3479425114" sldId="286"/>
        </pc:sldMkLst>
      </pc:sldChg>
      <pc:sldChg chg="modSp">
        <pc:chgData name="Guy Hen" userId="725e0dbf-19b5-40e1-a7ec-df86b04e3cb4" providerId="ADAL" clId="{E1E5F7B7-20BC-45ED-81EE-57B9F93F01C0}" dt="2020-02-16T06:01:03.671" v="1082" actId="113"/>
        <pc:sldMkLst>
          <pc:docMk/>
          <pc:sldMk cId="3736437520" sldId="302"/>
        </pc:sldMkLst>
        <pc:spChg chg="mod">
          <ac:chgData name="Guy Hen" userId="725e0dbf-19b5-40e1-a7ec-df86b04e3cb4" providerId="ADAL" clId="{E1E5F7B7-20BC-45ED-81EE-57B9F93F01C0}" dt="2020-02-16T06:01:03.671" v="1082" actId="113"/>
          <ac:spMkLst>
            <pc:docMk/>
            <pc:sldMk cId="3736437520" sldId="302"/>
            <ac:spMk id="46083" creationId="{E17B8504-5CA2-4093-BDA2-11FB2414C852}"/>
          </ac:spMkLst>
        </pc:spChg>
      </pc:sldChg>
      <pc:sldChg chg="modSp">
        <pc:chgData name="Guy Hen" userId="725e0dbf-19b5-40e1-a7ec-df86b04e3cb4" providerId="ADAL" clId="{E1E5F7B7-20BC-45ED-81EE-57B9F93F01C0}" dt="2020-02-16T05:17:24.998" v="23" actId="20577"/>
        <pc:sldMkLst>
          <pc:docMk/>
          <pc:sldMk cId="0" sldId="306"/>
        </pc:sldMkLst>
        <pc:spChg chg="mod">
          <ac:chgData name="Guy Hen" userId="725e0dbf-19b5-40e1-a7ec-df86b04e3cb4" providerId="ADAL" clId="{E1E5F7B7-20BC-45ED-81EE-57B9F93F01C0}" dt="2020-02-16T05:17:24.998" v="23" actId="20577"/>
          <ac:spMkLst>
            <pc:docMk/>
            <pc:sldMk cId="0" sldId="306"/>
            <ac:spMk id="7170" creationId="{E3AE6116-7623-4C57-A4C8-31271A665099}"/>
          </ac:spMkLst>
        </pc:spChg>
      </pc:sldChg>
      <pc:sldChg chg="modSp">
        <pc:chgData name="Guy Hen" userId="725e0dbf-19b5-40e1-a7ec-df86b04e3cb4" providerId="ADAL" clId="{E1E5F7B7-20BC-45ED-81EE-57B9F93F01C0}" dt="2020-02-16T05:57:07.595" v="1066" actId="255"/>
        <pc:sldMkLst>
          <pc:docMk/>
          <pc:sldMk cId="0" sldId="327"/>
        </pc:sldMkLst>
        <pc:spChg chg="mod">
          <ac:chgData name="Guy Hen" userId="725e0dbf-19b5-40e1-a7ec-df86b04e3cb4" providerId="ADAL" clId="{E1E5F7B7-20BC-45ED-81EE-57B9F93F01C0}" dt="2020-02-16T05:57:07.595" v="1066" actId="255"/>
          <ac:spMkLst>
            <pc:docMk/>
            <pc:sldMk cId="0" sldId="327"/>
            <ac:spMk id="3" creationId="{E309FC28-DC66-4A87-8A4A-E49B9D965CB3}"/>
          </ac:spMkLst>
        </pc:spChg>
      </pc:sldChg>
      <pc:sldChg chg="modSp">
        <pc:chgData name="Guy Hen" userId="725e0dbf-19b5-40e1-a7ec-df86b04e3cb4" providerId="ADAL" clId="{E1E5F7B7-20BC-45ED-81EE-57B9F93F01C0}" dt="2020-02-16T05:57:44.576" v="1073" actId="255"/>
        <pc:sldMkLst>
          <pc:docMk/>
          <pc:sldMk cId="0" sldId="330"/>
        </pc:sldMkLst>
        <pc:spChg chg="mod">
          <ac:chgData name="Guy Hen" userId="725e0dbf-19b5-40e1-a7ec-df86b04e3cb4" providerId="ADAL" clId="{E1E5F7B7-20BC-45ED-81EE-57B9F93F01C0}" dt="2020-02-16T05:57:44.576" v="1073" actId="255"/>
          <ac:spMkLst>
            <pc:docMk/>
            <pc:sldMk cId="0" sldId="330"/>
            <ac:spMk id="46083" creationId="{239AF638-E65A-4E31-83AF-5E52A8D3CB3C}"/>
          </ac:spMkLst>
        </pc:spChg>
      </pc:sldChg>
      <pc:sldChg chg="modSp">
        <pc:chgData name="Guy Hen" userId="725e0dbf-19b5-40e1-a7ec-df86b04e3cb4" providerId="ADAL" clId="{E1E5F7B7-20BC-45ED-81EE-57B9F93F01C0}" dt="2020-02-16T05:56:00.656" v="1065" actId="20577"/>
        <pc:sldMkLst>
          <pc:docMk/>
          <pc:sldMk cId="0" sldId="333"/>
        </pc:sldMkLst>
        <pc:spChg chg="mod">
          <ac:chgData name="Guy Hen" userId="725e0dbf-19b5-40e1-a7ec-df86b04e3cb4" providerId="ADAL" clId="{E1E5F7B7-20BC-45ED-81EE-57B9F93F01C0}" dt="2020-02-16T05:56:00.656" v="1065" actId="20577"/>
          <ac:spMkLst>
            <pc:docMk/>
            <pc:sldMk cId="0" sldId="333"/>
            <ac:spMk id="15363" creationId="{719077F7-2F2B-4767-B9AD-81275DC3D409}"/>
          </ac:spMkLst>
        </pc:spChg>
      </pc:sldChg>
      <pc:sldChg chg="modSp ord">
        <pc:chgData name="Guy Hen" userId="725e0dbf-19b5-40e1-a7ec-df86b04e3cb4" providerId="ADAL" clId="{E1E5F7B7-20BC-45ED-81EE-57B9F93F01C0}" dt="2020-02-16T05:32:05.828" v="485" actId="6549"/>
        <pc:sldMkLst>
          <pc:docMk/>
          <pc:sldMk cId="1520372048" sldId="346"/>
        </pc:sldMkLst>
        <pc:spChg chg="mod">
          <ac:chgData name="Guy Hen" userId="725e0dbf-19b5-40e1-a7ec-df86b04e3cb4" providerId="ADAL" clId="{E1E5F7B7-20BC-45ED-81EE-57B9F93F01C0}" dt="2020-02-16T05:27:17.533" v="362" actId="255"/>
          <ac:spMkLst>
            <pc:docMk/>
            <pc:sldMk cId="1520372048" sldId="346"/>
            <ac:spMk id="3" creationId="{8A844668-E0CD-4000-B19E-08131132B081}"/>
          </ac:spMkLst>
        </pc:spChg>
        <pc:spChg chg="mod">
          <ac:chgData name="Guy Hen" userId="725e0dbf-19b5-40e1-a7ec-df86b04e3cb4" providerId="ADAL" clId="{E1E5F7B7-20BC-45ED-81EE-57B9F93F01C0}" dt="2020-02-16T05:32:05.828" v="485" actId="6549"/>
          <ac:spMkLst>
            <pc:docMk/>
            <pc:sldMk cId="1520372048" sldId="346"/>
            <ac:spMk id="14338" creationId="{6776CA74-35B4-4AB4-8F19-C600ADF8726E}"/>
          </ac:spMkLst>
        </pc:spChg>
      </pc:sldChg>
      <pc:sldChg chg="modSp">
        <pc:chgData name="Guy Hen" userId="725e0dbf-19b5-40e1-a7ec-df86b04e3cb4" providerId="ADAL" clId="{E1E5F7B7-20BC-45ED-81EE-57B9F93F01C0}" dt="2020-02-16T05:15:34.574" v="6" actId="11"/>
        <pc:sldMkLst>
          <pc:docMk/>
          <pc:sldMk cId="2294151720" sldId="353"/>
        </pc:sldMkLst>
        <pc:spChg chg="mod">
          <ac:chgData name="Guy Hen" userId="725e0dbf-19b5-40e1-a7ec-df86b04e3cb4" providerId="ADAL" clId="{E1E5F7B7-20BC-45ED-81EE-57B9F93F01C0}" dt="2020-02-16T05:15:34.574" v="6" actId="11"/>
          <ac:spMkLst>
            <pc:docMk/>
            <pc:sldMk cId="2294151720" sldId="353"/>
            <ac:spMk id="8194" creationId="{F407F155-0C4F-449C-B7D1-F72DFAA4EA24}"/>
          </ac:spMkLst>
        </pc:spChg>
      </pc:sldChg>
      <pc:sldChg chg="modSp">
        <pc:chgData name="Guy Hen" userId="725e0dbf-19b5-40e1-a7ec-df86b04e3cb4" providerId="ADAL" clId="{E1E5F7B7-20BC-45ED-81EE-57B9F93F01C0}" dt="2020-02-16T05:19:28.014" v="28" actId="20577"/>
        <pc:sldMkLst>
          <pc:docMk/>
          <pc:sldMk cId="210559920" sldId="354"/>
        </pc:sldMkLst>
        <pc:spChg chg="mod">
          <ac:chgData name="Guy Hen" userId="725e0dbf-19b5-40e1-a7ec-df86b04e3cb4" providerId="ADAL" clId="{E1E5F7B7-20BC-45ED-81EE-57B9F93F01C0}" dt="2020-02-16T05:19:28.014" v="28" actId="20577"/>
          <ac:spMkLst>
            <pc:docMk/>
            <pc:sldMk cId="210559920" sldId="354"/>
            <ac:spMk id="7170" creationId="{E3AE6116-7623-4C57-A4C8-31271A665099}"/>
          </ac:spMkLst>
        </pc:spChg>
      </pc:sldChg>
      <pc:sldChg chg="modSp">
        <pc:chgData name="Guy Hen" userId="725e0dbf-19b5-40e1-a7ec-df86b04e3cb4" providerId="ADAL" clId="{E1E5F7B7-20BC-45ED-81EE-57B9F93F01C0}" dt="2020-02-16T05:17:13.463" v="22" actId="20577"/>
        <pc:sldMkLst>
          <pc:docMk/>
          <pc:sldMk cId="437350515" sldId="355"/>
        </pc:sldMkLst>
        <pc:spChg chg="mod">
          <ac:chgData name="Guy Hen" userId="725e0dbf-19b5-40e1-a7ec-df86b04e3cb4" providerId="ADAL" clId="{E1E5F7B7-20BC-45ED-81EE-57B9F93F01C0}" dt="2020-02-16T05:17:13.463" v="22" actId="20577"/>
          <ac:spMkLst>
            <pc:docMk/>
            <pc:sldMk cId="437350515" sldId="355"/>
            <ac:spMk id="3" creationId="{83900D90-7380-4924-9EA2-1248A6745EC1}"/>
          </ac:spMkLst>
        </pc:spChg>
      </pc:sldChg>
      <pc:sldChg chg="modSp">
        <pc:chgData name="Guy Hen" userId="725e0dbf-19b5-40e1-a7ec-df86b04e3cb4" providerId="ADAL" clId="{E1E5F7B7-20BC-45ED-81EE-57B9F93F01C0}" dt="2020-02-16T05:47:24.844" v="797" actId="6549"/>
        <pc:sldMkLst>
          <pc:docMk/>
          <pc:sldMk cId="2655711910" sldId="363"/>
        </pc:sldMkLst>
        <pc:spChg chg="mod">
          <ac:chgData name="Guy Hen" userId="725e0dbf-19b5-40e1-a7ec-df86b04e3cb4" providerId="ADAL" clId="{E1E5F7B7-20BC-45ED-81EE-57B9F93F01C0}" dt="2020-02-16T05:47:24.844" v="797" actId="6549"/>
          <ac:spMkLst>
            <pc:docMk/>
            <pc:sldMk cId="2655711910" sldId="363"/>
            <ac:spMk id="3" creationId="{E309FC28-DC66-4A87-8A4A-E49B9D965CB3}"/>
          </ac:spMkLst>
        </pc:spChg>
      </pc:sldChg>
      <pc:sldChg chg="modSp">
        <pc:chgData name="Guy Hen" userId="725e0dbf-19b5-40e1-a7ec-df86b04e3cb4" providerId="ADAL" clId="{E1E5F7B7-20BC-45ED-81EE-57B9F93F01C0}" dt="2020-02-16T05:54:55.646" v="1043" actId="20577"/>
        <pc:sldMkLst>
          <pc:docMk/>
          <pc:sldMk cId="2695547473" sldId="364"/>
        </pc:sldMkLst>
        <pc:spChg chg="mod">
          <ac:chgData name="Guy Hen" userId="725e0dbf-19b5-40e1-a7ec-df86b04e3cb4" providerId="ADAL" clId="{E1E5F7B7-20BC-45ED-81EE-57B9F93F01C0}" dt="2020-02-16T05:54:55.646" v="1043" actId="20577"/>
          <ac:spMkLst>
            <pc:docMk/>
            <pc:sldMk cId="2695547473" sldId="364"/>
            <ac:spMk id="3" creationId="{E309FC28-DC66-4A87-8A4A-E49B9D965CB3}"/>
          </ac:spMkLst>
        </pc:spChg>
      </pc:sldChg>
      <pc:sldChg chg="modSp">
        <pc:chgData name="Guy Hen" userId="725e0dbf-19b5-40e1-a7ec-df86b04e3cb4" providerId="ADAL" clId="{E1E5F7B7-20BC-45ED-81EE-57B9F93F01C0}" dt="2020-02-16T05:59:46.889" v="1077" actId="20577"/>
        <pc:sldMkLst>
          <pc:docMk/>
          <pc:sldMk cId="4234374272" sldId="586"/>
        </pc:sldMkLst>
        <pc:spChg chg="mod">
          <ac:chgData name="Guy Hen" userId="725e0dbf-19b5-40e1-a7ec-df86b04e3cb4" providerId="ADAL" clId="{E1E5F7B7-20BC-45ED-81EE-57B9F93F01C0}" dt="2020-02-16T05:59:46.889" v="1077" actId="20577"/>
          <ac:spMkLst>
            <pc:docMk/>
            <pc:sldMk cId="4234374272" sldId="586"/>
            <ac:spMk id="3" creationId="{4566493A-4D3A-49E4-A8CC-582D23DB1FDA}"/>
          </ac:spMkLst>
        </pc:spChg>
      </pc:sldChg>
      <pc:sldChg chg="del">
        <pc:chgData name="Guy Hen" userId="725e0dbf-19b5-40e1-a7ec-df86b04e3cb4" providerId="ADAL" clId="{E1E5F7B7-20BC-45ED-81EE-57B9F93F01C0}" dt="2020-02-16T05:55:18.500" v="1044" actId="47"/>
        <pc:sldMkLst>
          <pc:docMk/>
          <pc:sldMk cId="3236741861" sldId="604"/>
        </pc:sldMkLst>
      </pc:sldChg>
      <pc:sldChg chg="modSp del">
        <pc:chgData name="Guy Hen" userId="725e0dbf-19b5-40e1-a7ec-df86b04e3cb4" providerId="ADAL" clId="{E1E5F7B7-20BC-45ED-81EE-57B9F93F01C0}" dt="2020-02-16T05:58:45.429" v="1075" actId="47"/>
        <pc:sldMkLst>
          <pc:docMk/>
          <pc:sldMk cId="1344834837" sldId="605"/>
        </pc:sldMkLst>
        <pc:spChg chg="mod">
          <ac:chgData name="Guy Hen" userId="725e0dbf-19b5-40e1-a7ec-df86b04e3cb4" providerId="ADAL" clId="{E1E5F7B7-20BC-45ED-81EE-57B9F93F01C0}" dt="2020-02-16T05:58:27.528" v="1074" actId="6549"/>
          <ac:spMkLst>
            <pc:docMk/>
            <pc:sldMk cId="1344834837" sldId="605"/>
            <ac:spMk id="7170" creationId="{E3AE6116-7623-4C57-A4C8-31271A665099}"/>
          </ac:spMkLst>
        </pc:spChg>
      </pc:sldChg>
      <pc:sldChg chg="modSp">
        <pc:chgData name="Guy Hen" userId="725e0dbf-19b5-40e1-a7ec-df86b04e3cb4" providerId="ADAL" clId="{E1E5F7B7-20BC-45ED-81EE-57B9F93F01C0}" dt="2020-02-16T05:22:24.459" v="163" actId="20577"/>
        <pc:sldMkLst>
          <pc:docMk/>
          <pc:sldMk cId="2376276015" sldId="608"/>
        </pc:sldMkLst>
        <pc:spChg chg="mod">
          <ac:chgData name="Guy Hen" userId="725e0dbf-19b5-40e1-a7ec-df86b04e3cb4" providerId="ADAL" clId="{E1E5F7B7-20BC-45ED-81EE-57B9F93F01C0}" dt="2020-02-16T05:22:24.459" v="163" actId="20577"/>
          <ac:spMkLst>
            <pc:docMk/>
            <pc:sldMk cId="2376276015" sldId="608"/>
            <ac:spMk id="3" creationId="{83900D90-7380-4924-9EA2-1248A6745EC1}"/>
          </ac:spMkLst>
        </pc:spChg>
      </pc:sldChg>
      <pc:sldChg chg="modSp">
        <pc:chgData name="Guy Hen" userId="725e0dbf-19b5-40e1-a7ec-df86b04e3cb4" providerId="ADAL" clId="{E1E5F7B7-20BC-45ED-81EE-57B9F93F01C0}" dt="2020-02-16T05:18:21.740" v="27" actId="20577"/>
        <pc:sldMkLst>
          <pc:docMk/>
          <pc:sldMk cId="899307907" sldId="609"/>
        </pc:sldMkLst>
        <pc:spChg chg="mod">
          <ac:chgData name="Guy Hen" userId="725e0dbf-19b5-40e1-a7ec-df86b04e3cb4" providerId="ADAL" clId="{E1E5F7B7-20BC-45ED-81EE-57B9F93F01C0}" dt="2020-02-16T05:18:21.740" v="27" actId="20577"/>
          <ac:spMkLst>
            <pc:docMk/>
            <pc:sldMk cId="899307907" sldId="609"/>
            <ac:spMk id="3" creationId="{83900D90-7380-4924-9EA2-1248A6745EC1}"/>
          </ac:spMkLst>
        </pc:spChg>
      </pc:sldChg>
      <pc:sldChg chg="modSp">
        <pc:chgData name="Guy Hen" userId="725e0dbf-19b5-40e1-a7ec-df86b04e3cb4" providerId="ADAL" clId="{E1E5F7B7-20BC-45ED-81EE-57B9F93F01C0}" dt="2020-02-16T05:44:35.923" v="785" actId="20577"/>
        <pc:sldMkLst>
          <pc:docMk/>
          <pc:sldMk cId="841817855" sldId="610"/>
        </pc:sldMkLst>
        <pc:spChg chg="mod">
          <ac:chgData name="Guy Hen" userId="725e0dbf-19b5-40e1-a7ec-df86b04e3cb4" providerId="ADAL" clId="{E1E5F7B7-20BC-45ED-81EE-57B9F93F01C0}" dt="2020-02-16T05:32:39.504" v="490" actId="255"/>
          <ac:spMkLst>
            <pc:docMk/>
            <pc:sldMk cId="841817855" sldId="610"/>
            <ac:spMk id="4" creationId="{FCA5D624-6672-467A-99FF-764F6D43EA15}"/>
          </ac:spMkLst>
        </pc:spChg>
        <pc:spChg chg="mod">
          <ac:chgData name="Guy Hen" userId="725e0dbf-19b5-40e1-a7ec-df86b04e3cb4" providerId="ADAL" clId="{E1E5F7B7-20BC-45ED-81EE-57B9F93F01C0}" dt="2020-02-16T05:44:35.923" v="785" actId="20577"/>
          <ac:spMkLst>
            <pc:docMk/>
            <pc:sldMk cId="841817855" sldId="610"/>
            <ac:spMk id="5" creationId="{A825F293-09C5-463E-9DE7-7447D11C78DA}"/>
          </ac:spMkLst>
        </pc:spChg>
      </pc:sldChg>
      <pc:sldChg chg="modSp">
        <pc:chgData name="Guy Hen" userId="725e0dbf-19b5-40e1-a7ec-df86b04e3cb4" providerId="ADAL" clId="{E1E5F7B7-20BC-45ED-81EE-57B9F93F01C0}" dt="2020-02-16T05:39:09.720" v="692" actId="20577"/>
        <pc:sldMkLst>
          <pc:docMk/>
          <pc:sldMk cId="1788221307" sldId="611"/>
        </pc:sldMkLst>
        <pc:spChg chg="mod">
          <ac:chgData name="Guy Hen" userId="725e0dbf-19b5-40e1-a7ec-df86b04e3cb4" providerId="ADAL" clId="{E1E5F7B7-20BC-45ED-81EE-57B9F93F01C0}" dt="2020-02-16T05:32:44.786" v="491"/>
          <ac:spMkLst>
            <pc:docMk/>
            <pc:sldMk cId="1788221307" sldId="611"/>
            <ac:spMk id="4" creationId="{FCA5D624-6672-467A-99FF-764F6D43EA15}"/>
          </ac:spMkLst>
        </pc:spChg>
        <pc:spChg chg="mod">
          <ac:chgData name="Guy Hen" userId="725e0dbf-19b5-40e1-a7ec-df86b04e3cb4" providerId="ADAL" clId="{E1E5F7B7-20BC-45ED-81EE-57B9F93F01C0}" dt="2020-02-16T05:39:09.720" v="692" actId="20577"/>
          <ac:spMkLst>
            <pc:docMk/>
            <pc:sldMk cId="1788221307" sldId="611"/>
            <ac:spMk id="5" creationId="{A825F293-09C5-463E-9DE7-7447D11C78DA}"/>
          </ac:spMkLst>
        </pc:spChg>
      </pc:sldChg>
      <pc:sldChg chg="modSp">
        <pc:chgData name="Guy Hen" userId="725e0dbf-19b5-40e1-a7ec-df86b04e3cb4" providerId="ADAL" clId="{E1E5F7B7-20BC-45ED-81EE-57B9F93F01C0}" dt="2020-02-16T05:41:05.564" v="748" actId="20577"/>
        <pc:sldMkLst>
          <pc:docMk/>
          <pc:sldMk cId="2654935934" sldId="612"/>
        </pc:sldMkLst>
        <pc:spChg chg="mod">
          <ac:chgData name="Guy Hen" userId="725e0dbf-19b5-40e1-a7ec-df86b04e3cb4" providerId="ADAL" clId="{E1E5F7B7-20BC-45ED-81EE-57B9F93F01C0}" dt="2020-02-16T05:32:49.244" v="492"/>
          <ac:spMkLst>
            <pc:docMk/>
            <pc:sldMk cId="2654935934" sldId="612"/>
            <ac:spMk id="4" creationId="{FCA5D624-6672-467A-99FF-764F6D43EA15}"/>
          </ac:spMkLst>
        </pc:spChg>
        <pc:spChg chg="mod">
          <ac:chgData name="Guy Hen" userId="725e0dbf-19b5-40e1-a7ec-df86b04e3cb4" providerId="ADAL" clId="{E1E5F7B7-20BC-45ED-81EE-57B9F93F01C0}" dt="2020-02-16T05:41:05.564" v="748" actId="20577"/>
          <ac:spMkLst>
            <pc:docMk/>
            <pc:sldMk cId="2654935934" sldId="612"/>
            <ac:spMk id="5" creationId="{A825F293-09C5-463E-9DE7-7447D11C78DA}"/>
          </ac:spMkLst>
        </pc:spChg>
      </pc:sldChg>
      <pc:sldChg chg="modSp">
        <pc:chgData name="Guy Hen" userId="725e0dbf-19b5-40e1-a7ec-df86b04e3cb4" providerId="ADAL" clId="{E1E5F7B7-20BC-45ED-81EE-57B9F93F01C0}" dt="2020-02-16T05:45:47.944" v="795" actId="20577"/>
        <pc:sldMkLst>
          <pc:docMk/>
          <pc:sldMk cId="1248002819" sldId="613"/>
        </pc:sldMkLst>
        <pc:spChg chg="mod">
          <ac:chgData name="Guy Hen" userId="725e0dbf-19b5-40e1-a7ec-df86b04e3cb4" providerId="ADAL" clId="{E1E5F7B7-20BC-45ED-81EE-57B9F93F01C0}" dt="2020-02-16T05:33:01.659" v="494" actId="1076"/>
          <ac:spMkLst>
            <pc:docMk/>
            <pc:sldMk cId="1248002819" sldId="613"/>
            <ac:spMk id="4" creationId="{FCA5D624-6672-467A-99FF-764F6D43EA15}"/>
          </ac:spMkLst>
        </pc:spChg>
        <pc:spChg chg="mod">
          <ac:chgData name="Guy Hen" userId="725e0dbf-19b5-40e1-a7ec-df86b04e3cb4" providerId="ADAL" clId="{E1E5F7B7-20BC-45ED-81EE-57B9F93F01C0}" dt="2020-02-16T05:45:47.944" v="795" actId="20577"/>
          <ac:spMkLst>
            <pc:docMk/>
            <pc:sldMk cId="1248002819" sldId="613"/>
            <ac:spMk id="5" creationId="{A825F293-09C5-463E-9DE7-7447D11C78DA}"/>
          </ac:spMkLst>
        </pc:spChg>
      </pc:sldChg>
      <pc:sldChg chg="modSp">
        <pc:chgData name="Guy Hen" userId="725e0dbf-19b5-40e1-a7ec-df86b04e3cb4" providerId="ADAL" clId="{E1E5F7B7-20BC-45ED-81EE-57B9F93F01C0}" dt="2020-02-16T06:00:21.084" v="1078" actId="113"/>
        <pc:sldMkLst>
          <pc:docMk/>
          <pc:sldMk cId="2018062152" sldId="616"/>
        </pc:sldMkLst>
        <pc:spChg chg="mod">
          <ac:chgData name="Guy Hen" userId="725e0dbf-19b5-40e1-a7ec-df86b04e3cb4" providerId="ADAL" clId="{E1E5F7B7-20BC-45ED-81EE-57B9F93F01C0}" dt="2020-02-16T06:00:21.084" v="1078" actId="113"/>
          <ac:spMkLst>
            <pc:docMk/>
            <pc:sldMk cId="2018062152" sldId="616"/>
            <ac:spMk id="44035" creationId="{C34777F5-0A5C-45BA-A148-3578E2A9788E}"/>
          </ac:spMkLst>
        </pc:spChg>
      </pc:sldChg>
      <pc:sldChg chg="modSp">
        <pc:chgData name="Guy Hen" userId="725e0dbf-19b5-40e1-a7ec-df86b04e3cb4" providerId="ADAL" clId="{E1E5F7B7-20BC-45ED-81EE-57B9F93F01C0}" dt="2020-02-16T06:00:40.784" v="1080" actId="113"/>
        <pc:sldMkLst>
          <pc:docMk/>
          <pc:sldMk cId="3284387475" sldId="617"/>
        </pc:sldMkLst>
        <pc:spChg chg="mod">
          <ac:chgData name="Guy Hen" userId="725e0dbf-19b5-40e1-a7ec-df86b04e3cb4" providerId="ADAL" clId="{E1E5F7B7-20BC-45ED-81EE-57B9F93F01C0}" dt="2020-02-16T06:00:40.784" v="1080" actId="113"/>
          <ac:spMkLst>
            <pc:docMk/>
            <pc:sldMk cId="3284387475" sldId="617"/>
            <ac:spMk id="45059" creationId="{1F034635-194D-430D-A7AD-B640275D355F}"/>
          </ac:spMkLst>
        </pc:spChg>
      </pc:sldChg>
      <pc:sldChg chg="modSp">
        <pc:chgData name="Guy Hen" userId="725e0dbf-19b5-40e1-a7ec-df86b04e3cb4" providerId="ADAL" clId="{E1E5F7B7-20BC-45ED-81EE-57B9F93F01C0}" dt="2020-02-16T05:53:09.561" v="951" actId="20577"/>
        <pc:sldMkLst>
          <pc:docMk/>
          <pc:sldMk cId="603905578" sldId="619"/>
        </pc:sldMkLst>
        <pc:spChg chg="mod">
          <ac:chgData name="Guy Hen" userId="725e0dbf-19b5-40e1-a7ec-df86b04e3cb4" providerId="ADAL" clId="{E1E5F7B7-20BC-45ED-81EE-57B9F93F01C0}" dt="2020-02-16T05:32:53.803" v="493"/>
          <ac:spMkLst>
            <pc:docMk/>
            <pc:sldMk cId="603905578" sldId="619"/>
            <ac:spMk id="4" creationId="{FCA5D624-6672-467A-99FF-764F6D43EA15}"/>
          </ac:spMkLst>
        </pc:spChg>
        <pc:spChg chg="mod">
          <ac:chgData name="Guy Hen" userId="725e0dbf-19b5-40e1-a7ec-df86b04e3cb4" providerId="ADAL" clId="{E1E5F7B7-20BC-45ED-81EE-57B9F93F01C0}" dt="2020-02-16T05:53:09.561" v="951" actId="20577"/>
          <ac:spMkLst>
            <pc:docMk/>
            <pc:sldMk cId="603905578" sldId="619"/>
            <ac:spMk id="5" creationId="{A825F293-09C5-463E-9DE7-7447D11C78DA}"/>
          </ac:spMkLst>
        </pc:spChg>
      </pc:sldChg>
      <pc:sldChg chg="modSp add">
        <pc:chgData name="Guy Hen" userId="725e0dbf-19b5-40e1-a7ec-df86b04e3cb4" providerId="ADAL" clId="{E1E5F7B7-20BC-45ED-81EE-57B9F93F01C0}" dt="2020-02-16T05:32:15.448" v="486"/>
        <pc:sldMkLst>
          <pc:docMk/>
          <pc:sldMk cId="57527514" sldId="620"/>
        </pc:sldMkLst>
        <pc:spChg chg="mod">
          <ac:chgData name="Guy Hen" userId="725e0dbf-19b5-40e1-a7ec-df86b04e3cb4" providerId="ADAL" clId="{E1E5F7B7-20BC-45ED-81EE-57B9F93F01C0}" dt="2020-02-16T05:31:18.626" v="469" actId="255"/>
          <ac:spMkLst>
            <pc:docMk/>
            <pc:sldMk cId="57527514" sldId="620"/>
            <ac:spMk id="3" creationId="{8A844668-E0CD-4000-B19E-08131132B081}"/>
          </ac:spMkLst>
        </pc:spChg>
        <pc:spChg chg="mod">
          <ac:chgData name="Guy Hen" userId="725e0dbf-19b5-40e1-a7ec-df86b04e3cb4" providerId="ADAL" clId="{E1E5F7B7-20BC-45ED-81EE-57B9F93F01C0}" dt="2020-02-16T05:32:15.448" v="486"/>
          <ac:spMkLst>
            <pc:docMk/>
            <pc:sldMk cId="57527514" sldId="620"/>
            <ac:spMk id="14338" creationId="{6776CA74-35B4-4AB4-8F19-C600ADF8726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a:extLst>
              <a:ext uri="{FF2B5EF4-FFF2-40B4-BE49-F238E27FC236}">
                <a16:creationId xmlns:a16="http://schemas.microsoft.com/office/drawing/2014/main" id="{C1380C32-4F6D-4858-BCE2-795A74F63B56}"/>
              </a:ext>
            </a:extLst>
          </p:cNvPr>
          <p:cNvSpPr>
            <a:spLocks noGrp="1"/>
          </p:cNvSpPr>
          <p:nvPr>
            <p:ph type="hdr" sz="quarter"/>
          </p:nvPr>
        </p:nvSpPr>
        <p:spPr>
          <a:xfrm>
            <a:off x="3852017" y="0"/>
            <a:ext cx="2945659" cy="496332"/>
          </a:xfrm>
          <a:prstGeom prst="rect">
            <a:avLst/>
          </a:prstGeom>
        </p:spPr>
        <p:txBody>
          <a:bodyPr vert="horz" lIns="91440" tIns="45720" rIns="91440" bIns="45720" rtlCol="1"/>
          <a:lstStyle>
            <a:lvl1pPr algn="r" rtl="1" eaLnBrk="1" hangingPunct="1">
              <a:defRPr sz="1200">
                <a:cs typeface="Arial" charset="0"/>
              </a:defRPr>
            </a:lvl1pPr>
          </a:lstStyle>
          <a:p>
            <a:pPr>
              <a:defRPr/>
            </a:pPr>
            <a:endParaRPr lang="he-IL"/>
          </a:p>
        </p:txBody>
      </p:sp>
      <p:sp>
        <p:nvSpPr>
          <p:cNvPr id="3" name="מציין מיקום של תאריך 2">
            <a:extLst>
              <a:ext uri="{FF2B5EF4-FFF2-40B4-BE49-F238E27FC236}">
                <a16:creationId xmlns:a16="http://schemas.microsoft.com/office/drawing/2014/main" id="{50E7BAF5-5A19-4F14-B39A-2C41D4288D80}"/>
              </a:ext>
            </a:extLst>
          </p:cNvPr>
          <p:cNvSpPr>
            <a:spLocks noGrp="1"/>
          </p:cNvSpPr>
          <p:nvPr>
            <p:ph type="dt" sz="quarter" idx="1"/>
          </p:nvPr>
        </p:nvSpPr>
        <p:spPr>
          <a:xfrm>
            <a:off x="1574" y="0"/>
            <a:ext cx="2945659" cy="496332"/>
          </a:xfrm>
          <a:prstGeom prst="rect">
            <a:avLst/>
          </a:prstGeom>
        </p:spPr>
        <p:txBody>
          <a:bodyPr vert="horz" lIns="91440" tIns="45720" rIns="91440" bIns="45720" rtlCol="1"/>
          <a:lstStyle>
            <a:lvl1pPr algn="l" rtl="1" eaLnBrk="1" hangingPunct="1">
              <a:defRPr sz="1200">
                <a:cs typeface="Arial" charset="0"/>
              </a:defRPr>
            </a:lvl1pPr>
          </a:lstStyle>
          <a:p>
            <a:pPr>
              <a:defRPr/>
            </a:pPr>
            <a:fld id="{C767F79F-9098-4005-9DCE-6EA0BD094438}" type="datetimeFigureOut">
              <a:rPr lang="he-IL"/>
              <a:pPr>
                <a:defRPr/>
              </a:pPr>
              <a:t>כ"א/שבט/תש"פ</a:t>
            </a:fld>
            <a:endParaRPr lang="he-IL"/>
          </a:p>
        </p:txBody>
      </p:sp>
      <p:sp>
        <p:nvSpPr>
          <p:cNvPr id="4" name="מציין מיקום של כותרת תחתונה 3">
            <a:extLst>
              <a:ext uri="{FF2B5EF4-FFF2-40B4-BE49-F238E27FC236}">
                <a16:creationId xmlns:a16="http://schemas.microsoft.com/office/drawing/2014/main" id="{3FED48FD-B935-4B57-8CE6-19F9982DAE3D}"/>
              </a:ext>
            </a:extLst>
          </p:cNvPr>
          <p:cNvSpPr>
            <a:spLocks noGrp="1"/>
          </p:cNvSpPr>
          <p:nvPr>
            <p:ph type="ftr" sz="quarter" idx="2"/>
          </p:nvPr>
        </p:nvSpPr>
        <p:spPr>
          <a:xfrm>
            <a:off x="3852017" y="9428583"/>
            <a:ext cx="2945659" cy="496332"/>
          </a:xfrm>
          <a:prstGeom prst="rect">
            <a:avLst/>
          </a:prstGeom>
        </p:spPr>
        <p:txBody>
          <a:bodyPr vert="horz" lIns="91440" tIns="45720" rIns="91440" bIns="45720" rtlCol="1" anchor="b"/>
          <a:lstStyle>
            <a:lvl1pPr algn="r" rtl="1" eaLnBrk="1" hangingPunct="1">
              <a:defRPr sz="1200">
                <a:cs typeface="Arial" charset="0"/>
              </a:defRPr>
            </a:lvl1pPr>
          </a:lstStyle>
          <a:p>
            <a:pPr>
              <a:defRPr/>
            </a:pPr>
            <a:endParaRPr lang="he-IL"/>
          </a:p>
        </p:txBody>
      </p:sp>
      <p:sp>
        <p:nvSpPr>
          <p:cNvPr id="5" name="מציין מיקום של מספר שקופית 4">
            <a:extLst>
              <a:ext uri="{FF2B5EF4-FFF2-40B4-BE49-F238E27FC236}">
                <a16:creationId xmlns:a16="http://schemas.microsoft.com/office/drawing/2014/main" id="{C2E8F06A-DF5C-4AC7-B7F0-F5D98DF03727}"/>
              </a:ext>
            </a:extLst>
          </p:cNvPr>
          <p:cNvSpPr>
            <a:spLocks noGrp="1"/>
          </p:cNvSpPr>
          <p:nvPr>
            <p:ph type="sldNum" sz="quarter" idx="3"/>
          </p:nvPr>
        </p:nvSpPr>
        <p:spPr>
          <a:xfrm>
            <a:off x="1574" y="9428583"/>
            <a:ext cx="2945659" cy="496332"/>
          </a:xfrm>
          <a:prstGeom prst="rect">
            <a:avLst/>
          </a:prstGeom>
        </p:spPr>
        <p:txBody>
          <a:bodyPr vert="horz" wrap="square" lIns="91440" tIns="45720" rIns="91440" bIns="45720" numCol="1" anchor="b" anchorCtr="0" compatLnSpc="1">
            <a:prstTxWarp prst="textNoShape">
              <a:avLst/>
            </a:prstTxWarp>
          </a:bodyPr>
          <a:lstStyle>
            <a:lvl1pPr algn="l" rtl="1" eaLnBrk="1" hangingPunct="1">
              <a:defRPr sz="1200"/>
            </a:lvl1pPr>
          </a:lstStyle>
          <a:p>
            <a:pPr>
              <a:defRPr/>
            </a:pPr>
            <a:fld id="{F450D142-3159-4D87-A93C-DEC3DCA7F57A}" type="slidenum">
              <a:rPr lang="he-IL" altLang="he-IL"/>
              <a:pPr>
                <a:defRPr/>
              </a:pPr>
              <a:t>‹#›</a:t>
            </a:fld>
            <a:endParaRPr lang="he-IL" altLang="he-I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a:extLst>
              <a:ext uri="{FF2B5EF4-FFF2-40B4-BE49-F238E27FC236}">
                <a16:creationId xmlns:a16="http://schemas.microsoft.com/office/drawing/2014/main" id="{7C4F76DD-B4F9-4F92-B127-8D06EF383754}"/>
              </a:ext>
            </a:extLst>
          </p:cNvPr>
          <p:cNvSpPr>
            <a:spLocks noGrp="1"/>
          </p:cNvSpPr>
          <p:nvPr>
            <p:ph type="hdr" sz="quarter"/>
          </p:nvPr>
        </p:nvSpPr>
        <p:spPr>
          <a:xfrm>
            <a:off x="3852017" y="1"/>
            <a:ext cx="2945659" cy="498056"/>
          </a:xfrm>
          <a:prstGeom prst="rect">
            <a:avLst/>
          </a:prstGeom>
        </p:spPr>
        <p:txBody>
          <a:bodyPr vert="horz" lIns="91440" tIns="45720" rIns="91440" bIns="45720" rtlCol="1"/>
          <a:lstStyle>
            <a:lvl1pPr algn="r">
              <a:defRPr sz="1200"/>
            </a:lvl1pPr>
          </a:lstStyle>
          <a:p>
            <a:pPr>
              <a:defRPr/>
            </a:pPr>
            <a:endParaRPr lang="he-IL"/>
          </a:p>
        </p:txBody>
      </p:sp>
      <p:sp>
        <p:nvSpPr>
          <p:cNvPr id="3" name="מציין מיקום של תאריך 2">
            <a:extLst>
              <a:ext uri="{FF2B5EF4-FFF2-40B4-BE49-F238E27FC236}">
                <a16:creationId xmlns:a16="http://schemas.microsoft.com/office/drawing/2014/main" id="{0D21D654-FEDE-49F1-ABCC-DAA6B6A4BF36}"/>
              </a:ext>
            </a:extLst>
          </p:cNvPr>
          <p:cNvSpPr>
            <a:spLocks noGrp="1"/>
          </p:cNvSpPr>
          <p:nvPr>
            <p:ph type="dt" idx="1"/>
          </p:nvPr>
        </p:nvSpPr>
        <p:spPr>
          <a:xfrm>
            <a:off x="1574" y="1"/>
            <a:ext cx="2945659" cy="498056"/>
          </a:xfrm>
          <a:prstGeom prst="rect">
            <a:avLst/>
          </a:prstGeom>
        </p:spPr>
        <p:txBody>
          <a:bodyPr vert="horz" lIns="91440" tIns="45720" rIns="91440" bIns="45720" rtlCol="1"/>
          <a:lstStyle>
            <a:lvl1pPr algn="l">
              <a:defRPr sz="1200"/>
            </a:lvl1pPr>
          </a:lstStyle>
          <a:p>
            <a:pPr>
              <a:defRPr/>
            </a:pPr>
            <a:fld id="{8F6512DF-E8B4-47EA-AFD4-3C1D8F363904}" type="datetimeFigureOut">
              <a:rPr lang="he-IL"/>
              <a:pPr>
                <a:defRPr/>
              </a:pPr>
              <a:t>כ"א/שבט/תש"פ</a:t>
            </a:fld>
            <a:endParaRPr lang="he-IL"/>
          </a:p>
        </p:txBody>
      </p:sp>
      <p:sp>
        <p:nvSpPr>
          <p:cNvPr id="4" name="מציין מיקום של תמונת שקופית 3">
            <a:extLst>
              <a:ext uri="{FF2B5EF4-FFF2-40B4-BE49-F238E27FC236}">
                <a16:creationId xmlns:a16="http://schemas.microsoft.com/office/drawing/2014/main" id="{27FD5C90-FD05-416D-9BEF-70AAEDF4C284}"/>
              </a:ext>
            </a:extLst>
          </p:cNvPr>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מציין מיקום של הערות 4">
            <a:extLst>
              <a:ext uri="{FF2B5EF4-FFF2-40B4-BE49-F238E27FC236}">
                <a16:creationId xmlns:a16="http://schemas.microsoft.com/office/drawing/2014/main" id="{2C894EA1-A602-4C5E-AF8D-60921F22038C}"/>
              </a:ext>
            </a:extLst>
          </p:cNvPr>
          <p:cNvSpPr>
            <a:spLocks noGrp="1"/>
          </p:cNvSpPr>
          <p:nvPr>
            <p:ph type="body" sz="quarter" idx="3"/>
          </p:nvPr>
        </p:nvSpPr>
        <p:spPr>
          <a:xfrm>
            <a:off x="679768" y="4777195"/>
            <a:ext cx="5438140" cy="3908614"/>
          </a:xfrm>
          <a:prstGeom prst="rect">
            <a:avLst/>
          </a:prstGeom>
        </p:spPr>
        <p:txBody>
          <a:bodyPr vert="horz" lIns="91440" tIns="45720" rIns="91440" bIns="45720" rtlCol="1"/>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p>
        </p:txBody>
      </p:sp>
      <p:sp>
        <p:nvSpPr>
          <p:cNvPr id="6" name="מציין מיקום של כותרת תחתונה 5">
            <a:extLst>
              <a:ext uri="{FF2B5EF4-FFF2-40B4-BE49-F238E27FC236}">
                <a16:creationId xmlns:a16="http://schemas.microsoft.com/office/drawing/2014/main" id="{A0A2B4F1-D0E2-4A4A-97B4-2FE20050B960}"/>
              </a:ext>
            </a:extLst>
          </p:cNvPr>
          <p:cNvSpPr>
            <a:spLocks noGrp="1"/>
          </p:cNvSpPr>
          <p:nvPr>
            <p:ph type="ftr" sz="quarter" idx="4"/>
          </p:nvPr>
        </p:nvSpPr>
        <p:spPr>
          <a:xfrm>
            <a:off x="3852017" y="9428584"/>
            <a:ext cx="2945659" cy="498055"/>
          </a:xfrm>
          <a:prstGeom prst="rect">
            <a:avLst/>
          </a:prstGeom>
        </p:spPr>
        <p:txBody>
          <a:bodyPr vert="horz" lIns="91440" tIns="45720" rIns="91440" bIns="45720" rtlCol="1" anchor="b"/>
          <a:lstStyle>
            <a:lvl1pPr algn="r">
              <a:defRPr sz="1200"/>
            </a:lvl1pPr>
          </a:lstStyle>
          <a:p>
            <a:pPr>
              <a:defRPr/>
            </a:pPr>
            <a:endParaRPr lang="he-IL"/>
          </a:p>
        </p:txBody>
      </p:sp>
      <p:sp>
        <p:nvSpPr>
          <p:cNvPr id="7" name="מציין מיקום של מספר שקופית 6">
            <a:extLst>
              <a:ext uri="{FF2B5EF4-FFF2-40B4-BE49-F238E27FC236}">
                <a16:creationId xmlns:a16="http://schemas.microsoft.com/office/drawing/2014/main" id="{DC1A7DF8-EEF6-4F03-9AA6-33A70ED3F64D}"/>
              </a:ext>
            </a:extLst>
          </p:cNvPr>
          <p:cNvSpPr>
            <a:spLocks noGrp="1"/>
          </p:cNvSpPr>
          <p:nvPr>
            <p:ph type="sldNum" sz="quarter" idx="5"/>
          </p:nvPr>
        </p:nvSpPr>
        <p:spPr>
          <a:xfrm>
            <a:off x="1574" y="9428584"/>
            <a:ext cx="2945659" cy="498055"/>
          </a:xfrm>
          <a:prstGeom prst="rect">
            <a:avLst/>
          </a:prstGeom>
        </p:spPr>
        <p:txBody>
          <a:bodyPr vert="horz" lIns="91440" tIns="45720" rIns="91440" bIns="45720" rtlCol="1" anchor="b"/>
          <a:lstStyle>
            <a:lvl1pPr algn="l">
              <a:defRPr sz="1200"/>
            </a:lvl1pPr>
          </a:lstStyle>
          <a:p>
            <a:pPr>
              <a:defRPr/>
            </a:pPr>
            <a:fld id="{784467D1-31F7-428F-BA14-9E19AC1886F3}" type="slidenum">
              <a:rPr lang="he-IL"/>
              <a:pPr>
                <a:defRPr/>
              </a:pPr>
              <a:t>‹#›</a:t>
            </a:fld>
            <a:endParaRPr lang="he-IL"/>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a:defRPr/>
            </a:pPr>
            <a:fld id="{784467D1-31F7-428F-BA14-9E19AC1886F3}" type="slidenum">
              <a:rPr lang="he-IL" smtClean="0"/>
              <a:pPr>
                <a:defRPr/>
              </a:pPr>
              <a:t>15</a:t>
            </a:fld>
            <a:endParaRPr lang="he-IL"/>
          </a:p>
        </p:txBody>
      </p:sp>
    </p:spTree>
    <p:extLst>
      <p:ext uri="{BB962C8B-B14F-4D97-AF65-F5344CB8AC3E}">
        <p14:creationId xmlns:p14="http://schemas.microsoft.com/office/powerpoint/2010/main" val="4154461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a:defRPr/>
            </a:pPr>
            <a:fld id="{784467D1-31F7-428F-BA14-9E19AC1886F3}" type="slidenum">
              <a:rPr lang="he-IL" smtClean="0"/>
              <a:pPr>
                <a:defRPr/>
              </a:pPr>
              <a:t>39</a:t>
            </a:fld>
            <a:endParaRPr lang="he-IL"/>
          </a:p>
        </p:txBody>
      </p:sp>
    </p:spTree>
    <p:extLst>
      <p:ext uri="{BB962C8B-B14F-4D97-AF65-F5344CB8AC3E}">
        <p14:creationId xmlns:p14="http://schemas.microsoft.com/office/powerpoint/2010/main" val="4245623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a:defRPr/>
            </a:pPr>
            <a:fld id="{784467D1-31F7-428F-BA14-9E19AC1886F3}" type="slidenum">
              <a:rPr lang="he-IL" smtClean="0"/>
              <a:pPr>
                <a:defRPr/>
              </a:pPr>
              <a:t>60</a:t>
            </a:fld>
            <a:endParaRPr lang="he-IL"/>
          </a:p>
        </p:txBody>
      </p:sp>
    </p:spTree>
    <p:extLst>
      <p:ext uri="{BB962C8B-B14F-4D97-AF65-F5344CB8AC3E}">
        <p14:creationId xmlns:p14="http://schemas.microsoft.com/office/powerpoint/2010/main" val="1477747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6C826331-966F-40F8-8E34-E59426B2F0B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defRPr>
                <a:solidFill>
                  <a:schemeClr val="tx1"/>
                </a:solidFill>
                <a:latin typeface="Garamond" panose="02020404030301010803" pitchFamily="18" charset="0"/>
                <a:cs typeface="Arial" panose="020B0604020202020204" pitchFamily="34" charset="0"/>
              </a:defRPr>
            </a:lvl1pPr>
            <a:lvl2pPr marL="742950" indent="-285750" algn="r" rtl="1">
              <a:defRPr>
                <a:solidFill>
                  <a:schemeClr val="tx1"/>
                </a:solidFill>
                <a:latin typeface="Garamond" panose="02020404030301010803" pitchFamily="18" charset="0"/>
                <a:cs typeface="Arial" panose="020B0604020202020204" pitchFamily="34" charset="0"/>
              </a:defRPr>
            </a:lvl2pPr>
            <a:lvl3pPr marL="1143000" indent="-228600" algn="r" rtl="1">
              <a:defRPr>
                <a:solidFill>
                  <a:schemeClr val="tx1"/>
                </a:solidFill>
                <a:latin typeface="Garamond" panose="02020404030301010803" pitchFamily="18" charset="0"/>
                <a:cs typeface="Arial" panose="020B0604020202020204" pitchFamily="34" charset="0"/>
              </a:defRPr>
            </a:lvl3pPr>
            <a:lvl4pPr marL="1600200" indent="-228600" algn="r" rtl="1">
              <a:defRPr>
                <a:solidFill>
                  <a:schemeClr val="tx1"/>
                </a:solidFill>
                <a:latin typeface="Garamond" panose="02020404030301010803" pitchFamily="18" charset="0"/>
                <a:cs typeface="Arial" panose="020B0604020202020204" pitchFamily="34" charset="0"/>
              </a:defRPr>
            </a:lvl4pPr>
            <a:lvl5pPr marL="2057400" indent="-228600" algn="r" rtl="1">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endParaRPr lang="he-IL" altLang="he-IL"/>
          </a:p>
        </p:txBody>
      </p:sp>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a:t>לחץ כדי לערוך סגנון כותרת משנה של תבנית בסיס</a:t>
            </a:r>
          </a:p>
        </p:txBody>
      </p:sp>
      <p:sp>
        <p:nvSpPr>
          <p:cNvPr id="5" name="Rectangle 4">
            <a:extLst>
              <a:ext uri="{FF2B5EF4-FFF2-40B4-BE49-F238E27FC236}">
                <a16:creationId xmlns:a16="http://schemas.microsoft.com/office/drawing/2014/main" id="{B437B5AA-C67F-479A-A194-61B374D864A9}"/>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1BA9B85-BCF0-4350-9B8A-A8EBB54474C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DA60792-6766-4EC1-8A8A-CCC7EB307FBF}"/>
              </a:ext>
            </a:extLst>
          </p:cNvPr>
          <p:cNvSpPr>
            <a:spLocks noGrp="1" noChangeArrowheads="1"/>
          </p:cNvSpPr>
          <p:nvPr>
            <p:ph type="sldNum" sz="quarter" idx="12"/>
          </p:nvPr>
        </p:nvSpPr>
        <p:spPr/>
        <p:txBody>
          <a:bodyPr/>
          <a:lstStyle>
            <a:lvl1pPr>
              <a:defRPr/>
            </a:lvl1pPr>
          </a:lstStyle>
          <a:p>
            <a:pPr>
              <a:defRPr/>
            </a:pPr>
            <a:fld id="{BE40D738-BD59-41B9-AB69-5B31DA8B4301}" type="slidenum">
              <a:rPr lang="he-IL" altLang="he-IL"/>
              <a:pPr>
                <a:defRPr/>
              </a:pPr>
              <a:t>‹#›</a:t>
            </a:fld>
            <a:endParaRPr lang="en-US" altLang="he-IL"/>
          </a:p>
        </p:txBody>
      </p:sp>
    </p:spTree>
    <p:extLst>
      <p:ext uri="{BB962C8B-B14F-4D97-AF65-F5344CB8AC3E}">
        <p14:creationId xmlns:p14="http://schemas.microsoft.com/office/powerpoint/2010/main" val="16843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A846956A-E230-4F4A-85FA-AD65272ABC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DD7E2F0-3DB4-4E5A-8D39-7303F58027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948AE2A-DF54-4053-AD2A-44F3A7E5D290}"/>
              </a:ext>
            </a:extLst>
          </p:cNvPr>
          <p:cNvSpPr>
            <a:spLocks noGrp="1" noChangeArrowheads="1"/>
          </p:cNvSpPr>
          <p:nvPr>
            <p:ph type="sldNum" sz="quarter" idx="12"/>
          </p:nvPr>
        </p:nvSpPr>
        <p:spPr>
          <a:ln/>
        </p:spPr>
        <p:txBody>
          <a:bodyPr/>
          <a:lstStyle>
            <a:lvl1pPr>
              <a:defRPr/>
            </a:lvl1pPr>
          </a:lstStyle>
          <a:p>
            <a:pPr>
              <a:defRPr/>
            </a:pPr>
            <a:fld id="{6A788398-0D5A-4F4D-A0B2-45D695B88800}" type="slidenum">
              <a:rPr lang="he-IL" altLang="he-IL"/>
              <a:pPr>
                <a:defRPr/>
              </a:pPr>
              <a:t>‹#›</a:t>
            </a:fld>
            <a:endParaRPr lang="en-US" altLang="he-IL"/>
          </a:p>
        </p:txBody>
      </p:sp>
    </p:spTree>
    <p:extLst>
      <p:ext uri="{BB962C8B-B14F-4D97-AF65-F5344CB8AC3E}">
        <p14:creationId xmlns:p14="http://schemas.microsoft.com/office/powerpoint/2010/main" val="851197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7E022CBC-5E58-4639-B66A-A153455BB6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38B6578-2DE5-4DBE-9564-64D49C7596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D32E5C5-36A3-4B97-9AE2-6EA0976B89A3}"/>
              </a:ext>
            </a:extLst>
          </p:cNvPr>
          <p:cNvSpPr>
            <a:spLocks noGrp="1" noChangeArrowheads="1"/>
          </p:cNvSpPr>
          <p:nvPr>
            <p:ph type="sldNum" sz="quarter" idx="12"/>
          </p:nvPr>
        </p:nvSpPr>
        <p:spPr>
          <a:ln/>
        </p:spPr>
        <p:txBody>
          <a:bodyPr/>
          <a:lstStyle>
            <a:lvl1pPr>
              <a:defRPr/>
            </a:lvl1pPr>
          </a:lstStyle>
          <a:p>
            <a:pPr>
              <a:defRPr/>
            </a:pPr>
            <a:fld id="{459E37DC-7B8E-48D6-B8C0-A5D017EB94D7}" type="slidenum">
              <a:rPr lang="he-IL" altLang="he-IL"/>
              <a:pPr>
                <a:defRPr/>
              </a:pPr>
              <a:t>‹#›</a:t>
            </a:fld>
            <a:endParaRPr lang="en-US" altLang="he-IL"/>
          </a:p>
        </p:txBody>
      </p:sp>
    </p:spTree>
    <p:extLst>
      <p:ext uri="{BB962C8B-B14F-4D97-AF65-F5344CB8AC3E}">
        <p14:creationId xmlns:p14="http://schemas.microsoft.com/office/powerpoint/2010/main" val="753393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F982B8AD-3A5C-4C82-9FCA-BAE1D11B4161}"/>
              </a:ext>
            </a:extLst>
          </p:cNvPr>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defRPr>
                <a:solidFill>
                  <a:schemeClr val="tx1"/>
                </a:solidFill>
                <a:latin typeface="Garamond" panose="02020404030301010803" pitchFamily="18" charset="0"/>
                <a:cs typeface="Arial" panose="020B0604020202020204" pitchFamily="34" charset="0"/>
              </a:defRPr>
            </a:lvl1pPr>
            <a:lvl2pPr marL="742950" indent="-285750" algn="r" rtl="1">
              <a:defRPr>
                <a:solidFill>
                  <a:schemeClr val="tx1"/>
                </a:solidFill>
                <a:latin typeface="Garamond" panose="02020404030301010803" pitchFamily="18" charset="0"/>
                <a:cs typeface="Arial" panose="020B0604020202020204" pitchFamily="34" charset="0"/>
              </a:defRPr>
            </a:lvl2pPr>
            <a:lvl3pPr marL="1143000" indent="-228600" algn="r" rtl="1">
              <a:defRPr>
                <a:solidFill>
                  <a:schemeClr val="tx1"/>
                </a:solidFill>
                <a:latin typeface="Garamond" panose="02020404030301010803" pitchFamily="18" charset="0"/>
                <a:cs typeface="Arial" panose="020B0604020202020204" pitchFamily="34" charset="0"/>
              </a:defRPr>
            </a:lvl3pPr>
            <a:lvl4pPr marL="1600200" indent="-228600" algn="r" rtl="1">
              <a:defRPr>
                <a:solidFill>
                  <a:schemeClr val="tx1"/>
                </a:solidFill>
                <a:latin typeface="Garamond" panose="02020404030301010803" pitchFamily="18" charset="0"/>
                <a:cs typeface="Arial" panose="020B0604020202020204" pitchFamily="34" charset="0"/>
              </a:defRPr>
            </a:lvl4pPr>
            <a:lvl5pPr marL="2057400" indent="-228600" algn="r" rtl="1">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endParaRPr lang="he-IL" altLang="he-IL"/>
          </a:p>
        </p:txBody>
      </p:sp>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a:t>לחץ כדי לערוך סגנון כותרת משנה של תבנית בסיס</a:t>
            </a:r>
          </a:p>
        </p:txBody>
      </p:sp>
      <p:sp>
        <p:nvSpPr>
          <p:cNvPr id="5" name="Rectangle 4">
            <a:extLst>
              <a:ext uri="{FF2B5EF4-FFF2-40B4-BE49-F238E27FC236}">
                <a16:creationId xmlns:a16="http://schemas.microsoft.com/office/drawing/2014/main" id="{734FBE7F-BABD-4984-8505-D2D8AF78B970}"/>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BC0F72A-8664-40C0-A329-D1ABCA20F96A}"/>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100CA72-091D-44D3-B8A4-EE7F6AD88601}"/>
              </a:ext>
            </a:extLst>
          </p:cNvPr>
          <p:cNvSpPr>
            <a:spLocks noGrp="1" noChangeArrowheads="1"/>
          </p:cNvSpPr>
          <p:nvPr>
            <p:ph type="sldNum" sz="quarter" idx="12"/>
          </p:nvPr>
        </p:nvSpPr>
        <p:spPr/>
        <p:txBody>
          <a:bodyPr/>
          <a:lstStyle>
            <a:lvl1pPr>
              <a:defRPr/>
            </a:lvl1pPr>
          </a:lstStyle>
          <a:p>
            <a:pPr>
              <a:defRPr/>
            </a:pPr>
            <a:fld id="{05A1E8FB-E3DE-425F-AF82-C1CA77280E42}" type="slidenum">
              <a:rPr lang="he-IL" altLang="he-IL"/>
              <a:pPr>
                <a:defRPr/>
              </a:pPr>
              <a:t>‹#›</a:t>
            </a:fld>
            <a:endParaRPr lang="en-US" altLang="he-IL"/>
          </a:p>
        </p:txBody>
      </p:sp>
    </p:spTree>
    <p:extLst>
      <p:ext uri="{BB962C8B-B14F-4D97-AF65-F5344CB8AC3E}">
        <p14:creationId xmlns:p14="http://schemas.microsoft.com/office/powerpoint/2010/main" val="3371774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E1E9ABD6-D0CF-4E6E-968C-29232FD110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C6228CB-5833-445F-90DE-D10E7DA682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47DA473-95E5-4729-8893-8A2738F72781}"/>
              </a:ext>
            </a:extLst>
          </p:cNvPr>
          <p:cNvSpPr>
            <a:spLocks noGrp="1" noChangeArrowheads="1"/>
          </p:cNvSpPr>
          <p:nvPr>
            <p:ph type="sldNum" sz="quarter" idx="12"/>
          </p:nvPr>
        </p:nvSpPr>
        <p:spPr>
          <a:ln/>
        </p:spPr>
        <p:txBody>
          <a:bodyPr/>
          <a:lstStyle>
            <a:lvl1pPr>
              <a:defRPr/>
            </a:lvl1pPr>
          </a:lstStyle>
          <a:p>
            <a:pPr>
              <a:defRPr/>
            </a:pPr>
            <a:fld id="{74EE6ECB-B5CE-4275-8808-9A203CB1FE16}" type="slidenum">
              <a:rPr lang="he-IL" altLang="he-IL"/>
              <a:pPr>
                <a:defRPr/>
              </a:pPr>
              <a:t>‹#›</a:t>
            </a:fld>
            <a:endParaRPr lang="en-US" altLang="he-IL"/>
          </a:p>
        </p:txBody>
      </p:sp>
    </p:spTree>
    <p:extLst>
      <p:ext uri="{BB962C8B-B14F-4D97-AF65-F5344CB8AC3E}">
        <p14:creationId xmlns:p14="http://schemas.microsoft.com/office/powerpoint/2010/main" val="677395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
        <p:nvSpPr>
          <p:cNvPr id="4" name="Rectangle 4">
            <a:extLst>
              <a:ext uri="{FF2B5EF4-FFF2-40B4-BE49-F238E27FC236}">
                <a16:creationId xmlns:a16="http://schemas.microsoft.com/office/drawing/2014/main" id="{38C994FE-E8B8-4683-AA45-6444250D4B8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658F9C9-51F4-4F9D-997F-E043F84C7C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5025955-9CBC-4F62-BB76-E452BEB87131}"/>
              </a:ext>
            </a:extLst>
          </p:cNvPr>
          <p:cNvSpPr>
            <a:spLocks noGrp="1" noChangeArrowheads="1"/>
          </p:cNvSpPr>
          <p:nvPr>
            <p:ph type="sldNum" sz="quarter" idx="12"/>
          </p:nvPr>
        </p:nvSpPr>
        <p:spPr>
          <a:ln/>
        </p:spPr>
        <p:txBody>
          <a:bodyPr/>
          <a:lstStyle>
            <a:lvl1pPr>
              <a:defRPr/>
            </a:lvl1pPr>
          </a:lstStyle>
          <a:p>
            <a:pPr>
              <a:defRPr/>
            </a:pPr>
            <a:fld id="{364C8063-47FC-4B66-904F-E0B5109C51B6}" type="slidenum">
              <a:rPr lang="he-IL" altLang="he-IL"/>
              <a:pPr>
                <a:defRPr/>
              </a:pPr>
              <a:t>‹#›</a:t>
            </a:fld>
            <a:endParaRPr lang="en-US" altLang="he-IL"/>
          </a:p>
        </p:txBody>
      </p:sp>
    </p:spTree>
    <p:extLst>
      <p:ext uri="{BB962C8B-B14F-4D97-AF65-F5344CB8AC3E}">
        <p14:creationId xmlns:p14="http://schemas.microsoft.com/office/powerpoint/2010/main" val="2273758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4">
            <a:extLst>
              <a:ext uri="{FF2B5EF4-FFF2-40B4-BE49-F238E27FC236}">
                <a16:creationId xmlns:a16="http://schemas.microsoft.com/office/drawing/2014/main" id="{A73530BD-17FB-4F27-8083-055B102B405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007D164-C400-402F-8B9D-52D37BC235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75B31E6-CA81-4E53-B13C-DB5781CCA95E}"/>
              </a:ext>
            </a:extLst>
          </p:cNvPr>
          <p:cNvSpPr>
            <a:spLocks noGrp="1" noChangeArrowheads="1"/>
          </p:cNvSpPr>
          <p:nvPr>
            <p:ph type="sldNum" sz="quarter" idx="12"/>
          </p:nvPr>
        </p:nvSpPr>
        <p:spPr>
          <a:ln/>
        </p:spPr>
        <p:txBody>
          <a:bodyPr/>
          <a:lstStyle>
            <a:lvl1pPr>
              <a:defRPr/>
            </a:lvl1pPr>
          </a:lstStyle>
          <a:p>
            <a:pPr>
              <a:defRPr/>
            </a:pPr>
            <a:fld id="{BA590FB4-1FE9-48B1-8E48-1209D870E586}" type="slidenum">
              <a:rPr lang="he-IL" altLang="he-IL"/>
              <a:pPr>
                <a:defRPr/>
              </a:pPr>
              <a:t>‹#›</a:t>
            </a:fld>
            <a:endParaRPr lang="en-US" altLang="he-IL"/>
          </a:p>
        </p:txBody>
      </p:sp>
    </p:spTree>
    <p:extLst>
      <p:ext uri="{BB962C8B-B14F-4D97-AF65-F5344CB8AC3E}">
        <p14:creationId xmlns:p14="http://schemas.microsoft.com/office/powerpoint/2010/main" val="4293463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Rectangle 4">
            <a:extLst>
              <a:ext uri="{FF2B5EF4-FFF2-40B4-BE49-F238E27FC236}">
                <a16:creationId xmlns:a16="http://schemas.microsoft.com/office/drawing/2014/main" id="{9C199843-6ADA-487B-9171-224A37B4FDC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3F47C2C-209B-4FE3-8C9C-9B5C7D97ED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B2F9B33-21DC-4D25-A654-910E50BE1674}"/>
              </a:ext>
            </a:extLst>
          </p:cNvPr>
          <p:cNvSpPr>
            <a:spLocks noGrp="1" noChangeArrowheads="1"/>
          </p:cNvSpPr>
          <p:nvPr>
            <p:ph type="sldNum" sz="quarter" idx="12"/>
          </p:nvPr>
        </p:nvSpPr>
        <p:spPr>
          <a:ln/>
        </p:spPr>
        <p:txBody>
          <a:bodyPr/>
          <a:lstStyle>
            <a:lvl1pPr>
              <a:defRPr/>
            </a:lvl1pPr>
          </a:lstStyle>
          <a:p>
            <a:pPr>
              <a:defRPr/>
            </a:pPr>
            <a:fld id="{44AB31BD-9DBD-40ED-86E9-3EDACF9A6A0C}" type="slidenum">
              <a:rPr lang="he-IL" altLang="he-IL"/>
              <a:pPr>
                <a:defRPr/>
              </a:pPr>
              <a:t>‹#›</a:t>
            </a:fld>
            <a:endParaRPr lang="en-US" altLang="he-IL"/>
          </a:p>
        </p:txBody>
      </p:sp>
    </p:spTree>
    <p:extLst>
      <p:ext uri="{BB962C8B-B14F-4D97-AF65-F5344CB8AC3E}">
        <p14:creationId xmlns:p14="http://schemas.microsoft.com/office/powerpoint/2010/main" val="2827467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4">
            <a:extLst>
              <a:ext uri="{FF2B5EF4-FFF2-40B4-BE49-F238E27FC236}">
                <a16:creationId xmlns:a16="http://schemas.microsoft.com/office/drawing/2014/main" id="{555D9B78-6154-4089-80E3-E536A24634C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6FBD466-26B8-46EF-900B-74F859B869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C83D8D2-F4E0-477C-9E9C-D23072AC4C19}"/>
              </a:ext>
            </a:extLst>
          </p:cNvPr>
          <p:cNvSpPr>
            <a:spLocks noGrp="1" noChangeArrowheads="1"/>
          </p:cNvSpPr>
          <p:nvPr>
            <p:ph type="sldNum" sz="quarter" idx="12"/>
          </p:nvPr>
        </p:nvSpPr>
        <p:spPr>
          <a:ln/>
        </p:spPr>
        <p:txBody>
          <a:bodyPr/>
          <a:lstStyle>
            <a:lvl1pPr>
              <a:defRPr/>
            </a:lvl1pPr>
          </a:lstStyle>
          <a:p>
            <a:pPr>
              <a:defRPr/>
            </a:pPr>
            <a:fld id="{1A974D28-8C5A-4F9C-8257-10068CC523BA}" type="slidenum">
              <a:rPr lang="he-IL" altLang="he-IL"/>
              <a:pPr>
                <a:defRPr/>
              </a:pPr>
              <a:t>‹#›</a:t>
            </a:fld>
            <a:endParaRPr lang="en-US" altLang="he-IL"/>
          </a:p>
        </p:txBody>
      </p:sp>
    </p:spTree>
    <p:extLst>
      <p:ext uri="{BB962C8B-B14F-4D97-AF65-F5344CB8AC3E}">
        <p14:creationId xmlns:p14="http://schemas.microsoft.com/office/powerpoint/2010/main" val="2245953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224C11C-3980-4A7B-BDCF-E022BD4D0A0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F54876B-9F9F-4DAB-B145-F3C52D3AF4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0B6C19A-A9A8-4556-A72F-3F59A9AC2DD1}"/>
              </a:ext>
            </a:extLst>
          </p:cNvPr>
          <p:cNvSpPr>
            <a:spLocks noGrp="1" noChangeArrowheads="1"/>
          </p:cNvSpPr>
          <p:nvPr>
            <p:ph type="sldNum" sz="quarter" idx="12"/>
          </p:nvPr>
        </p:nvSpPr>
        <p:spPr>
          <a:ln/>
        </p:spPr>
        <p:txBody>
          <a:bodyPr/>
          <a:lstStyle>
            <a:lvl1pPr>
              <a:defRPr/>
            </a:lvl1pPr>
          </a:lstStyle>
          <a:p>
            <a:pPr>
              <a:defRPr/>
            </a:pPr>
            <a:fld id="{E0B2E827-6A9A-4618-9E38-D2DB5E81C665}" type="slidenum">
              <a:rPr lang="he-IL" altLang="he-IL"/>
              <a:pPr>
                <a:defRPr/>
              </a:pPr>
              <a:t>‹#›</a:t>
            </a:fld>
            <a:endParaRPr lang="en-US" altLang="he-IL"/>
          </a:p>
        </p:txBody>
      </p:sp>
    </p:spTree>
    <p:extLst>
      <p:ext uri="{BB962C8B-B14F-4D97-AF65-F5344CB8AC3E}">
        <p14:creationId xmlns:p14="http://schemas.microsoft.com/office/powerpoint/2010/main" val="584309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a:extLst>
              <a:ext uri="{FF2B5EF4-FFF2-40B4-BE49-F238E27FC236}">
                <a16:creationId xmlns:a16="http://schemas.microsoft.com/office/drawing/2014/main" id="{079C1709-8117-4523-B5FE-79E43CAE3A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587FC73-3EE5-4B9C-A7FC-2E93941B71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93DABF0-D7C8-4F46-9FBA-5C44DD9EB2BF}"/>
              </a:ext>
            </a:extLst>
          </p:cNvPr>
          <p:cNvSpPr>
            <a:spLocks noGrp="1" noChangeArrowheads="1"/>
          </p:cNvSpPr>
          <p:nvPr>
            <p:ph type="sldNum" sz="quarter" idx="12"/>
          </p:nvPr>
        </p:nvSpPr>
        <p:spPr>
          <a:ln/>
        </p:spPr>
        <p:txBody>
          <a:bodyPr/>
          <a:lstStyle>
            <a:lvl1pPr>
              <a:defRPr/>
            </a:lvl1pPr>
          </a:lstStyle>
          <a:p>
            <a:pPr>
              <a:defRPr/>
            </a:pPr>
            <a:fld id="{7D1D1471-52E4-40CC-955F-9A8B53DD4C42}" type="slidenum">
              <a:rPr lang="he-IL" altLang="he-IL"/>
              <a:pPr>
                <a:defRPr/>
              </a:pPr>
              <a:t>‹#›</a:t>
            </a:fld>
            <a:endParaRPr lang="en-US" altLang="he-IL"/>
          </a:p>
        </p:txBody>
      </p:sp>
    </p:spTree>
    <p:extLst>
      <p:ext uri="{BB962C8B-B14F-4D97-AF65-F5344CB8AC3E}">
        <p14:creationId xmlns:p14="http://schemas.microsoft.com/office/powerpoint/2010/main" val="956913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5210CA36-7A4B-4CEC-85AE-58D5B5888B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6C278BD-4A3E-42C8-B6CE-CA1F06251A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3994B88-FF83-42C7-A2A5-6F7CB2B4D0ED}"/>
              </a:ext>
            </a:extLst>
          </p:cNvPr>
          <p:cNvSpPr>
            <a:spLocks noGrp="1" noChangeArrowheads="1"/>
          </p:cNvSpPr>
          <p:nvPr>
            <p:ph type="sldNum" sz="quarter" idx="12"/>
          </p:nvPr>
        </p:nvSpPr>
        <p:spPr>
          <a:ln/>
        </p:spPr>
        <p:txBody>
          <a:bodyPr/>
          <a:lstStyle>
            <a:lvl1pPr>
              <a:defRPr/>
            </a:lvl1pPr>
          </a:lstStyle>
          <a:p>
            <a:pPr>
              <a:defRPr/>
            </a:pPr>
            <a:fld id="{CFEB8C72-AF7D-4CA1-A428-8AB4BC4254B6}" type="slidenum">
              <a:rPr lang="he-IL" altLang="he-IL"/>
              <a:pPr>
                <a:defRPr/>
              </a:pPr>
              <a:t>‹#›</a:t>
            </a:fld>
            <a:endParaRPr lang="en-US" altLang="he-IL"/>
          </a:p>
        </p:txBody>
      </p:sp>
    </p:spTree>
    <p:extLst>
      <p:ext uri="{BB962C8B-B14F-4D97-AF65-F5344CB8AC3E}">
        <p14:creationId xmlns:p14="http://schemas.microsoft.com/office/powerpoint/2010/main" val="1989595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a:extLst>
              <a:ext uri="{FF2B5EF4-FFF2-40B4-BE49-F238E27FC236}">
                <a16:creationId xmlns:a16="http://schemas.microsoft.com/office/drawing/2014/main" id="{B67E4D69-92A2-4FA8-840E-D449BD954C2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F3D014F-41E9-4550-A7EE-BD25629159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D07D092-5A2C-479F-9399-17505495DE8F}"/>
              </a:ext>
            </a:extLst>
          </p:cNvPr>
          <p:cNvSpPr>
            <a:spLocks noGrp="1" noChangeArrowheads="1"/>
          </p:cNvSpPr>
          <p:nvPr>
            <p:ph type="sldNum" sz="quarter" idx="12"/>
          </p:nvPr>
        </p:nvSpPr>
        <p:spPr>
          <a:ln/>
        </p:spPr>
        <p:txBody>
          <a:bodyPr/>
          <a:lstStyle>
            <a:lvl1pPr>
              <a:defRPr/>
            </a:lvl1pPr>
          </a:lstStyle>
          <a:p>
            <a:pPr>
              <a:defRPr/>
            </a:pPr>
            <a:fld id="{2E4120EF-98A2-49A5-BC97-AA9F80956466}" type="slidenum">
              <a:rPr lang="he-IL" altLang="he-IL"/>
              <a:pPr>
                <a:defRPr/>
              </a:pPr>
              <a:t>‹#›</a:t>
            </a:fld>
            <a:endParaRPr lang="en-US" altLang="he-IL"/>
          </a:p>
        </p:txBody>
      </p:sp>
    </p:spTree>
    <p:extLst>
      <p:ext uri="{BB962C8B-B14F-4D97-AF65-F5344CB8AC3E}">
        <p14:creationId xmlns:p14="http://schemas.microsoft.com/office/powerpoint/2010/main" val="2115849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AAC53285-646C-4128-A8FF-4F54C2D7A8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46777E4-19EE-4789-AD5B-36B013D97E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42C6E95-AB7C-4D60-8DE5-7159A6F70D65}"/>
              </a:ext>
            </a:extLst>
          </p:cNvPr>
          <p:cNvSpPr>
            <a:spLocks noGrp="1" noChangeArrowheads="1"/>
          </p:cNvSpPr>
          <p:nvPr>
            <p:ph type="sldNum" sz="quarter" idx="12"/>
          </p:nvPr>
        </p:nvSpPr>
        <p:spPr>
          <a:ln/>
        </p:spPr>
        <p:txBody>
          <a:bodyPr/>
          <a:lstStyle>
            <a:lvl1pPr>
              <a:defRPr/>
            </a:lvl1pPr>
          </a:lstStyle>
          <a:p>
            <a:pPr>
              <a:defRPr/>
            </a:pPr>
            <a:fld id="{6EA03CCE-0303-439D-8EBD-09051FF69A4A}" type="slidenum">
              <a:rPr lang="he-IL" altLang="he-IL"/>
              <a:pPr>
                <a:defRPr/>
              </a:pPr>
              <a:t>‹#›</a:t>
            </a:fld>
            <a:endParaRPr lang="en-US" altLang="he-IL"/>
          </a:p>
        </p:txBody>
      </p:sp>
    </p:spTree>
    <p:extLst>
      <p:ext uri="{BB962C8B-B14F-4D97-AF65-F5344CB8AC3E}">
        <p14:creationId xmlns:p14="http://schemas.microsoft.com/office/powerpoint/2010/main" val="115800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2B984FB4-B7C1-402D-A11C-8B2C643146E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A8604D9-F945-418A-807B-DC573C2212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F981672-0E7B-4EA0-9065-1F524CE65C13}"/>
              </a:ext>
            </a:extLst>
          </p:cNvPr>
          <p:cNvSpPr>
            <a:spLocks noGrp="1" noChangeArrowheads="1"/>
          </p:cNvSpPr>
          <p:nvPr>
            <p:ph type="sldNum" sz="quarter" idx="12"/>
          </p:nvPr>
        </p:nvSpPr>
        <p:spPr>
          <a:ln/>
        </p:spPr>
        <p:txBody>
          <a:bodyPr/>
          <a:lstStyle>
            <a:lvl1pPr>
              <a:defRPr/>
            </a:lvl1pPr>
          </a:lstStyle>
          <a:p>
            <a:pPr>
              <a:defRPr/>
            </a:pPr>
            <a:fld id="{4B69D842-DC7F-4A6F-9E26-BAB54411BDAB}" type="slidenum">
              <a:rPr lang="he-IL" altLang="he-IL"/>
              <a:pPr>
                <a:defRPr/>
              </a:pPr>
              <a:t>‹#›</a:t>
            </a:fld>
            <a:endParaRPr lang="en-US" altLang="he-IL"/>
          </a:p>
        </p:txBody>
      </p:sp>
    </p:spTree>
    <p:extLst>
      <p:ext uri="{BB962C8B-B14F-4D97-AF65-F5344CB8AC3E}">
        <p14:creationId xmlns:p14="http://schemas.microsoft.com/office/powerpoint/2010/main" val="1212612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
        <p:nvSpPr>
          <p:cNvPr id="4" name="Rectangle 4">
            <a:extLst>
              <a:ext uri="{FF2B5EF4-FFF2-40B4-BE49-F238E27FC236}">
                <a16:creationId xmlns:a16="http://schemas.microsoft.com/office/drawing/2014/main" id="{F5A87225-5A18-4182-B9E2-7A8932C00C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6C338B9-0897-4BD0-AF75-3B6A8C4A2F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2569EA-4506-41A3-AF0A-BF6271704579}"/>
              </a:ext>
            </a:extLst>
          </p:cNvPr>
          <p:cNvSpPr>
            <a:spLocks noGrp="1" noChangeArrowheads="1"/>
          </p:cNvSpPr>
          <p:nvPr>
            <p:ph type="sldNum" sz="quarter" idx="12"/>
          </p:nvPr>
        </p:nvSpPr>
        <p:spPr>
          <a:ln/>
        </p:spPr>
        <p:txBody>
          <a:bodyPr/>
          <a:lstStyle>
            <a:lvl1pPr>
              <a:defRPr/>
            </a:lvl1pPr>
          </a:lstStyle>
          <a:p>
            <a:pPr>
              <a:defRPr/>
            </a:pPr>
            <a:fld id="{4CAC5038-12D8-4C7B-9248-318A8E7DA2C2}" type="slidenum">
              <a:rPr lang="he-IL" altLang="he-IL"/>
              <a:pPr>
                <a:defRPr/>
              </a:pPr>
              <a:t>‹#›</a:t>
            </a:fld>
            <a:endParaRPr lang="en-US" altLang="he-IL"/>
          </a:p>
        </p:txBody>
      </p:sp>
    </p:spTree>
    <p:extLst>
      <p:ext uri="{BB962C8B-B14F-4D97-AF65-F5344CB8AC3E}">
        <p14:creationId xmlns:p14="http://schemas.microsoft.com/office/powerpoint/2010/main" val="331887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4">
            <a:extLst>
              <a:ext uri="{FF2B5EF4-FFF2-40B4-BE49-F238E27FC236}">
                <a16:creationId xmlns:a16="http://schemas.microsoft.com/office/drawing/2014/main" id="{5A2FCCF6-22F6-4800-A7E8-8DB71B6CFEE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E0218A8-C220-4878-8EDF-A78E4B38AE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6981400-4C32-4B03-B813-2C85ECC5A75B}"/>
              </a:ext>
            </a:extLst>
          </p:cNvPr>
          <p:cNvSpPr>
            <a:spLocks noGrp="1" noChangeArrowheads="1"/>
          </p:cNvSpPr>
          <p:nvPr>
            <p:ph type="sldNum" sz="quarter" idx="12"/>
          </p:nvPr>
        </p:nvSpPr>
        <p:spPr>
          <a:ln/>
        </p:spPr>
        <p:txBody>
          <a:bodyPr/>
          <a:lstStyle>
            <a:lvl1pPr>
              <a:defRPr/>
            </a:lvl1pPr>
          </a:lstStyle>
          <a:p>
            <a:pPr>
              <a:defRPr/>
            </a:pPr>
            <a:fld id="{6E6E4155-7BEE-4A59-973C-77B0BBAEACF7}" type="slidenum">
              <a:rPr lang="he-IL" altLang="he-IL"/>
              <a:pPr>
                <a:defRPr/>
              </a:pPr>
              <a:t>‹#›</a:t>
            </a:fld>
            <a:endParaRPr lang="en-US" altLang="he-IL"/>
          </a:p>
        </p:txBody>
      </p:sp>
    </p:spTree>
    <p:extLst>
      <p:ext uri="{BB962C8B-B14F-4D97-AF65-F5344CB8AC3E}">
        <p14:creationId xmlns:p14="http://schemas.microsoft.com/office/powerpoint/2010/main" val="3345896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Rectangle 4">
            <a:extLst>
              <a:ext uri="{FF2B5EF4-FFF2-40B4-BE49-F238E27FC236}">
                <a16:creationId xmlns:a16="http://schemas.microsoft.com/office/drawing/2014/main" id="{A4B2CDBD-878A-43E6-9079-A0F5DEDD110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138C02A-A464-498A-B06E-30003602AA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73276E6-1345-4A37-992E-4D30AFC83AA2}"/>
              </a:ext>
            </a:extLst>
          </p:cNvPr>
          <p:cNvSpPr>
            <a:spLocks noGrp="1" noChangeArrowheads="1"/>
          </p:cNvSpPr>
          <p:nvPr>
            <p:ph type="sldNum" sz="quarter" idx="12"/>
          </p:nvPr>
        </p:nvSpPr>
        <p:spPr>
          <a:ln/>
        </p:spPr>
        <p:txBody>
          <a:bodyPr/>
          <a:lstStyle>
            <a:lvl1pPr>
              <a:defRPr/>
            </a:lvl1pPr>
          </a:lstStyle>
          <a:p>
            <a:pPr>
              <a:defRPr/>
            </a:pPr>
            <a:fld id="{FBB35171-78FD-497F-BC6F-5EA7AB2DF647}" type="slidenum">
              <a:rPr lang="he-IL" altLang="he-IL"/>
              <a:pPr>
                <a:defRPr/>
              </a:pPr>
              <a:t>‹#›</a:t>
            </a:fld>
            <a:endParaRPr lang="en-US" altLang="he-IL"/>
          </a:p>
        </p:txBody>
      </p:sp>
    </p:spTree>
    <p:extLst>
      <p:ext uri="{BB962C8B-B14F-4D97-AF65-F5344CB8AC3E}">
        <p14:creationId xmlns:p14="http://schemas.microsoft.com/office/powerpoint/2010/main" val="3010191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4">
            <a:extLst>
              <a:ext uri="{FF2B5EF4-FFF2-40B4-BE49-F238E27FC236}">
                <a16:creationId xmlns:a16="http://schemas.microsoft.com/office/drawing/2014/main" id="{1C63E226-8F01-4FAD-94BD-D652B6DB30B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A6488EB-1AC0-4B5B-82A1-4B128BC61F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21F3E33-C254-4281-91C3-AFE5B7BFE565}"/>
              </a:ext>
            </a:extLst>
          </p:cNvPr>
          <p:cNvSpPr>
            <a:spLocks noGrp="1" noChangeArrowheads="1"/>
          </p:cNvSpPr>
          <p:nvPr>
            <p:ph type="sldNum" sz="quarter" idx="12"/>
          </p:nvPr>
        </p:nvSpPr>
        <p:spPr>
          <a:ln/>
        </p:spPr>
        <p:txBody>
          <a:bodyPr/>
          <a:lstStyle>
            <a:lvl1pPr>
              <a:defRPr/>
            </a:lvl1pPr>
          </a:lstStyle>
          <a:p>
            <a:pPr>
              <a:defRPr/>
            </a:pPr>
            <a:fld id="{A6AC4C31-B78C-413A-9951-321F9498BE76}" type="slidenum">
              <a:rPr lang="he-IL" altLang="he-IL"/>
              <a:pPr>
                <a:defRPr/>
              </a:pPr>
              <a:t>‹#›</a:t>
            </a:fld>
            <a:endParaRPr lang="en-US" altLang="he-IL"/>
          </a:p>
        </p:txBody>
      </p:sp>
    </p:spTree>
    <p:extLst>
      <p:ext uri="{BB962C8B-B14F-4D97-AF65-F5344CB8AC3E}">
        <p14:creationId xmlns:p14="http://schemas.microsoft.com/office/powerpoint/2010/main" val="2244213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9B0CB4F-A8D0-4D19-9B36-8A57AF1EC7E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C126694-C342-44C9-856D-3F59B8196C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FB8AFA9-A0EA-480C-A28D-06698D02895D}"/>
              </a:ext>
            </a:extLst>
          </p:cNvPr>
          <p:cNvSpPr>
            <a:spLocks noGrp="1" noChangeArrowheads="1"/>
          </p:cNvSpPr>
          <p:nvPr>
            <p:ph type="sldNum" sz="quarter" idx="12"/>
          </p:nvPr>
        </p:nvSpPr>
        <p:spPr>
          <a:ln/>
        </p:spPr>
        <p:txBody>
          <a:bodyPr/>
          <a:lstStyle>
            <a:lvl1pPr>
              <a:defRPr/>
            </a:lvl1pPr>
          </a:lstStyle>
          <a:p>
            <a:pPr>
              <a:defRPr/>
            </a:pPr>
            <a:fld id="{43F5D368-0B0A-435F-9C8A-D3CE5B6FEACD}" type="slidenum">
              <a:rPr lang="he-IL" altLang="he-IL"/>
              <a:pPr>
                <a:defRPr/>
              </a:pPr>
              <a:t>‹#›</a:t>
            </a:fld>
            <a:endParaRPr lang="en-US" altLang="he-IL"/>
          </a:p>
        </p:txBody>
      </p:sp>
    </p:spTree>
    <p:extLst>
      <p:ext uri="{BB962C8B-B14F-4D97-AF65-F5344CB8AC3E}">
        <p14:creationId xmlns:p14="http://schemas.microsoft.com/office/powerpoint/2010/main" val="517544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a:extLst>
              <a:ext uri="{FF2B5EF4-FFF2-40B4-BE49-F238E27FC236}">
                <a16:creationId xmlns:a16="http://schemas.microsoft.com/office/drawing/2014/main" id="{85DA371A-56B2-4F4B-B717-57C8C15BE10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0B7497E-4028-4966-9731-89096F6BBB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F3310E1-473B-4AC4-AC1C-CAC42CC36E78}"/>
              </a:ext>
            </a:extLst>
          </p:cNvPr>
          <p:cNvSpPr>
            <a:spLocks noGrp="1" noChangeArrowheads="1"/>
          </p:cNvSpPr>
          <p:nvPr>
            <p:ph type="sldNum" sz="quarter" idx="12"/>
          </p:nvPr>
        </p:nvSpPr>
        <p:spPr>
          <a:ln/>
        </p:spPr>
        <p:txBody>
          <a:bodyPr/>
          <a:lstStyle>
            <a:lvl1pPr>
              <a:defRPr/>
            </a:lvl1pPr>
          </a:lstStyle>
          <a:p>
            <a:pPr>
              <a:defRPr/>
            </a:pPr>
            <a:fld id="{BEA34EEF-B816-4252-AE76-64D15E72D722}" type="slidenum">
              <a:rPr lang="he-IL" altLang="he-IL"/>
              <a:pPr>
                <a:defRPr/>
              </a:pPr>
              <a:t>‹#›</a:t>
            </a:fld>
            <a:endParaRPr lang="en-US" altLang="he-IL"/>
          </a:p>
        </p:txBody>
      </p:sp>
    </p:spTree>
    <p:extLst>
      <p:ext uri="{BB962C8B-B14F-4D97-AF65-F5344CB8AC3E}">
        <p14:creationId xmlns:p14="http://schemas.microsoft.com/office/powerpoint/2010/main" val="1817165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a:extLst>
              <a:ext uri="{FF2B5EF4-FFF2-40B4-BE49-F238E27FC236}">
                <a16:creationId xmlns:a16="http://schemas.microsoft.com/office/drawing/2014/main" id="{A16C7F9D-C85D-443D-9555-ABCB0CAD3CC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C05EFCD-29D7-4103-BDBB-862B6625EB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4B6B878-A443-4AF9-8360-E35B4D6BEA81}"/>
              </a:ext>
            </a:extLst>
          </p:cNvPr>
          <p:cNvSpPr>
            <a:spLocks noGrp="1" noChangeArrowheads="1"/>
          </p:cNvSpPr>
          <p:nvPr>
            <p:ph type="sldNum" sz="quarter" idx="12"/>
          </p:nvPr>
        </p:nvSpPr>
        <p:spPr>
          <a:ln/>
        </p:spPr>
        <p:txBody>
          <a:bodyPr/>
          <a:lstStyle>
            <a:lvl1pPr>
              <a:defRPr/>
            </a:lvl1pPr>
          </a:lstStyle>
          <a:p>
            <a:pPr>
              <a:defRPr/>
            </a:pPr>
            <a:fld id="{5E0D9C27-9102-47A2-AFEA-BC03C71EE280}" type="slidenum">
              <a:rPr lang="he-IL" altLang="he-IL"/>
              <a:pPr>
                <a:defRPr/>
              </a:pPr>
              <a:t>‹#›</a:t>
            </a:fld>
            <a:endParaRPr lang="en-US" altLang="he-IL"/>
          </a:p>
        </p:txBody>
      </p:sp>
    </p:spTree>
    <p:extLst>
      <p:ext uri="{BB962C8B-B14F-4D97-AF65-F5344CB8AC3E}">
        <p14:creationId xmlns:p14="http://schemas.microsoft.com/office/powerpoint/2010/main" val="1822275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857E46-B82B-49AA-B74B-753F5E2FC77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p>
        </p:txBody>
      </p:sp>
      <p:sp>
        <p:nvSpPr>
          <p:cNvPr id="1027" name="Rectangle 3">
            <a:extLst>
              <a:ext uri="{FF2B5EF4-FFF2-40B4-BE49-F238E27FC236}">
                <a16:creationId xmlns:a16="http://schemas.microsoft.com/office/drawing/2014/main" id="{24261AFB-EC12-498D-B355-51C2FD57704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1028" name="Rectangle 4">
            <a:extLst>
              <a:ext uri="{FF2B5EF4-FFF2-40B4-BE49-F238E27FC236}">
                <a16:creationId xmlns:a16="http://schemas.microsoft.com/office/drawing/2014/main" id="{9BA9EBEE-AEBE-4820-8146-DBB0D6F7449D}"/>
              </a:ext>
            </a:extLst>
          </p:cNvPr>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7079D08C-6506-41F2-A555-A67D6BBAD8A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E2EA9C2D-ADCC-4B05-B2E3-BC0FE164BFC5}"/>
              </a:ext>
            </a:extLst>
          </p:cNvPr>
          <p:cNvSpPr>
            <a:spLocks noGrp="1" noChangeArrowheads="1"/>
          </p:cNvSpPr>
          <p:nvPr>
            <p:ph type="sldNum" sz="quarter" idx="4"/>
          </p:nvPr>
        </p:nvSpPr>
        <p:spPr bwMode="auto">
          <a:xfrm>
            <a:off x="468313"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400">
                <a:latin typeface="Arial" panose="020B0604020202020204" pitchFamily="34" charset="0"/>
              </a:defRPr>
            </a:lvl1pPr>
          </a:lstStyle>
          <a:p>
            <a:pPr>
              <a:defRPr/>
            </a:pPr>
            <a:fld id="{7394D794-4A6F-4B80-BA21-04DED61029E3}" type="slidenum">
              <a:rPr lang="he-IL" altLang="he-IL"/>
              <a:pPr>
                <a:defRPr/>
              </a:pPr>
              <a:t>‹#›</a:t>
            </a:fld>
            <a:endParaRPr lang="en-US" altLang="he-IL"/>
          </a:p>
        </p:txBody>
      </p:sp>
      <p:pic>
        <p:nvPicPr>
          <p:cNvPr id="1031" name="תמונה 3">
            <a:extLst>
              <a:ext uri="{FF2B5EF4-FFF2-40B4-BE49-F238E27FC236}">
                <a16:creationId xmlns:a16="http://schemas.microsoft.com/office/drawing/2014/main" id="{4D85EE0A-259F-4D0F-B014-2507EEB9522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31888" t="25520" r="26172" b="34792"/>
          <a:stretch>
            <a:fillRect/>
          </a:stretch>
        </p:blipFill>
        <p:spPr bwMode="auto">
          <a:xfrm>
            <a:off x="3635375" y="5734050"/>
            <a:ext cx="18732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a:extLst>
              <a:ext uri="{FF2B5EF4-FFF2-40B4-BE49-F238E27FC236}">
                <a16:creationId xmlns:a16="http://schemas.microsoft.com/office/drawing/2014/main" id="{D2B69D14-5E36-473C-95D2-B9F656FE04B6}"/>
              </a:ext>
            </a:extLst>
          </p:cNvPr>
          <p:cNvSpPr txBox="1">
            <a:spLocks noChangeArrowheads="1"/>
          </p:cNvSpPr>
          <p:nvPr/>
        </p:nvSpPr>
        <p:spPr bwMode="auto">
          <a:xfrm>
            <a:off x="0" y="0"/>
            <a:ext cx="9144000" cy="7747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gn="r" rtl="1">
              <a:tabLst>
                <a:tab pos="7442200" algn="l"/>
                <a:tab pos="7531100" algn="l"/>
              </a:tabLst>
              <a:defRPr>
                <a:solidFill>
                  <a:schemeClr val="tx1"/>
                </a:solidFill>
                <a:latin typeface="Garamond" panose="02020404030301010803" pitchFamily="18" charset="0"/>
                <a:cs typeface="Arial" panose="020B0604020202020204" pitchFamily="34" charset="0"/>
              </a:defRPr>
            </a:lvl1pPr>
            <a:lvl2pPr marL="742950" indent="-285750" algn="r" rtl="1">
              <a:tabLst>
                <a:tab pos="7442200" algn="l"/>
                <a:tab pos="7531100" algn="l"/>
              </a:tabLst>
              <a:defRPr>
                <a:solidFill>
                  <a:schemeClr val="tx1"/>
                </a:solidFill>
                <a:latin typeface="Garamond" panose="02020404030301010803" pitchFamily="18" charset="0"/>
                <a:cs typeface="Arial" panose="020B0604020202020204" pitchFamily="34" charset="0"/>
              </a:defRPr>
            </a:lvl2pPr>
            <a:lvl3pPr marL="1143000" indent="-228600" algn="r" rtl="1">
              <a:tabLst>
                <a:tab pos="7442200" algn="l"/>
                <a:tab pos="7531100" algn="l"/>
              </a:tabLst>
              <a:defRPr>
                <a:solidFill>
                  <a:schemeClr val="tx1"/>
                </a:solidFill>
                <a:latin typeface="Garamond" panose="02020404030301010803" pitchFamily="18" charset="0"/>
                <a:cs typeface="Arial" panose="020B0604020202020204" pitchFamily="34" charset="0"/>
              </a:defRPr>
            </a:lvl3pPr>
            <a:lvl4pPr marL="1600200" indent="-228600" algn="r" rtl="1">
              <a:tabLst>
                <a:tab pos="7442200" algn="l"/>
                <a:tab pos="7531100" algn="l"/>
              </a:tabLst>
              <a:defRPr>
                <a:solidFill>
                  <a:schemeClr val="tx1"/>
                </a:solidFill>
                <a:latin typeface="Garamond" panose="02020404030301010803" pitchFamily="18" charset="0"/>
                <a:cs typeface="Arial" panose="020B0604020202020204" pitchFamily="34" charset="0"/>
              </a:defRPr>
            </a:lvl4pPr>
            <a:lvl5pPr marL="2057400" indent="-228600" algn="r" rtl="1">
              <a:tabLst>
                <a:tab pos="7442200" algn="l"/>
                <a:tab pos="7531100" algn="l"/>
              </a:tabLst>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9pPr>
          </a:lstStyle>
          <a:p>
            <a:pPr algn="ctr" eaLnBrk="1" hangingPunct="1">
              <a:lnSpc>
                <a:spcPct val="140000"/>
              </a:lnSpc>
              <a:spcBef>
                <a:spcPct val="50000"/>
              </a:spcBef>
              <a:defRPr/>
            </a:pPr>
            <a:endParaRPr lang="en-US" altLang="he-IL" sz="3200" b="1">
              <a:latin typeface="Times New Roman" panose="02020603050405020304" pitchFamily="18" charset="0"/>
              <a:cs typeface="Times New Roman" panose="02020603050405020304" pitchFamily="18" charset="0"/>
            </a:endParaRPr>
          </a:p>
        </p:txBody>
      </p:sp>
      <p:sp>
        <p:nvSpPr>
          <p:cNvPr id="1033" name="Text Box 9">
            <a:extLst>
              <a:ext uri="{FF2B5EF4-FFF2-40B4-BE49-F238E27FC236}">
                <a16:creationId xmlns:a16="http://schemas.microsoft.com/office/drawing/2014/main" id="{1375C31D-EE4E-4451-91A2-535B22297E20}"/>
              </a:ext>
            </a:extLst>
          </p:cNvPr>
          <p:cNvSpPr txBox="1">
            <a:spLocks noChangeArrowheads="1"/>
          </p:cNvSpPr>
          <p:nvPr/>
        </p:nvSpPr>
        <p:spPr bwMode="auto">
          <a:xfrm>
            <a:off x="0" y="765175"/>
            <a:ext cx="9144000" cy="10795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Garamond" panose="02020404030301010803" pitchFamily="18" charset="0"/>
                <a:cs typeface="Arial" panose="020B0604020202020204" pitchFamily="34" charset="0"/>
              </a:defRPr>
            </a:lvl1pPr>
            <a:lvl2pPr marL="742950" indent="-285750" algn="r" rtl="1">
              <a:defRPr>
                <a:solidFill>
                  <a:schemeClr val="tx1"/>
                </a:solidFill>
                <a:latin typeface="Garamond" panose="02020404030301010803" pitchFamily="18" charset="0"/>
                <a:cs typeface="Arial" panose="020B0604020202020204" pitchFamily="34" charset="0"/>
              </a:defRPr>
            </a:lvl2pPr>
            <a:lvl3pPr marL="1143000" indent="-228600" algn="r" rtl="1">
              <a:defRPr>
                <a:solidFill>
                  <a:schemeClr val="tx1"/>
                </a:solidFill>
                <a:latin typeface="Garamond" panose="02020404030301010803" pitchFamily="18" charset="0"/>
                <a:cs typeface="Arial" panose="020B0604020202020204" pitchFamily="34" charset="0"/>
              </a:defRPr>
            </a:lvl3pPr>
            <a:lvl4pPr marL="1600200" indent="-228600" algn="r" rtl="1">
              <a:defRPr>
                <a:solidFill>
                  <a:schemeClr val="tx1"/>
                </a:solidFill>
                <a:latin typeface="Garamond" panose="02020404030301010803" pitchFamily="18" charset="0"/>
                <a:cs typeface="Arial" panose="020B0604020202020204" pitchFamily="34" charset="0"/>
              </a:defRPr>
            </a:lvl4pPr>
            <a:lvl5pPr marL="2057400" indent="-228600" algn="r" rtl="1">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defRPr/>
            </a:pPr>
            <a:endParaRPr lang="en-US" altLang="he-IL">
              <a:latin typeface="Times New Roman" panose="02020603050405020304" pitchFamily="18" charset="0"/>
              <a:cs typeface="Times New Roman" panose="02020603050405020304" pitchFamily="18" charset="0"/>
            </a:endParaRPr>
          </a:p>
        </p:txBody>
      </p:sp>
      <p:sp>
        <p:nvSpPr>
          <p:cNvPr id="1034" name="Rectangle 21">
            <a:extLst>
              <a:ext uri="{FF2B5EF4-FFF2-40B4-BE49-F238E27FC236}">
                <a16:creationId xmlns:a16="http://schemas.microsoft.com/office/drawing/2014/main" id="{A2F4E12D-9D7C-4C67-AAC4-40B6E90461F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defRPr>
                <a:solidFill>
                  <a:schemeClr val="tx1"/>
                </a:solidFill>
                <a:latin typeface="Garamond" panose="02020404030301010803" pitchFamily="18" charset="0"/>
                <a:cs typeface="Arial" panose="020B0604020202020204" pitchFamily="34" charset="0"/>
              </a:defRPr>
            </a:lvl1pPr>
            <a:lvl2pPr marL="742950" indent="-285750" algn="r" rtl="1">
              <a:defRPr>
                <a:solidFill>
                  <a:schemeClr val="tx1"/>
                </a:solidFill>
                <a:latin typeface="Garamond" panose="02020404030301010803" pitchFamily="18" charset="0"/>
                <a:cs typeface="Arial" panose="020B0604020202020204" pitchFamily="34" charset="0"/>
              </a:defRPr>
            </a:lvl2pPr>
            <a:lvl3pPr marL="1143000" indent="-228600" algn="r" rtl="1">
              <a:defRPr>
                <a:solidFill>
                  <a:schemeClr val="tx1"/>
                </a:solidFill>
                <a:latin typeface="Garamond" panose="02020404030301010803" pitchFamily="18" charset="0"/>
                <a:cs typeface="Arial" panose="020B0604020202020204" pitchFamily="34" charset="0"/>
              </a:defRPr>
            </a:lvl3pPr>
            <a:lvl4pPr marL="1600200" indent="-228600" algn="r" rtl="1">
              <a:defRPr>
                <a:solidFill>
                  <a:schemeClr val="tx1"/>
                </a:solidFill>
                <a:latin typeface="Garamond" panose="02020404030301010803" pitchFamily="18" charset="0"/>
                <a:cs typeface="Arial" panose="020B0604020202020204" pitchFamily="34" charset="0"/>
              </a:defRPr>
            </a:lvl4pPr>
            <a:lvl5pPr marL="2057400" indent="-228600" algn="r" rtl="1">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endParaRPr lang="he-IL" altLang="he-IL"/>
          </a:p>
        </p:txBody>
      </p:sp>
    </p:spTree>
  </p:cSld>
  <p:clrMap bg1="lt1" tx1="dk1" bg2="lt2" tx2="dk2" accent1="accent1" accent2="accent2" accent3="accent3" accent4="accent4" accent5="accent5" accent6="accent6" hlink="hlink" folHlink="folHlink"/>
  <p:sldLayoutIdLst>
    <p:sldLayoutId id="2147484013"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5A2A7EA-E816-4AC3-ADB3-CD10F6F1E18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p>
        </p:txBody>
      </p:sp>
      <p:sp>
        <p:nvSpPr>
          <p:cNvPr id="2051" name="Rectangle 3">
            <a:extLst>
              <a:ext uri="{FF2B5EF4-FFF2-40B4-BE49-F238E27FC236}">
                <a16:creationId xmlns:a16="http://schemas.microsoft.com/office/drawing/2014/main" id="{E13DAD7B-947B-406B-A61E-923BDAD6182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1028" name="Rectangle 4">
            <a:extLst>
              <a:ext uri="{FF2B5EF4-FFF2-40B4-BE49-F238E27FC236}">
                <a16:creationId xmlns:a16="http://schemas.microsoft.com/office/drawing/2014/main" id="{0B50666C-5FD2-426F-A8CA-D62332D281C8}"/>
              </a:ext>
            </a:extLst>
          </p:cNvPr>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B2F2ABEA-B85C-41BE-B314-83A0037B2BB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CFB3E09D-DCA6-4EA8-8CF9-6D134ED4D0B3}"/>
              </a:ext>
            </a:extLst>
          </p:cNvPr>
          <p:cNvSpPr>
            <a:spLocks noGrp="1" noChangeArrowheads="1"/>
          </p:cNvSpPr>
          <p:nvPr>
            <p:ph type="sldNum" sz="quarter" idx="4"/>
          </p:nvPr>
        </p:nvSpPr>
        <p:spPr bwMode="auto">
          <a:xfrm>
            <a:off x="468313"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400">
                <a:latin typeface="Arial" panose="020B0604020202020204" pitchFamily="34" charset="0"/>
              </a:defRPr>
            </a:lvl1pPr>
          </a:lstStyle>
          <a:p>
            <a:pPr>
              <a:defRPr/>
            </a:pPr>
            <a:fld id="{BCEABD7C-B8FD-46FD-A394-5F51A9291376}" type="slidenum">
              <a:rPr lang="he-IL" altLang="he-IL"/>
              <a:pPr>
                <a:defRPr/>
              </a:pPr>
              <a:t>‹#›</a:t>
            </a:fld>
            <a:endParaRPr lang="en-US" altLang="he-IL"/>
          </a:p>
        </p:txBody>
      </p:sp>
      <p:pic>
        <p:nvPicPr>
          <p:cNvPr id="2055" name="תמונה 3">
            <a:extLst>
              <a:ext uri="{FF2B5EF4-FFF2-40B4-BE49-F238E27FC236}">
                <a16:creationId xmlns:a16="http://schemas.microsoft.com/office/drawing/2014/main" id="{3080F9A5-F28C-4ACA-9F29-AE09BFC450B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31888" t="25520" r="26172" b="34792"/>
          <a:stretch>
            <a:fillRect/>
          </a:stretch>
        </p:blipFill>
        <p:spPr bwMode="auto">
          <a:xfrm>
            <a:off x="3635375" y="5734050"/>
            <a:ext cx="18732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8">
            <a:extLst>
              <a:ext uri="{FF2B5EF4-FFF2-40B4-BE49-F238E27FC236}">
                <a16:creationId xmlns:a16="http://schemas.microsoft.com/office/drawing/2014/main" id="{0A56D099-B42A-4C8C-8651-FD8320354182}"/>
              </a:ext>
            </a:extLst>
          </p:cNvPr>
          <p:cNvSpPr txBox="1">
            <a:spLocks noChangeArrowheads="1"/>
          </p:cNvSpPr>
          <p:nvPr/>
        </p:nvSpPr>
        <p:spPr bwMode="auto">
          <a:xfrm>
            <a:off x="0" y="0"/>
            <a:ext cx="9144000" cy="7747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gn="r" rtl="1">
              <a:tabLst>
                <a:tab pos="7442200" algn="l"/>
                <a:tab pos="7531100" algn="l"/>
              </a:tabLst>
              <a:defRPr>
                <a:solidFill>
                  <a:schemeClr val="tx1"/>
                </a:solidFill>
                <a:latin typeface="Garamond" panose="02020404030301010803" pitchFamily="18" charset="0"/>
                <a:cs typeface="Arial" panose="020B0604020202020204" pitchFamily="34" charset="0"/>
              </a:defRPr>
            </a:lvl1pPr>
            <a:lvl2pPr marL="742950" indent="-285750" algn="r" rtl="1">
              <a:tabLst>
                <a:tab pos="7442200" algn="l"/>
                <a:tab pos="7531100" algn="l"/>
              </a:tabLst>
              <a:defRPr>
                <a:solidFill>
                  <a:schemeClr val="tx1"/>
                </a:solidFill>
                <a:latin typeface="Garamond" panose="02020404030301010803" pitchFamily="18" charset="0"/>
                <a:cs typeface="Arial" panose="020B0604020202020204" pitchFamily="34" charset="0"/>
              </a:defRPr>
            </a:lvl2pPr>
            <a:lvl3pPr marL="1143000" indent="-228600" algn="r" rtl="1">
              <a:tabLst>
                <a:tab pos="7442200" algn="l"/>
                <a:tab pos="7531100" algn="l"/>
              </a:tabLst>
              <a:defRPr>
                <a:solidFill>
                  <a:schemeClr val="tx1"/>
                </a:solidFill>
                <a:latin typeface="Garamond" panose="02020404030301010803" pitchFamily="18" charset="0"/>
                <a:cs typeface="Arial" panose="020B0604020202020204" pitchFamily="34" charset="0"/>
              </a:defRPr>
            </a:lvl3pPr>
            <a:lvl4pPr marL="1600200" indent="-228600" algn="r" rtl="1">
              <a:tabLst>
                <a:tab pos="7442200" algn="l"/>
                <a:tab pos="7531100" algn="l"/>
              </a:tabLst>
              <a:defRPr>
                <a:solidFill>
                  <a:schemeClr val="tx1"/>
                </a:solidFill>
                <a:latin typeface="Garamond" panose="02020404030301010803" pitchFamily="18" charset="0"/>
                <a:cs typeface="Arial" panose="020B0604020202020204" pitchFamily="34" charset="0"/>
              </a:defRPr>
            </a:lvl4pPr>
            <a:lvl5pPr marL="2057400" indent="-228600" algn="r" rtl="1">
              <a:tabLst>
                <a:tab pos="7442200" algn="l"/>
                <a:tab pos="7531100" algn="l"/>
              </a:tabLst>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9pPr>
          </a:lstStyle>
          <a:p>
            <a:pPr algn="ctr" eaLnBrk="1" hangingPunct="1">
              <a:lnSpc>
                <a:spcPct val="140000"/>
              </a:lnSpc>
              <a:spcBef>
                <a:spcPct val="50000"/>
              </a:spcBef>
              <a:defRPr/>
            </a:pPr>
            <a:endParaRPr lang="en-US" altLang="he-IL" sz="3200" b="1">
              <a:latin typeface="Times New Roman" panose="02020603050405020304" pitchFamily="18" charset="0"/>
              <a:cs typeface="Times New Roman" panose="02020603050405020304" pitchFamily="18" charset="0"/>
            </a:endParaRPr>
          </a:p>
        </p:txBody>
      </p:sp>
      <p:sp>
        <p:nvSpPr>
          <p:cNvPr id="2057" name="Text Box 9">
            <a:extLst>
              <a:ext uri="{FF2B5EF4-FFF2-40B4-BE49-F238E27FC236}">
                <a16:creationId xmlns:a16="http://schemas.microsoft.com/office/drawing/2014/main" id="{223D5C30-EDB7-4C4B-B443-AFDB6ED0302F}"/>
              </a:ext>
            </a:extLst>
          </p:cNvPr>
          <p:cNvSpPr txBox="1">
            <a:spLocks noChangeArrowheads="1"/>
          </p:cNvSpPr>
          <p:nvPr/>
        </p:nvSpPr>
        <p:spPr bwMode="auto">
          <a:xfrm>
            <a:off x="0" y="765175"/>
            <a:ext cx="9144000" cy="10795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Garamond" panose="02020404030301010803" pitchFamily="18" charset="0"/>
                <a:cs typeface="Arial" panose="020B0604020202020204" pitchFamily="34" charset="0"/>
              </a:defRPr>
            </a:lvl1pPr>
            <a:lvl2pPr marL="742950" indent="-285750" algn="r" rtl="1">
              <a:defRPr>
                <a:solidFill>
                  <a:schemeClr val="tx1"/>
                </a:solidFill>
                <a:latin typeface="Garamond" panose="02020404030301010803" pitchFamily="18" charset="0"/>
                <a:cs typeface="Arial" panose="020B0604020202020204" pitchFamily="34" charset="0"/>
              </a:defRPr>
            </a:lvl2pPr>
            <a:lvl3pPr marL="1143000" indent="-228600" algn="r" rtl="1">
              <a:defRPr>
                <a:solidFill>
                  <a:schemeClr val="tx1"/>
                </a:solidFill>
                <a:latin typeface="Garamond" panose="02020404030301010803" pitchFamily="18" charset="0"/>
                <a:cs typeface="Arial" panose="020B0604020202020204" pitchFamily="34" charset="0"/>
              </a:defRPr>
            </a:lvl3pPr>
            <a:lvl4pPr marL="1600200" indent="-228600" algn="r" rtl="1">
              <a:defRPr>
                <a:solidFill>
                  <a:schemeClr val="tx1"/>
                </a:solidFill>
                <a:latin typeface="Garamond" panose="02020404030301010803" pitchFamily="18" charset="0"/>
                <a:cs typeface="Arial" panose="020B0604020202020204" pitchFamily="34" charset="0"/>
              </a:defRPr>
            </a:lvl4pPr>
            <a:lvl5pPr marL="2057400" indent="-228600" algn="r" rtl="1">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defRPr/>
            </a:pPr>
            <a:endParaRPr lang="en-US" altLang="he-IL">
              <a:latin typeface="Times New Roman" panose="02020603050405020304" pitchFamily="18" charset="0"/>
              <a:cs typeface="Times New Roman" panose="02020603050405020304" pitchFamily="18" charset="0"/>
            </a:endParaRPr>
          </a:p>
        </p:txBody>
      </p:sp>
      <p:sp>
        <p:nvSpPr>
          <p:cNvPr id="2058" name="Rectangle 21">
            <a:extLst>
              <a:ext uri="{FF2B5EF4-FFF2-40B4-BE49-F238E27FC236}">
                <a16:creationId xmlns:a16="http://schemas.microsoft.com/office/drawing/2014/main" id="{A739A613-AD03-4210-BB05-16DEF161784B}"/>
              </a:ext>
            </a:extLst>
          </p:cNvPr>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defRPr>
                <a:solidFill>
                  <a:schemeClr val="tx1"/>
                </a:solidFill>
                <a:latin typeface="Garamond" panose="02020404030301010803" pitchFamily="18" charset="0"/>
                <a:cs typeface="Arial" panose="020B0604020202020204" pitchFamily="34" charset="0"/>
              </a:defRPr>
            </a:lvl1pPr>
            <a:lvl2pPr marL="742950" indent="-285750" algn="r" rtl="1">
              <a:defRPr>
                <a:solidFill>
                  <a:schemeClr val="tx1"/>
                </a:solidFill>
                <a:latin typeface="Garamond" panose="02020404030301010803" pitchFamily="18" charset="0"/>
                <a:cs typeface="Arial" panose="020B0604020202020204" pitchFamily="34" charset="0"/>
              </a:defRPr>
            </a:lvl2pPr>
            <a:lvl3pPr marL="1143000" indent="-228600" algn="r" rtl="1">
              <a:defRPr>
                <a:solidFill>
                  <a:schemeClr val="tx1"/>
                </a:solidFill>
                <a:latin typeface="Garamond" panose="02020404030301010803" pitchFamily="18" charset="0"/>
                <a:cs typeface="Arial" panose="020B0604020202020204" pitchFamily="34" charset="0"/>
              </a:defRPr>
            </a:lvl3pPr>
            <a:lvl4pPr marL="1600200" indent="-228600" algn="r" rtl="1">
              <a:defRPr>
                <a:solidFill>
                  <a:schemeClr val="tx1"/>
                </a:solidFill>
                <a:latin typeface="Garamond" panose="02020404030301010803" pitchFamily="18" charset="0"/>
                <a:cs typeface="Arial" panose="020B0604020202020204" pitchFamily="34" charset="0"/>
              </a:defRPr>
            </a:lvl4pPr>
            <a:lvl5pPr marL="2057400" indent="-228600" algn="r" rtl="1">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endParaRPr lang="he-IL" altLang="he-IL"/>
          </a:p>
        </p:txBody>
      </p:sp>
    </p:spTree>
  </p:cSld>
  <p:clrMap bg1="lt1" tx1="dk1" bg2="lt2" tx2="dk2" accent1="accent1" accent2="accent2" accent3="accent3" accent4="accent4" accent5="accent5" accent6="accent6" hlink="hlink" folHlink="folHlink"/>
  <p:sldLayoutIdLst>
    <p:sldLayoutId id="2147484014"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xml"/><Relationship Id="rId5" Type="http://schemas.openxmlformats.org/officeDocument/2006/relationships/image" Target="../media/image3.jfi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gov.il/BlobFolder/service/annual-tax-report-2019/he/Service_Pages_Income_tax_itc1348_18.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btl.gov.il/%D7%98%D7%A4%D7%A1%D7%99%D7%9D%20%D7%95%D7%90%D7%99%D7%A9%D7%95%D7%A8%D7%99%D7%9D/Documents/t627.pdf"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mailto:guy@sagilaw.com" TargetMode="Externa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4C11721-E2F1-4398-90CA-430508F2AAB0}"/>
              </a:ext>
            </a:extLst>
          </p:cNvPr>
          <p:cNvSpPr>
            <a:spLocks noGrp="1" noRot="1" noChangeArrowheads="1"/>
          </p:cNvSpPr>
          <p:nvPr>
            <p:ph type="title"/>
          </p:nvPr>
        </p:nvSpPr>
        <p:spPr>
          <a:xfrm>
            <a:off x="323850" y="1125538"/>
            <a:ext cx="8362950" cy="292100"/>
          </a:xfrm>
        </p:spPr>
        <p:txBody>
          <a:bodyPr/>
          <a:lstStyle/>
          <a:p>
            <a:pPr rtl="0"/>
            <a:br>
              <a:rPr lang="he-IL" altLang="he-IL" sz="4000" dirty="0">
                <a:solidFill>
                  <a:srgbClr val="FFFF00"/>
                </a:solidFill>
              </a:rPr>
            </a:br>
            <a:br>
              <a:rPr lang="he-IL" altLang="he-IL" sz="4000" dirty="0">
                <a:solidFill>
                  <a:srgbClr val="FFFF00"/>
                </a:solidFill>
              </a:rPr>
            </a:br>
            <a:br>
              <a:rPr lang="he-IL" altLang="he-IL" sz="4000" dirty="0">
                <a:solidFill>
                  <a:srgbClr val="FFFF00"/>
                </a:solidFill>
              </a:rPr>
            </a:br>
            <a:br>
              <a:rPr lang="he-IL" altLang="he-IL" sz="4000" dirty="0">
                <a:solidFill>
                  <a:srgbClr val="FFFF00"/>
                </a:solidFill>
              </a:rPr>
            </a:br>
            <a:br>
              <a:rPr lang="he-IL" altLang="he-IL" sz="4000" dirty="0">
                <a:solidFill>
                  <a:srgbClr val="FFFF00"/>
                </a:solidFill>
              </a:rPr>
            </a:br>
            <a:br>
              <a:rPr lang="he-IL" altLang="he-IL" sz="4000" dirty="0">
                <a:solidFill>
                  <a:srgbClr val="FFFF00"/>
                </a:solidFill>
              </a:rPr>
            </a:br>
            <a:br>
              <a:rPr lang="he-IL" altLang="he-IL" sz="4000" dirty="0">
                <a:solidFill>
                  <a:srgbClr val="FFFF00"/>
                </a:solidFill>
              </a:rPr>
            </a:br>
            <a:r>
              <a:rPr lang="he-IL" altLang="he-IL" sz="6000" u="sng" dirty="0">
                <a:solidFill>
                  <a:srgbClr val="FFFF00"/>
                </a:solidFill>
              </a:rPr>
              <a:t>הקלות במס</a:t>
            </a:r>
            <a:br>
              <a:rPr lang="he-IL" altLang="he-IL" sz="4000" dirty="0">
                <a:solidFill>
                  <a:srgbClr val="FFFF00"/>
                </a:solidFill>
              </a:rPr>
            </a:br>
            <a:br>
              <a:rPr lang="he-IL" altLang="he-IL" sz="4000" dirty="0">
                <a:solidFill>
                  <a:srgbClr val="FFFF00"/>
                </a:solidFill>
              </a:rPr>
            </a:br>
            <a:r>
              <a:rPr lang="he-IL" altLang="he-IL" sz="4000" dirty="0">
                <a:solidFill>
                  <a:srgbClr val="FFFF00"/>
                </a:solidFill>
              </a:rPr>
              <a:t>נדב שגיא, עו"ד (רו"ח)</a:t>
            </a:r>
            <a:br>
              <a:rPr lang="he-IL" altLang="he-IL" sz="4000" dirty="0">
                <a:solidFill>
                  <a:srgbClr val="FFFF00"/>
                </a:solidFill>
              </a:rPr>
            </a:br>
            <a:endParaRPr lang="en-US" altLang="he-IL" sz="4000" dirty="0">
              <a:solidFill>
                <a:srgbClr val="FFFF00"/>
              </a:solidFill>
            </a:endParaRPr>
          </a:p>
        </p:txBody>
      </p:sp>
      <p:pic>
        <p:nvPicPr>
          <p:cNvPr id="7171" name="תמונה 3">
            <a:extLst>
              <a:ext uri="{FF2B5EF4-FFF2-40B4-BE49-F238E27FC236}">
                <a16:creationId xmlns:a16="http://schemas.microsoft.com/office/drawing/2014/main" id="{E749A0BF-E919-4465-B128-4522C2FBC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888" t="25520" r="26172" b="34792"/>
          <a:stretch>
            <a:fillRect/>
          </a:stretch>
        </p:blipFill>
        <p:spPr bwMode="auto">
          <a:xfrm>
            <a:off x="3635375" y="5229225"/>
            <a:ext cx="18732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2">
            <a:extLst>
              <a:ext uri="{FF2B5EF4-FFF2-40B4-BE49-F238E27FC236}">
                <a16:creationId xmlns:a16="http://schemas.microsoft.com/office/drawing/2014/main" id="{717E91A7-7494-4D78-A388-EEF4B23BAF52}"/>
              </a:ext>
            </a:extLst>
          </p:cNvPr>
          <p:cNvSpPr txBox="1">
            <a:spLocks noChangeArrowheads="1"/>
          </p:cNvSpPr>
          <p:nvPr/>
        </p:nvSpPr>
        <p:spPr bwMode="auto">
          <a:xfrm>
            <a:off x="0" y="0"/>
            <a:ext cx="9144000" cy="68580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he-IL" sz="1800" dirty="0">
              <a:latin typeface="Garamond" panose="02020404030301010803" pitchFamily="18" charset="0"/>
            </a:endParaRPr>
          </a:p>
        </p:txBody>
      </p:sp>
      <p:sp>
        <p:nvSpPr>
          <p:cNvPr id="7173" name="Text Box 3">
            <a:extLst>
              <a:ext uri="{FF2B5EF4-FFF2-40B4-BE49-F238E27FC236}">
                <a16:creationId xmlns:a16="http://schemas.microsoft.com/office/drawing/2014/main" id="{E009A94C-2F02-4EE7-840F-730B9F807342}"/>
              </a:ext>
            </a:extLst>
          </p:cNvPr>
          <p:cNvSpPr txBox="1">
            <a:spLocks noChangeArrowheads="1"/>
          </p:cNvSpPr>
          <p:nvPr/>
        </p:nvSpPr>
        <p:spPr bwMode="auto">
          <a:xfrm>
            <a:off x="548134" y="344120"/>
            <a:ext cx="821531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he-IL" altLang="he-IL" sz="3600" b="1" dirty="0">
                <a:solidFill>
                  <a:schemeClr val="accent2"/>
                </a:solidFill>
                <a:latin typeface="David" panose="020E0502060401010101" pitchFamily="34" charset="-79"/>
                <a:cs typeface="David" panose="020E0502060401010101" pitchFamily="34" charset="-79"/>
              </a:rPr>
              <a:t>כנס ים המלח - פברואר 2020</a:t>
            </a:r>
          </a:p>
          <a:p>
            <a:pPr algn="ctr" eaLnBrk="1" hangingPunct="1">
              <a:spcBef>
                <a:spcPct val="50000"/>
              </a:spcBef>
              <a:buFontTx/>
              <a:buNone/>
            </a:pPr>
            <a:r>
              <a:rPr lang="he-IL" altLang="he-IL" sz="3600" b="1" dirty="0">
                <a:solidFill>
                  <a:srgbClr val="0070C0"/>
                </a:solidFill>
                <a:latin typeface="David" panose="020E0502060401010101" pitchFamily="34" charset="-79"/>
                <a:cs typeface="David" panose="020E0502060401010101" pitchFamily="34" charset="-79"/>
              </a:rPr>
              <a:t>מיסוי בין לאומי</a:t>
            </a:r>
          </a:p>
          <a:p>
            <a:pPr algn="ctr" eaLnBrk="1" hangingPunct="1">
              <a:spcBef>
                <a:spcPct val="50000"/>
              </a:spcBef>
              <a:buFontTx/>
              <a:buNone/>
            </a:pPr>
            <a:r>
              <a:rPr lang="he-IL" altLang="he-IL" sz="3400" dirty="0">
                <a:solidFill>
                  <a:srgbClr val="0070C0"/>
                </a:solidFill>
                <a:latin typeface="David" panose="020E0502060401010101" pitchFamily="34" charset="-79"/>
                <a:cs typeface="David" panose="020E0502060401010101" pitchFamily="34" charset="-79"/>
              </a:rPr>
              <a:t>תושבות לעניין פקודת מס הכנסה; השלכות המס </a:t>
            </a:r>
            <a:r>
              <a:rPr lang="he-IL" altLang="he-IL" sz="3400" dirty="0" err="1">
                <a:solidFill>
                  <a:srgbClr val="0070C0"/>
                </a:solidFill>
                <a:latin typeface="David" panose="020E0502060401010101" pitchFamily="34" charset="-79"/>
                <a:cs typeface="David" panose="020E0502060401010101" pitchFamily="34" charset="-79"/>
              </a:rPr>
              <a:t>ברילוקשיין</a:t>
            </a:r>
            <a:r>
              <a:rPr lang="en-US" altLang="he-IL" sz="3400" dirty="0">
                <a:solidFill>
                  <a:srgbClr val="0070C0"/>
                </a:solidFill>
                <a:latin typeface="David" panose="020E0502060401010101" pitchFamily="34" charset="-79"/>
                <a:cs typeface="David" panose="020E0502060401010101" pitchFamily="34" charset="-79"/>
              </a:rPr>
              <a:t>;</a:t>
            </a:r>
            <a:r>
              <a:rPr lang="he-IL" altLang="he-IL" sz="3400" dirty="0">
                <a:solidFill>
                  <a:srgbClr val="0070C0"/>
                </a:solidFill>
                <a:latin typeface="David" panose="020E0502060401010101" pitchFamily="34" charset="-79"/>
                <a:cs typeface="David" panose="020E0502060401010101" pitchFamily="34" charset="-79"/>
              </a:rPr>
              <a:t> מיסוי חברות </a:t>
            </a:r>
            <a:r>
              <a:rPr lang="en-US" altLang="he-IL" sz="3400" dirty="0">
                <a:solidFill>
                  <a:srgbClr val="0070C0"/>
                </a:solidFill>
                <a:latin typeface="David" panose="020E0502060401010101" pitchFamily="34" charset="-79"/>
                <a:cs typeface="David" panose="020E0502060401010101" pitchFamily="34" charset="-79"/>
              </a:rPr>
              <a:t>LLC</a:t>
            </a:r>
            <a:r>
              <a:rPr lang="he-IL" altLang="he-IL" sz="3400" dirty="0">
                <a:solidFill>
                  <a:srgbClr val="0070C0"/>
                </a:solidFill>
                <a:latin typeface="David" panose="020E0502060401010101" pitchFamily="34" charset="-79"/>
                <a:cs typeface="David" panose="020E0502060401010101" pitchFamily="34" charset="-79"/>
              </a:rPr>
              <a:t> וחובת דיווח על החזקה בחברות זרות</a:t>
            </a:r>
          </a:p>
        </p:txBody>
      </p:sp>
      <p:sp>
        <p:nvSpPr>
          <p:cNvPr id="9" name="Rectangle 4">
            <a:extLst>
              <a:ext uri="{FF2B5EF4-FFF2-40B4-BE49-F238E27FC236}">
                <a16:creationId xmlns:a16="http://schemas.microsoft.com/office/drawing/2014/main" id="{9A8F9E16-A2D9-4CD6-BD21-CBC8F18E00D2}"/>
              </a:ext>
            </a:extLst>
          </p:cNvPr>
          <p:cNvSpPr>
            <a:spLocks noChangeArrowheads="1"/>
          </p:cNvSpPr>
          <p:nvPr/>
        </p:nvSpPr>
        <p:spPr bwMode="auto">
          <a:xfrm>
            <a:off x="1643063" y="4000500"/>
            <a:ext cx="5715000" cy="1927225"/>
          </a:xfrm>
          <a:prstGeom prst="rect">
            <a:avLst/>
          </a:prstGeom>
          <a:noFill/>
          <a:ln w="9525">
            <a:noFill/>
            <a:miter lim="800000"/>
            <a:headEnd/>
            <a:tailEnd/>
          </a:ln>
          <a:effectLst/>
        </p:spPr>
        <p:txBody>
          <a:bodyPr>
            <a:spAutoFit/>
          </a:bodyPr>
          <a:lstStyle/>
          <a:p>
            <a:pPr algn="ctr" rtl="1" eaLnBrk="1" hangingPunct="1">
              <a:spcBef>
                <a:spcPct val="20000"/>
              </a:spcBef>
              <a:defRPr/>
            </a:pPr>
            <a:r>
              <a:rPr lang="he-IL" sz="3600" b="1" dirty="0">
                <a:solidFill>
                  <a:schemeClr val="tx2"/>
                </a:solidFill>
                <a:latin typeface="David" panose="020E0502060401010101" pitchFamily="34" charset="-79"/>
                <a:cs typeface="David" panose="020E0502060401010101" pitchFamily="34" charset="-79"/>
              </a:rPr>
              <a:t>מרצה: גיא חן, עו"ד (רו"ח)</a:t>
            </a:r>
          </a:p>
          <a:p>
            <a:pPr algn="ctr" rtl="1" eaLnBrk="1" hangingPunct="1">
              <a:spcBef>
                <a:spcPct val="20000"/>
              </a:spcBef>
              <a:defRPr/>
            </a:pPr>
            <a:r>
              <a:rPr lang="he-IL" sz="3600" b="1" dirty="0">
                <a:solidFill>
                  <a:schemeClr val="tx2"/>
                </a:solidFill>
                <a:latin typeface="David" panose="020E0502060401010101" pitchFamily="34" charset="-79"/>
                <a:cs typeface="David" panose="020E0502060401010101" pitchFamily="34" charset="-79"/>
              </a:rPr>
              <a:t>שגיא ושות', משרד עו"ד</a:t>
            </a:r>
            <a:endParaRPr lang="en-US" sz="3600" b="1" dirty="0">
              <a:solidFill>
                <a:schemeClr val="tx2"/>
              </a:solidFill>
              <a:latin typeface="David" panose="020E0502060401010101" pitchFamily="34" charset="-79"/>
              <a:cs typeface="David" panose="020E0502060401010101" pitchFamily="34" charset="-79"/>
            </a:endParaRPr>
          </a:p>
          <a:p>
            <a:pPr algn="ctr" eaLnBrk="1" hangingPunct="1">
              <a:defRPr/>
            </a:pPr>
            <a:endParaRPr lang="en-US" sz="4000" b="1" dirty="0">
              <a:effectLst>
                <a:outerShdw blurRad="38100" dist="38100" dir="2700000" algn="tl">
                  <a:srgbClr val="C0C0C0"/>
                </a:outerShdw>
              </a:effectLst>
              <a:latin typeface="Times New Roman" pitchFamily="18" charset="0"/>
              <a:cs typeface="Times New Roman" pitchFamily="18" charset="0"/>
            </a:endParaRPr>
          </a:p>
        </p:txBody>
      </p:sp>
      <p:sp>
        <p:nvSpPr>
          <p:cNvPr id="7175" name="Text Box 5">
            <a:extLst>
              <a:ext uri="{FF2B5EF4-FFF2-40B4-BE49-F238E27FC236}">
                <a16:creationId xmlns:a16="http://schemas.microsoft.com/office/drawing/2014/main" id="{7B92FCAF-FE9C-411D-AD78-37E96244C2C6}"/>
              </a:ext>
            </a:extLst>
          </p:cNvPr>
          <p:cNvSpPr txBox="1">
            <a:spLocks noChangeArrowheads="1"/>
          </p:cNvSpPr>
          <p:nvPr/>
        </p:nvSpPr>
        <p:spPr bwMode="auto">
          <a:xfrm>
            <a:off x="0" y="3573463"/>
            <a:ext cx="9144000" cy="10795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he-IL" sz="1800">
              <a:latin typeface="Times New Roman" panose="02020603050405020304" pitchFamily="18" charset="0"/>
              <a:cs typeface="Times New Roman" panose="02020603050405020304" pitchFamily="18" charset="0"/>
            </a:endParaRPr>
          </a:p>
        </p:txBody>
      </p:sp>
      <p:pic>
        <p:nvPicPr>
          <p:cNvPr id="7176" name="תמונה 2">
            <a:extLst>
              <a:ext uri="{FF2B5EF4-FFF2-40B4-BE49-F238E27FC236}">
                <a16:creationId xmlns:a16="http://schemas.microsoft.com/office/drawing/2014/main" id="{79719936-F5C1-4AE6-9F78-92DC41842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888" t="65207" r="26172" b="24396"/>
          <a:stretch>
            <a:fillRect/>
          </a:stretch>
        </p:blipFill>
        <p:spPr bwMode="auto">
          <a:xfrm>
            <a:off x="5930437" y="6358490"/>
            <a:ext cx="2320593"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תמונה 3">
            <a:extLst>
              <a:ext uri="{FF2B5EF4-FFF2-40B4-BE49-F238E27FC236}">
                <a16:creationId xmlns:a16="http://schemas.microsoft.com/office/drawing/2014/main" id="{728CCF3F-54AE-4961-A8A8-367DB5741A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888" t="25520" r="26172" b="34792"/>
          <a:stretch>
            <a:fillRect/>
          </a:stretch>
        </p:blipFill>
        <p:spPr bwMode="auto">
          <a:xfrm>
            <a:off x="5930438" y="5435185"/>
            <a:ext cx="232059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Line 9">
            <a:extLst>
              <a:ext uri="{FF2B5EF4-FFF2-40B4-BE49-F238E27FC236}">
                <a16:creationId xmlns:a16="http://schemas.microsoft.com/office/drawing/2014/main" id="{EF0ED1FC-E269-4486-8AE5-FD6B9635285B}"/>
              </a:ext>
            </a:extLst>
          </p:cNvPr>
          <p:cNvSpPr>
            <a:spLocks noChangeShapeType="1"/>
          </p:cNvSpPr>
          <p:nvPr/>
        </p:nvSpPr>
        <p:spPr bwMode="auto">
          <a:xfrm>
            <a:off x="539750" y="333375"/>
            <a:ext cx="83883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pic>
        <p:nvPicPr>
          <p:cNvPr id="3" name="תמונה 2">
            <a:extLst>
              <a:ext uri="{FF2B5EF4-FFF2-40B4-BE49-F238E27FC236}">
                <a16:creationId xmlns:a16="http://schemas.microsoft.com/office/drawing/2014/main" id="{98B6F93E-95A3-4552-80C1-95CBD49156B2}"/>
              </a:ext>
            </a:extLst>
          </p:cNvPr>
          <p:cNvPicPr>
            <a:picLocks noChangeAspect="1"/>
          </p:cNvPicPr>
          <p:nvPr/>
        </p:nvPicPr>
        <p:blipFill rotWithShape="1">
          <a:blip r:embed="rId5">
            <a:extLst>
              <a:ext uri="{28A0092B-C50C-407E-A947-70E740481C1C}">
                <a14:useLocalDpi xmlns:a14="http://schemas.microsoft.com/office/drawing/2010/main" val="0"/>
              </a:ext>
            </a:extLst>
          </a:blip>
          <a:srcRect t="16151" b="15614"/>
          <a:stretch/>
        </p:blipFill>
        <p:spPr>
          <a:xfrm>
            <a:off x="1160705" y="5462588"/>
            <a:ext cx="2819400" cy="110490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3AE6116-7623-4C57-A4C8-31271A665099}"/>
              </a:ext>
            </a:extLst>
          </p:cNvPr>
          <p:cNvSpPr>
            <a:spLocks noGrp="1" noChangeArrowheads="1"/>
          </p:cNvSpPr>
          <p:nvPr>
            <p:ph idx="1"/>
          </p:nvPr>
        </p:nvSpPr>
        <p:spPr>
          <a:xfrm>
            <a:off x="428625" y="134938"/>
            <a:ext cx="8229600" cy="5865812"/>
          </a:xfrm>
        </p:spPr>
        <p:txBody>
          <a:bodyPr/>
          <a:lstStyle/>
          <a:p>
            <a:pPr>
              <a:lnSpc>
                <a:spcPct val="90000"/>
              </a:lnSpc>
              <a:buFont typeface="Wingdings" panose="05000000000000000000" pitchFamily="2" charset="2"/>
              <a:buNone/>
              <a:defRPr/>
            </a:pPr>
            <a:endParaRPr lang="he-IL" altLang="he-IL" b="1" dirty="0">
              <a:latin typeface="David" panose="020E0502060401010101" pitchFamily="34" charset="-79"/>
              <a:cs typeface="David" panose="020E0502060401010101" pitchFamily="34" charset="-79"/>
            </a:endParaRPr>
          </a:p>
          <a:p>
            <a:pPr marL="0" indent="0" algn="just">
              <a:lnSpc>
                <a:spcPct val="90000"/>
              </a:lnSpc>
              <a:spcBef>
                <a:spcPct val="60000"/>
              </a:spcBef>
              <a:buFontTx/>
              <a:buNone/>
              <a:defRPr/>
            </a:pPr>
            <a:endParaRPr lang="he-IL" altLang="he-IL" sz="2400" b="1" dirty="0">
              <a:solidFill>
                <a:srgbClr val="FF0000"/>
              </a:solidFill>
              <a:latin typeface="David" panose="020E0502060401010101" pitchFamily="34" charset="-79"/>
              <a:cs typeface="David" panose="020E0502060401010101" pitchFamily="34" charset="-79"/>
            </a:endParaRPr>
          </a:p>
          <a:p>
            <a:pPr marL="0" indent="0" algn="just">
              <a:lnSpc>
                <a:spcPct val="90000"/>
              </a:lnSpc>
              <a:spcBef>
                <a:spcPct val="60000"/>
              </a:spcBef>
              <a:buFontTx/>
              <a:buNone/>
              <a:defRPr/>
            </a:pPr>
            <a:endParaRPr lang="he-IL" altLang="he-IL" sz="2400" b="1" dirty="0">
              <a:solidFill>
                <a:srgbClr val="FF0000"/>
              </a:solidFill>
              <a:latin typeface="David" panose="020E0502060401010101" pitchFamily="34" charset="-79"/>
              <a:cs typeface="David" panose="020E0502060401010101" pitchFamily="34" charset="-79"/>
            </a:endParaRPr>
          </a:p>
          <a:p>
            <a:pPr marL="0" indent="0" algn="just">
              <a:lnSpc>
                <a:spcPct val="90000"/>
              </a:lnSpc>
              <a:spcBef>
                <a:spcPct val="60000"/>
              </a:spcBef>
              <a:buFontTx/>
              <a:buNone/>
              <a:defRPr/>
            </a:pPr>
            <a:endParaRPr lang="he-IL" altLang="he-IL" sz="2400" b="1" dirty="0">
              <a:solidFill>
                <a:srgbClr val="FF0000"/>
              </a:solidFill>
              <a:latin typeface="David" panose="020E0502060401010101" pitchFamily="34" charset="-79"/>
              <a:cs typeface="David" panose="020E0502060401010101" pitchFamily="34" charset="-79"/>
            </a:endParaRPr>
          </a:p>
          <a:p>
            <a:pPr marL="0" indent="0" algn="ctr">
              <a:lnSpc>
                <a:spcPct val="150000"/>
              </a:lnSpc>
              <a:spcBef>
                <a:spcPts val="0"/>
              </a:spcBef>
              <a:buNone/>
              <a:defRPr/>
            </a:pPr>
            <a:r>
              <a:rPr lang="he-IL" altLang="he-IL" sz="5400" b="1" kern="1200" dirty="0">
                <a:latin typeface="David" panose="020E0502060401010101" pitchFamily="34" charset="-79"/>
                <a:cs typeface="David" panose="020E0502060401010101" pitchFamily="34" charset="-79"/>
              </a:rPr>
              <a:t>מבחן הכמותי - חזקת הימים</a:t>
            </a:r>
            <a:endParaRPr lang="en-US" altLang="he-IL" sz="5400" b="1" kern="1200" dirty="0">
              <a:latin typeface="David" panose="020E0502060401010101" pitchFamily="34" charset="-79"/>
              <a:cs typeface="David" panose="020E0502060401010101" pitchFamily="34" charset="-79"/>
            </a:endParaRPr>
          </a:p>
        </p:txBody>
      </p:sp>
      <p:sp>
        <p:nvSpPr>
          <p:cNvPr id="2" name="מציין מיקום של מספר שקופית 1">
            <a:extLst>
              <a:ext uri="{FF2B5EF4-FFF2-40B4-BE49-F238E27FC236}">
                <a16:creationId xmlns:a16="http://schemas.microsoft.com/office/drawing/2014/main" id="{0BDC153B-637E-4DF4-99FA-1C7099AF26EB}"/>
              </a:ext>
            </a:extLst>
          </p:cNvPr>
          <p:cNvSpPr>
            <a:spLocks noGrp="1"/>
          </p:cNvSpPr>
          <p:nvPr>
            <p:ph type="sldNum" sz="quarter" idx="12"/>
          </p:nvPr>
        </p:nvSpPr>
        <p:spPr/>
        <p:txBody>
          <a:bodyPr/>
          <a:lstStyle/>
          <a:p>
            <a:pPr>
              <a:defRPr/>
            </a:pPr>
            <a:fld id="{CFEB8C72-AF7D-4CA1-A428-8AB4BC4254B6}" type="slidenum">
              <a:rPr lang="he-IL" altLang="he-IL" smtClean="0"/>
              <a:pPr>
                <a:defRPr/>
              </a:pPr>
              <a:t>10</a:t>
            </a:fld>
            <a:endParaRPr lang="en-US" altLang="he-IL"/>
          </a:p>
        </p:txBody>
      </p:sp>
    </p:spTree>
    <p:extLst>
      <p:ext uri="{BB962C8B-B14F-4D97-AF65-F5344CB8AC3E}">
        <p14:creationId xmlns:p14="http://schemas.microsoft.com/office/powerpoint/2010/main" val="210559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כותרת 1">
            <a:extLst>
              <a:ext uri="{FF2B5EF4-FFF2-40B4-BE49-F238E27FC236}">
                <a16:creationId xmlns:a16="http://schemas.microsoft.com/office/drawing/2014/main" id="{12301B56-2EB1-4FB7-929D-8AC6ED4FA274}"/>
              </a:ext>
            </a:extLst>
          </p:cNvPr>
          <p:cNvSpPr>
            <a:spLocks noGrp="1" noChangeArrowheads="1"/>
          </p:cNvSpPr>
          <p:nvPr>
            <p:ph type="title"/>
          </p:nvPr>
        </p:nvSpPr>
        <p:spPr>
          <a:xfrm>
            <a:off x="468313" y="188640"/>
            <a:ext cx="8229600" cy="765175"/>
          </a:xfrm>
        </p:spPr>
        <p:txBody>
          <a:bodyPr/>
          <a:lstStyle/>
          <a:p>
            <a:pPr>
              <a:lnSpc>
                <a:spcPct val="90000"/>
              </a:lnSpc>
              <a:spcBef>
                <a:spcPct val="60000"/>
              </a:spcBef>
            </a:pPr>
            <a:r>
              <a:rPr lang="he-IL" altLang="he-IL" sz="3600" b="1" dirty="0">
                <a:latin typeface="David" panose="020E0502060401010101" pitchFamily="34" charset="-79"/>
                <a:cs typeface="David" panose="020E0502060401010101" pitchFamily="34" charset="-79"/>
              </a:rPr>
              <a:t>מבחן חזקת הימים</a:t>
            </a:r>
            <a:br>
              <a:rPr lang="he-IL" altLang="he-IL" sz="3200" b="1" dirty="0">
                <a:latin typeface="David" panose="020E0502060401010101" pitchFamily="34" charset="-79"/>
                <a:cs typeface="David" panose="020E0502060401010101" pitchFamily="34" charset="-79"/>
              </a:rPr>
            </a:br>
            <a:endParaRPr lang="he-IL" altLang="he-IL" sz="2000" b="1" dirty="0">
              <a:latin typeface="David" panose="020E0502060401010101" pitchFamily="34" charset="-79"/>
              <a:cs typeface="David" panose="020E0502060401010101" pitchFamily="34" charset="-79"/>
            </a:endParaRPr>
          </a:p>
        </p:txBody>
      </p:sp>
      <p:sp>
        <p:nvSpPr>
          <p:cNvPr id="3" name="מציין מיקום תוכן 2">
            <a:extLst>
              <a:ext uri="{FF2B5EF4-FFF2-40B4-BE49-F238E27FC236}">
                <a16:creationId xmlns:a16="http://schemas.microsoft.com/office/drawing/2014/main" id="{83900D90-7380-4924-9EA2-1248A6745EC1}"/>
              </a:ext>
            </a:extLst>
          </p:cNvPr>
          <p:cNvSpPr>
            <a:spLocks noGrp="1"/>
          </p:cNvSpPr>
          <p:nvPr>
            <p:ph idx="1"/>
          </p:nvPr>
        </p:nvSpPr>
        <p:spPr>
          <a:xfrm>
            <a:off x="446087" y="953815"/>
            <a:ext cx="8229600" cy="4857750"/>
          </a:xfrm>
        </p:spPr>
        <p:txBody>
          <a:bodyPr/>
          <a:lstStyle/>
          <a:p>
            <a:pPr marL="0" indent="0" algn="just">
              <a:lnSpc>
                <a:spcPct val="150000"/>
              </a:lnSpc>
              <a:buNone/>
            </a:pPr>
            <a:r>
              <a:rPr lang="he-IL" altLang="he-IL" sz="2000" u="sng" dirty="0">
                <a:latin typeface="David" panose="020E0502060401010101" pitchFamily="34" charset="-79"/>
                <a:cs typeface="David" panose="020E0502060401010101" pitchFamily="34" charset="-79"/>
              </a:rPr>
              <a:t>המבחן הכמותי קובע חזקה ניתנת לסתירה, לפיה מרכז חייו של היחיד הינו בישראל בשנת המס, באחד מהמקרים הבאים:</a:t>
            </a:r>
            <a:endParaRPr lang="he-IL" altLang="he-IL" sz="2000" dirty="0">
              <a:latin typeface="David" panose="020E0502060401010101" pitchFamily="34" charset="-79"/>
              <a:cs typeface="David" panose="020E0502060401010101" pitchFamily="34" charset="-79"/>
            </a:endParaRPr>
          </a:p>
          <a:p>
            <a:pPr marL="342900" lvl="1" indent="-342900" algn="just">
              <a:lnSpc>
                <a:spcPct val="150000"/>
              </a:lnSpc>
              <a:buFont typeface="+mj-lt"/>
              <a:buAutoNum type="arabicPeriod"/>
              <a:defRPr/>
            </a:pPr>
            <a:r>
              <a:rPr lang="he-IL" altLang="he-IL" sz="2000" kern="1200" dirty="0">
                <a:latin typeface="David" panose="020E0502060401010101" pitchFamily="34" charset="-79"/>
                <a:ea typeface="+mn-ea"/>
                <a:cs typeface="David" panose="020E0502060401010101" pitchFamily="34" charset="-79"/>
              </a:rPr>
              <a:t>אם היחיד שהה בישראל בשנת המס 183 ימים או יותר, או;</a:t>
            </a:r>
          </a:p>
          <a:p>
            <a:pPr marL="342900" lvl="1" indent="-342900" algn="just">
              <a:lnSpc>
                <a:spcPct val="150000"/>
              </a:lnSpc>
              <a:buFont typeface="+mj-lt"/>
              <a:buAutoNum type="arabicPeriod"/>
              <a:defRPr/>
            </a:pPr>
            <a:r>
              <a:rPr lang="he-IL" altLang="he-IL" sz="2000" kern="1200" dirty="0">
                <a:latin typeface="David" panose="020E0502060401010101" pitchFamily="34" charset="-79"/>
                <a:ea typeface="+mn-ea"/>
                <a:cs typeface="David" panose="020E0502060401010101" pitchFamily="34" charset="-79"/>
              </a:rPr>
              <a:t>אם היחיד שהה בישראל בשנת המס 30 ימים לפחות וסך כל תקופת שהייתו בשנת המס יחד עם שנתיים שקדמו לה הם 425 או יותר.</a:t>
            </a:r>
          </a:p>
          <a:p>
            <a:pPr marL="342900" lvl="1" indent="-342900" algn="just">
              <a:lnSpc>
                <a:spcPct val="150000"/>
              </a:lnSpc>
              <a:buFont typeface="+mj-lt"/>
              <a:buAutoNum type="arabicPeriod"/>
              <a:defRPr/>
            </a:pPr>
            <a:endParaRPr lang="he-IL" altLang="he-IL" sz="2000" kern="1200" dirty="0">
              <a:latin typeface="David" panose="020E0502060401010101" pitchFamily="34" charset="-79"/>
              <a:ea typeface="+mn-ea"/>
              <a:cs typeface="David" panose="020E0502060401010101" pitchFamily="34" charset="-79"/>
            </a:endParaRPr>
          </a:p>
          <a:p>
            <a:pPr marL="342900" lvl="1" indent="-342900" algn="just">
              <a:lnSpc>
                <a:spcPct val="150000"/>
              </a:lnSpc>
              <a:buFont typeface="Arial" panose="020B0604020202020204" pitchFamily="34" charset="0"/>
              <a:buChar char="•"/>
              <a:defRPr/>
            </a:pPr>
            <a:r>
              <a:rPr lang="he-IL" altLang="he-IL" sz="2000" dirty="0">
                <a:latin typeface="David" panose="020E0502060401010101" pitchFamily="34" charset="-79"/>
                <a:cs typeface="David" panose="020E0502060401010101" pitchFamily="34" charset="-79"/>
              </a:rPr>
              <a:t>שהייה של חלק מיום בישראל נספרת כיום מלא בה. כלומר, </a:t>
            </a:r>
            <a:r>
              <a:rPr lang="he-IL" sz="2000" dirty="0">
                <a:latin typeface="David" panose="020E0502060401010101" pitchFamily="34" charset="-79"/>
                <a:cs typeface="David" panose="020E0502060401010101" pitchFamily="34" charset="-79"/>
              </a:rPr>
              <a:t>יום שבו שהה היחיד בישראל, בין אם יצא ממנה או נכנס אליה, יש לראותו </a:t>
            </a:r>
            <a:r>
              <a:rPr lang="he-IL" sz="2000" u="sng" dirty="0">
                <a:latin typeface="David" panose="020E0502060401010101" pitchFamily="34" charset="-79"/>
                <a:cs typeface="David" panose="020E0502060401010101" pitchFamily="34" charset="-79"/>
              </a:rPr>
              <a:t>כיום</a:t>
            </a:r>
            <a:r>
              <a:rPr lang="he-IL" sz="2000" dirty="0">
                <a:latin typeface="David" panose="020E0502060401010101" pitchFamily="34" charset="-79"/>
                <a:cs typeface="David" panose="020E0502060401010101" pitchFamily="34" charset="-79"/>
              </a:rPr>
              <a:t> שהייה מלא בישראל</a:t>
            </a:r>
            <a:r>
              <a:rPr lang="he-IL" altLang="he-IL" sz="2000" dirty="0">
                <a:latin typeface="David" panose="020E0502060401010101" pitchFamily="34" charset="-79"/>
                <a:cs typeface="David" panose="020E0502060401010101" pitchFamily="34" charset="-79"/>
              </a:rPr>
              <a:t> (ע"א 15/3328 </a:t>
            </a:r>
            <a:r>
              <a:rPr lang="he-IL" altLang="he-IL" sz="2000" b="1" dirty="0">
                <a:latin typeface="David" panose="020E0502060401010101" pitchFamily="34" charset="-79"/>
                <a:cs typeface="David" panose="020E0502060401010101" pitchFamily="34" charset="-79"/>
              </a:rPr>
              <a:t>פלוני נ' פקיד שומה אשקלון</a:t>
            </a:r>
            <a:r>
              <a:rPr lang="he-IL" altLang="he-IL" sz="2000" dirty="0">
                <a:latin typeface="David" panose="020E0502060401010101" pitchFamily="34" charset="-79"/>
                <a:cs typeface="David" panose="020E0502060401010101" pitchFamily="34" charset="-79"/>
              </a:rPr>
              <a:t>). </a:t>
            </a:r>
          </a:p>
          <a:p>
            <a:pPr marL="0" indent="0">
              <a:buFontTx/>
              <a:buNone/>
            </a:pPr>
            <a:endParaRPr lang="he-IL" altLang="he-IL" sz="2000" dirty="0">
              <a:latin typeface="David" panose="020E0502060401010101" pitchFamily="34" charset="-79"/>
              <a:cs typeface="David" panose="020E0502060401010101" pitchFamily="34" charset="-79"/>
            </a:endParaRPr>
          </a:p>
          <a:p>
            <a:pPr marL="0" indent="0">
              <a:buFontTx/>
              <a:buAutoNum type="arabicPeriod"/>
            </a:pPr>
            <a:endParaRPr lang="he-IL" altLang="he-IL" sz="2000" dirty="0">
              <a:latin typeface="David" panose="020E0502060401010101" pitchFamily="34" charset="-79"/>
              <a:cs typeface="David" panose="020E0502060401010101" pitchFamily="34" charset="-79"/>
            </a:endParaRPr>
          </a:p>
        </p:txBody>
      </p:sp>
      <p:sp>
        <p:nvSpPr>
          <p:cNvPr id="2" name="מציין מיקום של מספר שקופית 1">
            <a:extLst>
              <a:ext uri="{FF2B5EF4-FFF2-40B4-BE49-F238E27FC236}">
                <a16:creationId xmlns:a16="http://schemas.microsoft.com/office/drawing/2014/main" id="{414A435A-22EC-420C-8461-A5FA7E1C2036}"/>
              </a:ext>
            </a:extLst>
          </p:cNvPr>
          <p:cNvSpPr>
            <a:spLocks noGrp="1"/>
          </p:cNvSpPr>
          <p:nvPr>
            <p:ph type="sldNum" sz="quarter" idx="12"/>
          </p:nvPr>
        </p:nvSpPr>
        <p:spPr/>
        <p:txBody>
          <a:bodyPr/>
          <a:lstStyle/>
          <a:p>
            <a:pPr>
              <a:defRPr/>
            </a:pPr>
            <a:fld id="{CFEB8C72-AF7D-4CA1-A428-8AB4BC4254B6}" type="slidenum">
              <a:rPr lang="he-IL" altLang="he-IL" smtClean="0"/>
              <a:pPr>
                <a:defRPr/>
              </a:pPr>
              <a:t>11</a:t>
            </a:fld>
            <a:endParaRPr lang="en-US" altLang="he-I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כותרת 1">
            <a:extLst>
              <a:ext uri="{FF2B5EF4-FFF2-40B4-BE49-F238E27FC236}">
                <a16:creationId xmlns:a16="http://schemas.microsoft.com/office/drawing/2014/main" id="{12301B56-2EB1-4FB7-929D-8AC6ED4FA274}"/>
              </a:ext>
            </a:extLst>
          </p:cNvPr>
          <p:cNvSpPr>
            <a:spLocks noGrp="1" noChangeArrowheads="1"/>
          </p:cNvSpPr>
          <p:nvPr>
            <p:ph type="title"/>
          </p:nvPr>
        </p:nvSpPr>
        <p:spPr>
          <a:xfrm>
            <a:off x="491063" y="116632"/>
            <a:ext cx="8229600" cy="765175"/>
          </a:xfrm>
        </p:spPr>
        <p:txBody>
          <a:bodyPr/>
          <a:lstStyle/>
          <a:p>
            <a:pPr>
              <a:lnSpc>
                <a:spcPct val="90000"/>
              </a:lnSpc>
              <a:spcBef>
                <a:spcPct val="60000"/>
              </a:spcBef>
            </a:pPr>
            <a:br>
              <a:rPr lang="he-IL" altLang="he-IL" sz="3200" b="1" dirty="0">
                <a:latin typeface="David" panose="020E0502060401010101" pitchFamily="34" charset="-79"/>
                <a:cs typeface="David" panose="020E0502060401010101" pitchFamily="34" charset="-79"/>
              </a:rPr>
            </a:br>
            <a:r>
              <a:rPr lang="he-IL" altLang="he-IL" sz="3600" b="1" dirty="0">
                <a:latin typeface="David" panose="020E0502060401010101" pitchFamily="34" charset="-79"/>
                <a:cs typeface="David" panose="020E0502060401010101" pitchFamily="34" charset="-79"/>
              </a:rPr>
              <a:t>מבחן חזקת הימים - דגשים</a:t>
            </a:r>
            <a:br>
              <a:rPr lang="he-IL" altLang="he-IL" sz="3600" b="1" dirty="0">
                <a:latin typeface="David" panose="020E0502060401010101" pitchFamily="34" charset="-79"/>
                <a:cs typeface="David" panose="020E0502060401010101" pitchFamily="34" charset="-79"/>
              </a:rPr>
            </a:br>
            <a:br>
              <a:rPr lang="he-IL" altLang="he-IL" sz="3200" b="1" dirty="0">
                <a:latin typeface="David" panose="020E0502060401010101" pitchFamily="34" charset="-79"/>
                <a:cs typeface="David" panose="020E0502060401010101" pitchFamily="34" charset="-79"/>
              </a:rPr>
            </a:br>
            <a:endParaRPr lang="he-IL" altLang="he-IL" sz="2000" b="1" dirty="0">
              <a:latin typeface="David" panose="020E0502060401010101" pitchFamily="34" charset="-79"/>
              <a:cs typeface="David" panose="020E0502060401010101" pitchFamily="34" charset="-79"/>
            </a:endParaRPr>
          </a:p>
        </p:txBody>
      </p:sp>
      <p:sp>
        <p:nvSpPr>
          <p:cNvPr id="3" name="מציין מיקום תוכן 2">
            <a:extLst>
              <a:ext uri="{FF2B5EF4-FFF2-40B4-BE49-F238E27FC236}">
                <a16:creationId xmlns:a16="http://schemas.microsoft.com/office/drawing/2014/main" id="{83900D90-7380-4924-9EA2-1248A6745EC1}"/>
              </a:ext>
            </a:extLst>
          </p:cNvPr>
          <p:cNvSpPr>
            <a:spLocks noGrp="1"/>
          </p:cNvSpPr>
          <p:nvPr>
            <p:ph idx="1"/>
          </p:nvPr>
        </p:nvSpPr>
        <p:spPr>
          <a:xfrm>
            <a:off x="457200" y="1268413"/>
            <a:ext cx="8229600" cy="4857750"/>
          </a:xfrm>
        </p:spPr>
        <p:txBody>
          <a:bodyPr/>
          <a:lstStyle/>
          <a:p>
            <a:pPr algn="just">
              <a:lnSpc>
                <a:spcPct val="150000"/>
              </a:lnSpc>
              <a:spcBef>
                <a:spcPts val="0"/>
              </a:spcBef>
            </a:pPr>
            <a:r>
              <a:rPr lang="he-IL" sz="2000" dirty="0">
                <a:latin typeface="David" panose="020E0502060401010101" pitchFamily="34" charset="-79"/>
                <a:cs typeface="David" panose="020E0502060401010101" pitchFamily="34" charset="-79"/>
              </a:rPr>
              <a:t>חזקת הימים הינה "</a:t>
            </a:r>
            <a:r>
              <a:rPr lang="he-IL" sz="2000" u="sng" dirty="0">
                <a:latin typeface="David" panose="020E0502060401010101" pitchFamily="34" charset="-79"/>
                <a:cs typeface="David" panose="020E0502060401010101" pitchFamily="34" charset="-79"/>
              </a:rPr>
              <a:t>חיובית וחד-כיוונית</a:t>
            </a:r>
            <a:r>
              <a:rPr lang="he-IL" sz="2000" dirty="0">
                <a:latin typeface="David" panose="020E0502060401010101" pitchFamily="34" charset="-79"/>
                <a:cs typeface="David" panose="020E0502060401010101" pitchFamily="34" charset="-79"/>
              </a:rPr>
              <a:t>", באופן שקיומה מצביע על היות מרכז חייו של היחיד בישראל. כאשר החזקה לא מתקיימת, אין בכך כדי ליצור חזקה הפוכה, כי מרכז חייו של יחיד הינו בחו"ל.</a:t>
            </a:r>
          </a:p>
          <a:p>
            <a:pPr algn="just">
              <a:lnSpc>
                <a:spcPct val="150000"/>
              </a:lnSpc>
              <a:spcBef>
                <a:spcPts val="0"/>
              </a:spcBef>
            </a:pPr>
            <a:r>
              <a:rPr lang="he-IL" sz="2000" dirty="0">
                <a:latin typeface="David" panose="020E0502060401010101" pitchFamily="34" charset="-79"/>
                <a:cs typeface="David" panose="020E0502060401010101" pitchFamily="34" charset="-79"/>
              </a:rPr>
              <a:t>החזקות המספריות </a:t>
            </a:r>
            <a:r>
              <a:rPr lang="he-IL" sz="2000" u="sng" dirty="0">
                <a:latin typeface="David" panose="020E0502060401010101" pitchFamily="34" charset="-79"/>
                <a:cs typeface="David" panose="020E0502060401010101" pitchFamily="34" charset="-79"/>
              </a:rPr>
              <a:t>ניתנות לסתירה</a:t>
            </a:r>
            <a:r>
              <a:rPr lang="he-IL" sz="2000" dirty="0">
                <a:latin typeface="David" panose="020E0502060401010101" pitchFamily="34" charset="-79"/>
                <a:cs typeface="David" panose="020E0502060401010101" pitchFamily="34" charset="-79"/>
              </a:rPr>
              <a:t> הן ע"י היחיד והן ע"י פקיד השומה וזאת באמצעות הוכחה של הצד המבקש לסתור אותן, כי מרכז חייו של היחיד איננו בישראל.</a:t>
            </a:r>
            <a:endParaRPr lang="en-US" sz="2000" dirty="0">
              <a:latin typeface="David" panose="020E0502060401010101" pitchFamily="34" charset="-79"/>
              <a:cs typeface="David" panose="020E0502060401010101" pitchFamily="34" charset="-79"/>
            </a:endParaRPr>
          </a:p>
          <a:p>
            <a:pPr algn="just">
              <a:lnSpc>
                <a:spcPct val="150000"/>
              </a:lnSpc>
              <a:spcBef>
                <a:spcPts val="0"/>
              </a:spcBef>
            </a:pPr>
            <a:r>
              <a:rPr lang="he-IL" sz="2000" dirty="0">
                <a:latin typeface="David" panose="020E0502060401010101" pitchFamily="34" charset="-79"/>
                <a:cs typeface="David" panose="020E0502060401010101" pitchFamily="34" charset="-79"/>
              </a:rPr>
              <a:t>מבחן מרכז החיים הוא המבחן המכריע לשם קביעת מרכז חייו של הנישום (ע"מ 16-02-6418 </a:t>
            </a:r>
            <a:r>
              <a:rPr lang="he-IL" sz="2000" b="1" dirty="0">
                <a:latin typeface="David" panose="020E0502060401010101" pitchFamily="34" charset="-79"/>
                <a:cs typeface="David" panose="020E0502060401010101" pitchFamily="34" charset="-79"/>
              </a:rPr>
              <a:t>רפאלי נ' פקיד שומה כפר סבא</a:t>
            </a:r>
            <a:r>
              <a:rPr lang="he-IL" sz="2000" dirty="0">
                <a:latin typeface="David" panose="020E0502060401010101" pitchFamily="34" charset="-79"/>
                <a:cs typeface="David" panose="020E0502060401010101" pitchFamily="34" charset="-79"/>
              </a:rPr>
              <a:t>).</a:t>
            </a:r>
            <a:endParaRPr lang="he-IL" altLang="he-IL" sz="2000" dirty="0">
              <a:latin typeface="David" panose="020E0502060401010101" pitchFamily="34" charset="-79"/>
              <a:cs typeface="David" panose="020E0502060401010101" pitchFamily="34" charset="-79"/>
            </a:endParaRPr>
          </a:p>
          <a:p>
            <a:pPr marL="0" indent="0">
              <a:buFontTx/>
              <a:buNone/>
            </a:pPr>
            <a:endParaRPr lang="he-IL" altLang="he-IL" dirty="0">
              <a:latin typeface="David" panose="020E0502060401010101" pitchFamily="34" charset="-79"/>
              <a:cs typeface="David" panose="020E0502060401010101" pitchFamily="34" charset="-79"/>
            </a:endParaRPr>
          </a:p>
          <a:p>
            <a:pPr marL="0" indent="0">
              <a:buFontTx/>
              <a:buAutoNum type="arabicPeriod"/>
            </a:pPr>
            <a:endParaRPr lang="he-IL" altLang="he-IL" dirty="0">
              <a:latin typeface="David" panose="020E0502060401010101" pitchFamily="34" charset="-79"/>
              <a:cs typeface="David" panose="020E0502060401010101" pitchFamily="34" charset="-79"/>
            </a:endParaRPr>
          </a:p>
        </p:txBody>
      </p:sp>
      <p:sp>
        <p:nvSpPr>
          <p:cNvPr id="2" name="מציין מיקום של מספר שקופית 1">
            <a:extLst>
              <a:ext uri="{FF2B5EF4-FFF2-40B4-BE49-F238E27FC236}">
                <a16:creationId xmlns:a16="http://schemas.microsoft.com/office/drawing/2014/main" id="{F4DDFD59-27CE-49D6-8929-21F9FFE9764B}"/>
              </a:ext>
            </a:extLst>
          </p:cNvPr>
          <p:cNvSpPr>
            <a:spLocks noGrp="1"/>
          </p:cNvSpPr>
          <p:nvPr>
            <p:ph type="sldNum" sz="quarter" idx="12"/>
          </p:nvPr>
        </p:nvSpPr>
        <p:spPr/>
        <p:txBody>
          <a:bodyPr/>
          <a:lstStyle/>
          <a:p>
            <a:pPr>
              <a:defRPr/>
            </a:pPr>
            <a:fld id="{CFEB8C72-AF7D-4CA1-A428-8AB4BC4254B6}" type="slidenum">
              <a:rPr lang="he-IL" altLang="he-IL" smtClean="0"/>
              <a:pPr>
                <a:defRPr/>
              </a:pPr>
              <a:t>12</a:t>
            </a:fld>
            <a:endParaRPr lang="en-US" altLang="he-IL"/>
          </a:p>
        </p:txBody>
      </p:sp>
    </p:spTree>
    <p:extLst>
      <p:ext uri="{BB962C8B-B14F-4D97-AF65-F5344CB8AC3E}">
        <p14:creationId xmlns:p14="http://schemas.microsoft.com/office/powerpoint/2010/main" val="2376276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a:extLst>
              <a:ext uri="{FF2B5EF4-FFF2-40B4-BE49-F238E27FC236}">
                <a16:creationId xmlns:a16="http://schemas.microsoft.com/office/drawing/2014/main" id="{6776CA74-35B4-4AB4-8F19-C600ADF8726E}"/>
              </a:ext>
            </a:extLst>
          </p:cNvPr>
          <p:cNvSpPr>
            <a:spLocks noGrp="1" noChangeArrowheads="1"/>
          </p:cNvSpPr>
          <p:nvPr>
            <p:ph type="title"/>
          </p:nvPr>
        </p:nvSpPr>
        <p:spPr>
          <a:xfrm>
            <a:off x="457200" y="0"/>
            <a:ext cx="8229600" cy="765175"/>
          </a:xfrm>
        </p:spPr>
        <p:txBody>
          <a:bodyPr/>
          <a:lstStyle/>
          <a:p>
            <a:r>
              <a:rPr lang="he-IL" altLang="he-IL" sz="3600" b="1" dirty="0">
                <a:latin typeface="David" panose="020E0502060401010101" pitchFamily="34" charset="-79"/>
                <a:cs typeface="David" panose="020E0502060401010101" pitchFamily="34" charset="-79"/>
              </a:rPr>
              <a:t>ע"א 3328/15 פלוני נגד פקיד שומה אשקלון</a:t>
            </a:r>
          </a:p>
        </p:txBody>
      </p:sp>
      <p:sp>
        <p:nvSpPr>
          <p:cNvPr id="3" name="מציין מיקום תוכן 2">
            <a:extLst>
              <a:ext uri="{FF2B5EF4-FFF2-40B4-BE49-F238E27FC236}">
                <a16:creationId xmlns:a16="http://schemas.microsoft.com/office/drawing/2014/main" id="{8A844668-E0CD-4000-B19E-08131132B081}"/>
              </a:ext>
            </a:extLst>
          </p:cNvPr>
          <p:cNvSpPr>
            <a:spLocks noGrp="1"/>
          </p:cNvSpPr>
          <p:nvPr>
            <p:ph idx="1"/>
          </p:nvPr>
        </p:nvSpPr>
        <p:spPr>
          <a:xfrm>
            <a:off x="482737" y="836712"/>
            <a:ext cx="8229600" cy="4857750"/>
          </a:xfrm>
        </p:spPr>
        <p:txBody>
          <a:bodyPr/>
          <a:lstStyle/>
          <a:p>
            <a:pPr marL="0" indent="0" algn="just">
              <a:lnSpc>
                <a:spcPct val="150000"/>
              </a:lnSpc>
              <a:buNone/>
              <a:defRPr/>
            </a:pPr>
            <a:r>
              <a:rPr lang="he-IL" sz="1800" dirty="0">
                <a:latin typeface="David" panose="020E0502060401010101" pitchFamily="34" charset="-79"/>
                <a:cs typeface="David" panose="020E0502060401010101" pitchFamily="34" charset="-79"/>
              </a:rPr>
              <a:t>עד לשנת 1991 עבד המערער בישראל, תחילה כשכיר ובהמשך בניהול עסקים שונים. בשנת 2002, העתיק המערער את עיקר פעילותו העסקית למדינת-החוץ הנוספת ומשם המשיך לנהל עסקים רבים ומגוּונים. המערער היה נשוי לבת זוגתו בישראל ובמקביל ניהל קשר זוגי עם נשים נוספות בחו"ל. </a:t>
            </a:r>
          </a:p>
          <a:p>
            <a:pPr marL="0" indent="0" algn="just">
              <a:lnSpc>
                <a:spcPct val="150000"/>
              </a:lnSpc>
              <a:buNone/>
              <a:defRPr/>
            </a:pPr>
            <a:r>
              <a:rPr lang="he-IL" sz="1800" dirty="0">
                <a:latin typeface="David" panose="020E0502060401010101" pitchFamily="34" charset="-79"/>
                <a:cs typeface="David" panose="020E0502060401010101" pitchFamily="34" charset="-79"/>
              </a:rPr>
              <a:t>ביהמ"ש המחוזי והעליון קבעו שבשנים 2005 עד 2007 מרכז חייו של המערער היה בישראל והוא חויב במס בסכום של 830 מיליון ש"ח, מהטעמים הבאים:</a:t>
            </a:r>
          </a:p>
          <a:p>
            <a:pPr marL="457200" indent="-457200" algn="just">
              <a:lnSpc>
                <a:spcPct val="150000"/>
              </a:lnSpc>
              <a:buFont typeface="+mj-lt"/>
              <a:buAutoNum type="arabicPeriod"/>
              <a:defRPr/>
            </a:pPr>
            <a:r>
              <a:rPr lang="he-IL" sz="1800" dirty="0">
                <a:latin typeface="David" panose="020E0502060401010101" pitchFamily="34" charset="-79"/>
                <a:cs typeface="David" panose="020E0502060401010101" pitchFamily="34" charset="-79"/>
              </a:rPr>
              <a:t>המבחן הכמותי התמלא ולכן קיימת חזקת תושבות: בכל אחת מהשנים 2005 עד 2007 פלוני שהה מעל 30 יום בישראל ויחד עם השנתיים שקדמו לה, מעל 425 יום. בספירת הימים יש להחשיב חלק מיום בישראל כיום מלא בה.</a:t>
            </a:r>
          </a:p>
          <a:p>
            <a:pPr marL="457200" indent="-457200" algn="just">
              <a:lnSpc>
                <a:spcPct val="150000"/>
              </a:lnSpc>
              <a:buFont typeface="+mj-lt"/>
              <a:buAutoNum type="arabicPeriod" startAt="2"/>
              <a:defRPr/>
            </a:pPr>
            <a:r>
              <a:rPr lang="he-IL" sz="1800" dirty="0">
                <a:latin typeface="David" panose="020E0502060401010101" pitchFamily="34" charset="-79"/>
                <a:cs typeface="David" panose="020E0502060401010101" pitchFamily="34" charset="-79"/>
              </a:rPr>
              <a:t>מספר ימי השהייה של המערער בישראל אינו רק נתון טכני, אלא הוא מעיד כשלעצמו על זיקה מהותית שלו ארצה.</a:t>
            </a:r>
          </a:p>
          <a:p>
            <a:pPr marL="468000" indent="0" algn="just">
              <a:buNone/>
              <a:defRPr/>
            </a:pPr>
            <a:endParaRPr lang="he-IL" sz="1800" dirty="0">
              <a:latin typeface="David" panose="020E0502060401010101" pitchFamily="34" charset="-79"/>
              <a:cs typeface="David" panose="020E0502060401010101" pitchFamily="34" charset="-79"/>
            </a:endParaRPr>
          </a:p>
          <a:p>
            <a:pPr marL="0" indent="0" algn="just">
              <a:buFontTx/>
              <a:buNone/>
              <a:defRPr/>
            </a:pPr>
            <a:endParaRPr lang="he-IL" sz="1800" dirty="0">
              <a:latin typeface="David" panose="020E0502060401010101" pitchFamily="34" charset="-79"/>
              <a:cs typeface="David" panose="020E0502060401010101" pitchFamily="34" charset="-79"/>
            </a:endParaRPr>
          </a:p>
          <a:p>
            <a:pPr marL="514350" indent="-514350" algn="just">
              <a:buFontTx/>
              <a:buAutoNum type="arabicPeriod"/>
              <a:defRPr/>
            </a:pPr>
            <a:endParaRPr lang="he-IL" sz="1800" dirty="0">
              <a:latin typeface="David" panose="020E0502060401010101" pitchFamily="34" charset="-79"/>
              <a:cs typeface="David" panose="020E0502060401010101" pitchFamily="34" charset="-79"/>
            </a:endParaRPr>
          </a:p>
          <a:p>
            <a:pPr algn="just">
              <a:defRPr/>
            </a:pPr>
            <a:endParaRPr lang="he-IL" sz="1800" dirty="0">
              <a:latin typeface="David" panose="020E0502060401010101" pitchFamily="34" charset="-79"/>
              <a:cs typeface="David" panose="020E0502060401010101" pitchFamily="34" charset="-79"/>
            </a:endParaRPr>
          </a:p>
        </p:txBody>
      </p:sp>
      <p:sp>
        <p:nvSpPr>
          <p:cNvPr id="2" name="מציין מיקום של מספר שקופית 1">
            <a:extLst>
              <a:ext uri="{FF2B5EF4-FFF2-40B4-BE49-F238E27FC236}">
                <a16:creationId xmlns:a16="http://schemas.microsoft.com/office/drawing/2014/main" id="{27A0CF95-9691-48B4-B033-B422F5EFADAD}"/>
              </a:ext>
            </a:extLst>
          </p:cNvPr>
          <p:cNvSpPr>
            <a:spLocks noGrp="1"/>
          </p:cNvSpPr>
          <p:nvPr>
            <p:ph type="sldNum" sz="quarter" idx="12"/>
          </p:nvPr>
        </p:nvSpPr>
        <p:spPr/>
        <p:txBody>
          <a:bodyPr/>
          <a:lstStyle/>
          <a:p>
            <a:pPr>
              <a:defRPr/>
            </a:pPr>
            <a:fld id="{CFEB8C72-AF7D-4CA1-A428-8AB4BC4254B6}" type="slidenum">
              <a:rPr lang="he-IL" altLang="he-IL" smtClean="0"/>
              <a:pPr>
                <a:defRPr/>
              </a:pPr>
              <a:t>13</a:t>
            </a:fld>
            <a:endParaRPr lang="en-US" altLang="he-IL"/>
          </a:p>
        </p:txBody>
      </p:sp>
    </p:spTree>
    <p:extLst>
      <p:ext uri="{BB962C8B-B14F-4D97-AF65-F5344CB8AC3E}">
        <p14:creationId xmlns:p14="http://schemas.microsoft.com/office/powerpoint/2010/main" val="1520372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a:extLst>
              <a:ext uri="{FF2B5EF4-FFF2-40B4-BE49-F238E27FC236}">
                <a16:creationId xmlns:a16="http://schemas.microsoft.com/office/drawing/2014/main" id="{6776CA74-35B4-4AB4-8F19-C600ADF8726E}"/>
              </a:ext>
            </a:extLst>
          </p:cNvPr>
          <p:cNvSpPr>
            <a:spLocks noGrp="1" noChangeArrowheads="1"/>
          </p:cNvSpPr>
          <p:nvPr>
            <p:ph type="title"/>
          </p:nvPr>
        </p:nvSpPr>
        <p:spPr>
          <a:xfrm>
            <a:off x="457200" y="0"/>
            <a:ext cx="8229600" cy="765175"/>
          </a:xfrm>
        </p:spPr>
        <p:txBody>
          <a:bodyPr/>
          <a:lstStyle/>
          <a:p>
            <a:r>
              <a:rPr lang="he-IL" altLang="he-IL" sz="3200" b="1" dirty="0">
                <a:latin typeface="David" panose="020E0502060401010101" pitchFamily="34" charset="-79"/>
                <a:cs typeface="David" panose="020E0502060401010101" pitchFamily="34" charset="-79"/>
              </a:rPr>
              <a:t>ע"א 3328/15 פלוני נגד פקיד שומה אשקלון - המשך</a:t>
            </a:r>
          </a:p>
        </p:txBody>
      </p:sp>
      <p:sp>
        <p:nvSpPr>
          <p:cNvPr id="3" name="מציין מיקום תוכן 2">
            <a:extLst>
              <a:ext uri="{FF2B5EF4-FFF2-40B4-BE49-F238E27FC236}">
                <a16:creationId xmlns:a16="http://schemas.microsoft.com/office/drawing/2014/main" id="{8A844668-E0CD-4000-B19E-08131132B081}"/>
              </a:ext>
            </a:extLst>
          </p:cNvPr>
          <p:cNvSpPr>
            <a:spLocks noGrp="1"/>
          </p:cNvSpPr>
          <p:nvPr>
            <p:ph idx="1"/>
          </p:nvPr>
        </p:nvSpPr>
        <p:spPr>
          <a:xfrm>
            <a:off x="482737" y="836712"/>
            <a:ext cx="8229600" cy="4857750"/>
          </a:xfrm>
        </p:spPr>
        <p:txBody>
          <a:bodyPr/>
          <a:lstStyle/>
          <a:p>
            <a:pPr marL="457200" indent="-457200" algn="just">
              <a:lnSpc>
                <a:spcPct val="150000"/>
              </a:lnSpc>
              <a:buFont typeface="+mj-lt"/>
              <a:buAutoNum type="arabicPeriod" startAt="3"/>
              <a:defRPr/>
            </a:pPr>
            <a:r>
              <a:rPr lang="he-IL" sz="1800" dirty="0">
                <a:latin typeface="David" panose="020E0502060401010101" pitchFamily="34" charset="-79"/>
                <a:cs typeface="David" panose="020E0502060401010101" pitchFamily="34" charset="-79"/>
              </a:rPr>
              <a:t>עולמו המשפחתי והקהילתי של פלוני נותר בישראל.</a:t>
            </a:r>
          </a:p>
          <a:p>
            <a:pPr marL="457200" indent="-457200" algn="just">
              <a:lnSpc>
                <a:spcPct val="150000"/>
              </a:lnSpc>
              <a:buFont typeface="+mj-lt"/>
              <a:buAutoNum type="arabicPeriod" startAt="3"/>
              <a:defRPr/>
            </a:pPr>
            <a:r>
              <a:rPr lang="he-IL" sz="1800" dirty="0">
                <a:latin typeface="David" panose="020E0502060401010101" pitchFamily="34" charset="-79"/>
                <a:cs typeface="David" panose="020E0502060401010101" pitchFamily="34" charset="-79"/>
              </a:rPr>
              <a:t>המערער החזיק נכסים והשקעות בסכומים של עשרות מיליוני שקלים גם בישראל נוסף על פעילותו העסקית מחוצה לה.</a:t>
            </a:r>
          </a:p>
          <a:p>
            <a:pPr marL="457200" indent="-457200" algn="just">
              <a:lnSpc>
                <a:spcPct val="150000"/>
              </a:lnSpc>
              <a:buFont typeface="+mj-lt"/>
              <a:buAutoNum type="arabicPeriod" startAt="3"/>
              <a:defRPr/>
            </a:pPr>
            <a:r>
              <a:rPr lang="he-IL" sz="1800" dirty="0">
                <a:latin typeface="David" panose="020E0502060401010101" pitchFamily="34" charset="-79"/>
                <a:cs typeface="David" panose="020E0502060401010101" pitchFamily="34" charset="-79"/>
              </a:rPr>
              <a:t>למערער אין מעמד כאזרח או כתושב באף מדינה אחרת.</a:t>
            </a:r>
          </a:p>
          <a:p>
            <a:pPr marL="457200" indent="-457200" algn="just">
              <a:lnSpc>
                <a:spcPct val="150000"/>
              </a:lnSpc>
              <a:buFont typeface="+mj-lt"/>
              <a:buAutoNum type="arabicPeriod" startAt="3"/>
              <a:defRPr/>
            </a:pPr>
            <a:r>
              <a:rPr lang="he-IL" sz="1800" dirty="0">
                <a:latin typeface="David" panose="020E0502060401010101" pitchFamily="34" charset="-79"/>
                <a:cs typeface="David" panose="020E0502060401010101" pitchFamily="34" charset="-79"/>
              </a:rPr>
              <a:t>הגדרת "תושב ישראל" גוברת על הגדרת "תושב חוץ" בהתאם למבחן הארבע שנתי (תושב חוץ - יחיד ששהה </a:t>
            </a:r>
            <a:r>
              <a:rPr lang="he-IL" sz="1800" u="sng" dirty="0">
                <a:latin typeface="David" panose="020E0502060401010101" pitchFamily="34" charset="-79"/>
                <a:cs typeface="David" panose="020E0502060401010101" pitchFamily="34" charset="-79"/>
              </a:rPr>
              <a:t>מחוץ לישראל</a:t>
            </a:r>
            <a:r>
              <a:rPr lang="he-IL" sz="1800" dirty="0">
                <a:latin typeface="David" panose="020E0502060401010101" pitchFamily="34" charset="-79"/>
                <a:cs typeface="David" panose="020E0502060401010101" pitchFamily="34" charset="-79"/>
              </a:rPr>
              <a:t> 183 יום לפחות בשנתיים הראשונות לעזיבתו, ובשנה השלישית והרביעית, מרכז חייו היה מחוץ לישראל. יחיד זה ייחשב כתושב חוץ מהשנה הראשונה בה שהה מחוץ לישראל 183 יום לפחות).</a:t>
            </a:r>
          </a:p>
          <a:p>
            <a:pPr marL="468000" indent="0" algn="just">
              <a:buNone/>
              <a:defRPr/>
            </a:pPr>
            <a:endParaRPr lang="he-IL" sz="1800" dirty="0">
              <a:latin typeface="David" panose="020E0502060401010101" pitchFamily="34" charset="-79"/>
              <a:cs typeface="David" panose="020E0502060401010101" pitchFamily="34" charset="-79"/>
            </a:endParaRPr>
          </a:p>
          <a:p>
            <a:pPr marL="0" indent="0" algn="just">
              <a:buFontTx/>
              <a:buNone/>
              <a:defRPr/>
            </a:pPr>
            <a:endParaRPr lang="he-IL" sz="1800" dirty="0">
              <a:latin typeface="David" panose="020E0502060401010101" pitchFamily="34" charset="-79"/>
              <a:cs typeface="David" panose="020E0502060401010101" pitchFamily="34" charset="-79"/>
            </a:endParaRPr>
          </a:p>
          <a:p>
            <a:pPr marL="514350" indent="-514350" algn="just">
              <a:buFontTx/>
              <a:buAutoNum type="arabicPeriod"/>
              <a:defRPr/>
            </a:pPr>
            <a:endParaRPr lang="he-IL" sz="1800" dirty="0">
              <a:latin typeface="David" panose="020E0502060401010101" pitchFamily="34" charset="-79"/>
              <a:cs typeface="David" panose="020E0502060401010101" pitchFamily="34" charset="-79"/>
            </a:endParaRPr>
          </a:p>
          <a:p>
            <a:pPr algn="just">
              <a:defRPr/>
            </a:pPr>
            <a:endParaRPr lang="he-IL" sz="1800" dirty="0">
              <a:latin typeface="David" panose="020E0502060401010101" pitchFamily="34" charset="-79"/>
              <a:cs typeface="David" panose="020E0502060401010101" pitchFamily="34" charset="-79"/>
            </a:endParaRPr>
          </a:p>
        </p:txBody>
      </p:sp>
      <p:sp>
        <p:nvSpPr>
          <p:cNvPr id="2" name="מציין מיקום של מספר שקופית 1">
            <a:extLst>
              <a:ext uri="{FF2B5EF4-FFF2-40B4-BE49-F238E27FC236}">
                <a16:creationId xmlns:a16="http://schemas.microsoft.com/office/drawing/2014/main" id="{27A0CF95-9691-48B4-B033-B422F5EFADAD}"/>
              </a:ext>
            </a:extLst>
          </p:cNvPr>
          <p:cNvSpPr>
            <a:spLocks noGrp="1"/>
          </p:cNvSpPr>
          <p:nvPr>
            <p:ph type="sldNum" sz="quarter" idx="12"/>
          </p:nvPr>
        </p:nvSpPr>
        <p:spPr/>
        <p:txBody>
          <a:bodyPr/>
          <a:lstStyle/>
          <a:p>
            <a:pPr>
              <a:defRPr/>
            </a:pPr>
            <a:fld id="{CFEB8C72-AF7D-4CA1-A428-8AB4BC4254B6}" type="slidenum">
              <a:rPr lang="he-IL" altLang="he-IL" smtClean="0"/>
              <a:pPr>
                <a:defRPr/>
              </a:pPr>
              <a:t>14</a:t>
            </a:fld>
            <a:endParaRPr lang="en-US" altLang="he-IL"/>
          </a:p>
        </p:txBody>
      </p:sp>
    </p:spTree>
    <p:extLst>
      <p:ext uri="{BB962C8B-B14F-4D97-AF65-F5344CB8AC3E}">
        <p14:creationId xmlns:p14="http://schemas.microsoft.com/office/powerpoint/2010/main" val="57527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כותרת 1">
            <a:extLst>
              <a:ext uri="{FF2B5EF4-FFF2-40B4-BE49-F238E27FC236}">
                <a16:creationId xmlns:a16="http://schemas.microsoft.com/office/drawing/2014/main" id="{6B6B6A75-FA35-4D22-BF33-84C69EA9DBDC}"/>
              </a:ext>
            </a:extLst>
          </p:cNvPr>
          <p:cNvSpPr>
            <a:spLocks noGrp="1" noChangeArrowheads="1"/>
          </p:cNvSpPr>
          <p:nvPr>
            <p:ph type="title"/>
          </p:nvPr>
        </p:nvSpPr>
        <p:spPr>
          <a:xfrm>
            <a:off x="468313" y="0"/>
            <a:ext cx="8229600" cy="765175"/>
          </a:xfrm>
        </p:spPr>
        <p:txBody>
          <a:bodyPr/>
          <a:lstStyle/>
          <a:p>
            <a:r>
              <a:rPr lang="he-IL" sz="3000" b="1" dirty="0">
                <a:latin typeface="David" panose="020E0502060401010101" pitchFamily="34" charset="-79"/>
                <a:cs typeface="David" panose="020E0502060401010101" pitchFamily="34" charset="-79"/>
              </a:rPr>
              <a:t>דוגמא לאישור תושבות של יחיד - שהתקבל מרשויות המס בהולנד</a:t>
            </a:r>
            <a:endParaRPr lang="he-IL" altLang="he-IL" sz="3000" b="1" dirty="0">
              <a:latin typeface="David" panose="020E0502060401010101" pitchFamily="34" charset="-79"/>
              <a:cs typeface="David" panose="020E0502060401010101" pitchFamily="34" charset="-79"/>
            </a:endParaRPr>
          </a:p>
        </p:txBody>
      </p:sp>
      <p:sp>
        <p:nvSpPr>
          <p:cNvPr id="15" name="מלבן 14">
            <a:extLst>
              <a:ext uri="{FF2B5EF4-FFF2-40B4-BE49-F238E27FC236}">
                <a16:creationId xmlns:a16="http://schemas.microsoft.com/office/drawing/2014/main" id="{4A5B59D2-693E-4453-880B-8D7E48FA2F7A}"/>
              </a:ext>
            </a:extLst>
          </p:cNvPr>
          <p:cNvSpPr/>
          <p:nvPr/>
        </p:nvSpPr>
        <p:spPr>
          <a:xfrm>
            <a:off x="1799692" y="5246996"/>
            <a:ext cx="1080120" cy="57606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pic>
        <p:nvPicPr>
          <p:cNvPr id="14" name="תמונה 13">
            <a:extLst>
              <a:ext uri="{FF2B5EF4-FFF2-40B4-BE49-F238E27FC236}">
                <a16:creationId xmlns:a16="http://schemas.microsoft.com/office/drawing/2014/main" id="{A9E8AC78-345E-4453-94C5-95973B99E238}"/>
              </a:ext>
            </a:extLst>
          </p:cNvPr>
          <p:cNvPicPr>
            <a:picLocks noChangeAspect="1"/>
          </p:cNvPicPr>
          <p:nvPr/>
        </p:nvPicPr>
        <p:blipFill rotWithShape="1">
          <a:blip r:embed="rId3"/>
          <a:srcRect l="21541" t="12200" r="33572" b="5201"/>
          <a:stretch/>
        </p:blipFill>
        <p:spPr>
          <a:xfrm>
            <a:off x="2483768" y="1484784"/>
            <a:ext cx="4104456" cy="4248472"/>
          </a:xfrm>
          <a:prstGeom prst="rect">
            <a:avLst/>
          </a:prstGeom>
        </p:spPr>
      </p:pic>
      <p:sp>
        <p:nvSpPr>
          <p:cNvPr id="23" name="מלבן 22">
            <a:extLst>
              <a:ext uri="{FF2B5EF4-FFF2-40B4-BE49-F238E27FC236}">
                <a16:creationId xmlns:a16="http://schemas.microsoft.com/office/drawing/2014/main" id="{0B066321-A055-41D5-8066-1BAE134D6F65}"/>
              </a:ext>
            </a:extLst>
          </p:cNvPr>
          <p:cNvSpPr/>
          <p:nvPr/>
        </p:nvSpPr>
        <p:spPr>
          <a:xfrm>
            <a:off x="3131840" y="3429000"/>
            <a:ext cx="504056" cy="144016"/>
          </a:xfrm>
          <a:prstGeom prst="rect">
            <a:avLst/>
          </a:prstGeom>
          <a:solidFill>
            <a:schemeClr val="tx2"/>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sp>
        <p:nvSpPr>
          <p:cNvPr id="29" name="מלבן 28">
            <a:extLst>
              <a:ext uri="{FF2B5EF4-FFF2-40B4-BE49-F238E27FC236}">
                <a16:creationId xmlns:a16="http://schemas.microsoft.com/office/drawing/2014/main" id="{CDFB12B6-CDBD-413A-8129-18401BF0BE5A}"/>
              </a:ext>
            </a:extLst>
          </p:cNvPr>
          <p:cNvSpPr/>
          <p:nvPr/>
        </p:nvSpPr>
        <p:spPr>
          <a:xfrm>
            <a:off x="3131840" y="3581400"/>
            <a:ext cx="216024" cy="63624"/>
          </a:xfrm>
          <a:prstGeom prst="rect">
            <a:avLst/>
          </a:prstGeom>
          <a:solidFill>
            <a:schemeClr val="tx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sp>
        <p:nvSpPr>
          <p:cNvPr id="30" name="מלבן 29">
            <a:extLst>
              <a:ext uri="{FF2B5EF4-FFF2-40B4-BE49-F238E27FC236}">
                <a16:creationId xmlns:a16="http://schemas.microsoft.com/office/drawing/2014/main" id="{7BD7A6B4-6006-4E0F-8C03-B15DEDDF22BD}"/>
              </a:ext>
            </a:extLst>
          </p:cNvPr>
          <p:cNvSpPr/>
          <p:nvPr/>
        </p:nvSpPr>
        <p:spPr>
          <a:xfrm>
            <a:off x="3284240" y="3733800"/>
            <a:ext cx="216024" cy="144016"/>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sp>
        <p:nvSpPr>
          <p:cNvPr id="31" name="מלבן 30">
            <a:extLst>
              <a:ext uri="{FF2B5EF4-FFF2-40B4-BE49-F238E27FC236}">
                <a16:creationId xmlns:a16="http://schemas.microsoft.com/office/drawing/2014/main" id="{C64F4CBE-364A-41E6-8C03-99AF8D1766DA}"/>
              </a:ext>
            </a:extLst>
          </p:cNvPr>
          <p:cNvSpPr/>
          <p:nvPr/>
        </p:nvSpPr>
        <p:spPr>
          <a:xfrm>
            <a:off x="5652120" y="3501008"/>
            <a:ext cx="360040" cy="72008"/>
          </a:xfrm>
          <a:prstGeom prst="rect">
            <a:avLst/>
          </a:prstGeom>
          <a:solidFill>
            <a:schemeClr val="tx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cxnSp>
        <p:nvCxnSpPr>
          <p:cNvPr id="28" name="מחבר ישר 27">
            <a:extLst>
              <a:ext uri="{FF2B5EF4-FFF2-40B4-BE49-F238E27FC236}">
                <a16:creationId xmlns:a16="http://schemas.microsoft.com/office/drawing/2014/main" id="{18C7FE8B-6003-41A7-A94B-A011F02F25EB}"/>
              </a:ext>
            </a:extLst>
          </p:cNvPr>
          <p:cNvCxnSpPr/>
          <p:nvPr/>
        </p:nvCxnSpPr>
        <p:spPr>
          <a:xfrm>
            <a:off x="4139952" y="4365104"/>
            <a:ext cx="12241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מחבר ישר 33">
            <a:extLst>
              <a:ext uri="{FF2B5EF4-FFF2-40B4-BE49-F238E27FC236}">
                <a16:creationId xmlns:a16="http://schemas.microsoft.com/office/drawing/2014/main" id="{E2B8F06F-DD40-4555-AE82-255F3C6881E0}"/>
              </a:ext>
            </a:extLst>
          </p:cNvPr>
          <p:cNvCxnSpPr>
            <a:cxnSpLocks/>
          </p:cNvCxnSpPr>
          <p:nvPr/>
        </p:nvCxnSpPr>
        <p:spPr>
          <a:xfrm>
            <a:off x="3131840" y="4437112"/>
            <a:ext cx="936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מציין מיקום של מספר שקופית 32">
            <a:extLst>
              <a:ext uri="{FF2B5EF4-FFF2-40B4-BE49-F238E27FC236}">
                <a16:creationId xmlns:a16="http://schemas.microsoft.com/office/drawing/2014/main" id="{9D62CDD5-47E1-41C5-B236-1003ABC439C1}"/>
              </a:ext>
            </a:extLst>
          </p:cNvPr>
          <p:cNvSpPr>
            <a:spLocks noGrp="1"/>
          </p:cNvSpPr>
          <p:nvPr>
            <p:ph type="sldNum" sz="quarter" idx="12"/>
          </p:nvPr>
        </p:nvSpPr>
        <p:spPr/>
        <p:txBody>
          <a:bodyPr/>
          <a:lstStyle/>
          <a:p>
            <a:pPr>
              <a:defRPr/>
            </a:pPr>
            <a:fld id="{CFEB8C72-AF7D-4CA1-A428-8AB4BC4254B6}" type="slidenum">
              <a:rPr lang="he-IL" altLang="he-IL" smtClean="0"/>
              <a:pPr>
                <a:defRPr/>
              </a:pPr>
              <a:t>15</a:t>
            </a:fld>
            <a:endParaRPr lang="en-US" altLang="he-IL"/>
          </a:p>
        </p:txBody>
      </p:sp>
    </p:spTree>
    <p:extLst>
      <p:ext uri="{BB962C8B-B14F-4D97-AF65-F5344CB8AC3E}">
        <p14:creationId xmlns:p14="http://schemas.microsoft.com/office/powerpoint/2010/main" val="474785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8A844668-E0CD-4000-B19E-08131132B081}"/>
              </a:ext>
            </a:extLst>
          </p:cNvPr>
          <p:cNvSpPr>
            <a:spLocks noGrp="1"/>
          </p:cNvSpPr>
          <p:nvPr>
            <p:ph idx="1"/>
          </p:nvPr>
        </p:nvSpPr>
        <p:spPr>
          <a:xfrm>
            <a:off x="683568" y="908720"/>
            <a:ext cx="8229600" cy="4857750"/>
          </a:xfrm>
        </p:spPr>
        <p:txBody>
          <a:bodyPr/>
          <a:lstStyle/>
          <a:p>
            <a:pPr marL="514350" indent="-514350" algn="just">
              <a:lnSpc>
                <a:spcPct val="150000"/>
              </a:lnSpc>
              <a:buFontTx/>
              <a:buAutoNum type="arabicPeriod"/>
              <a:defRPr/>
            </a:pPr>
            <a:endParaRPr lang="he-IL" sz="2000" dirty="0"/>
          </a:p>
          <a:p>
            <a:pPr algn="just">
              <a:defRPr/>
            </a:pPr>
            <a:endParaRPr lang="he-IL" sz="3000" dirty="0"/>
          </a:p>
        </p:txBody>
      </p:sp>
      <p:sp>
        <p:nvSpPr>
          <p:cNvPr id="4" name="כותרת 3">
            <a:extLst>
              <a:ext uri="{FF2B5EF4-FFF2-40B4-BE49-F238E27FC236}">
                <a16:creationId xmlns:a16="http://schemas.microsoft.com/office/drawing/2014/main" id="{FCA5D624-6672-467A-99FF-764F6D43EA15}"/>
              </a:ext>
            </a:extLst>
          </p:cNvPr>
          <p:cNvSpPr>
            <a:spLocks noGrp="1"/>
          </p:cNvSpPr>
          <p:nvPr>
            <p:ph type="title"/>
          </p:nvPr>
        </p:nvSpPr>
        <p:spPr>
          <a:xfrm>
            <a:off x="457200" y="-243408"/>
            <a:ext cx="8229600" cy="1143000"/>
          </a:xfrm>
        </p:spPr>
        <p:txBody>
          <a:bodyPr/>
          <a:lstStyle/>
          <a:p>
            <a:r>
              <a:rPr lang="he-IL" altLang="he-IL" sz="3000" b="1" dirty="0">
                <a:solidFill>
                  <a:srgbClr val="000000"/>
                </a:solidFill>
                <a:latin typeface="David" panose="020E0502060401010101" pitchFamily="34" charset="-79"/>
                <a:cs typeface="David" panose="020E0502060401010101" pitchFamily="34" charset="-79"/>
              </a:rPr>
              <a:t>ע"מ 6418-02-16 בר רפאלי נ' פקיד שומה כפר סבא</a:t>
            </a:r>
            <a:endParaRPr lang="he-IL" sz="3000" b="1" dirty="0">
              <a:latin typeface="David" panose="020E0502060401010101" pitchFamily="34" charset="-79"/>
              <a:cs typeface="David" panose="020E0502060401010101" pitchFamily="34" charset="-79"/>
            </a:endParaRPr>
          </a:p>
        </p:txBody>
      </p:sp>
      <p:sp>
        <p:nvSpPr>
          <p:cNvPr id="5" name="מציין מיקום תוכן 2">
            <a:extLst>
              <a:ext uri="{FF2B5EF4-FFF2-40B4-BE49-F238E27FC236}">
                <a16:creationId xmlns:a16="http://schemas.microsoft.com/office/drawing/2014/main" id="{A825F293-09C5-463E-9DE7-7447D11C78DA}"/>
              </a:ext>
            </a:extLst>
          </p:cNvPr>
          <p:cNvSpPr txBox="1">
            <a:spLocks/>
          </p:cNvSpPr>
          <p:nvPr/>
        </p:nvSpPr>
        <p:spPr bwMode="auto">
          <a:xfrm>
            <a:off x="457200" y="764704"/>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just">
              <a:lnSpc>
                <a:spcPct val="150000"/>
              </a:lnSpc>
              <a:buFont typeface="+mj-lt"/>
              <a:buAutoNum type="arabicPeriod"/>
              <a:defRPr/>
            </a:pPr>
            <a:r>
              <a:rPr lang="he-IL" sz="1600" dirty="0">
                <a:latin typeface="David" panose="020E0502060401010101" pitchFamily="34" charset="-79"/>
                <a:cs typeface="David" panose="020E0502060401010101" pitchFamily="34" charset="-79"/>
              </a:rPr>
              <a:t>פסק הדין דן בשאלת סיווג </a:t>
            </a:r>
            <a:r>
              <a:rPr lang="he-IL" sz="1600" dirty="0" err="1">
                <a:latin typeface="David" panose="020E0502060401010101" pitchFamily="34" charset="-79"/>
                <a:cs typeface="David" panose="020E0502060401010101" pitchFamily="34" charset="-79"/>
              </a:rPr>
              <a:t>תושבותה</a:t>
            </a:r>
            <a:r>
              <a:rPr lang="he-IL" sz="1600" dirty="0">
                <a:latin typeface="David" panose="020E0502060401010101" pitchFamily="34" charset="-79"/>
                <a:cs typeface="David" panose="020E0502060401010101" pitchFamily="34" charset="-79"/>
              </a:rPr>
              <a:t> של המערערת לגבי שנות המס 2009 ו-2010. </a:t>
            </a:r>
          </a:p>
          <a:p>
            <a:pPr algn="just">
              <a:lnSpc>
                <a:spcPct val="150000"/>
              </a:lnSpc>
              <a:buFont typeface="+mj-lt"/>
              <a:buAutoNum type="arabicPeriod"/>
              <a:defRPr/>
            </a:pPr>
            <a:r>
              <a:rPr lang="he-IL" sz="1600" dirty="0">
                <a:latin typeface="David" panose="020E0502060401010101" pitchFamily="34" charset="-79"/>
                <a:cs typeface="David" panose="020E0502060401010101" pitchFamily="34" charset="-79"/>
              </a:rPr>
              <a:t>עיקר המחלוקת נסובה סביב יישומם של מבחני מרכז החיים, בכל הנוגע לבחינת מכלול קשריה המשפחתיים, החברתיים והכלכליים באותן שנים.</a:t>
            </a:r>
          </a:p>
          <a:p>
            <a:pPr marL="0" indent="0" algn="just">
              <a:lnSpc>
                <a:spcPct val="150000"/>
              </a:lnSpc>
              <a:buNone/>
              <a:defRPr/>
            </a:pPr>
            <a:r>
              <a:rPr lang="he-IL" sz="1600" u="sng" dirty="0">
                <a:latin typeface="David" panose="020E0502060401010101" pitchFamily="34" charset="-79"/>
                <a:cs typeface="David" panose="020E0502060401010101" pitchFamily="34" charset="-79"/>
              </a:rPr>
              <a:t>העובדות</a:t>
            </a:r>
            <a:r>
              <a:rPr lang="he-IL" sz="1600" dirty="0">
                <a:latin typeface="David" panose="020E0502060401010101" pitchFamily="34" charset="-79"/>
                <a:cs typeface="David" panose="020E0502060401010101" pitchFamily="34" charset="-79"/>
              </a:rPr>
              <a:t>:</a:t>
            </a:r>
            <a:endParaRPr lang="en-US" sz="1600" dirty="0">
              <a:latin typeface="David" panose="020E0502060401010101" pitchFamily="34" charset="-79"/>
              <a:cs typeface="David" panose="020E0502060401010101" pitchFamily="34" charset="-79"/>
            </a:endParaRPr>
          </a:p>
          <a:p>
            <a:pPr algn="just">
              <a:lnSpc>
                <a:spcPct val="150000"/>
              </a:lnSpc>
              <a:buFont typeface="+mj-lt"/>
              <a:buAutoNum type="arabicPeriod"/>
              <a:defRPr/>
            </a:pPr>
            <a:r>
              <a:rPr lang="he-IL" sz="1600" dirty="0">
                <a:latin typeface="David" panose="020E0502060401010101" pitchFamily="34" charset="-79"/>
                <a:cs typeface="David" panose="020E0502060401010101" pitchFamily="34" charset="-79"/>
              </a:rPr>
              <a:t>בשנים 2009 ו- 2010, שהתה המערערת פרקי זמן משמעותיים מחוץ לישראל שם עסקה בדוגמנות, וניהלה מערכת יחסים עם שחקן קולנוע אמריקאי (ליאונרדו דיקפריו).</a:t>
            </a:r>
          </a:p>
          <a:p>
            <a:pPr algn="just">
              <a:lnSpc>
                <a:spcPct val="150000"/>
              </a:lnSpc>
              <a:buFont typeface="+mj-lt"/>
              <a:buAutoNum type="arabicPeriod"/>
              <a:defRPr/>
            </a:pPr>
            <a:r>
              <a:rPr lang="he-IL" sz="1600" dirty="0">
                <a:latin typeface="David" panose="020E0502060401010101" pitchFamily="34" charset="-79"/>
                <a:cs typeface="David" panose="020E0502060401010101" pitchFamily="34" charset="-79"/>
              </a:rPr>
              <a:t>בשנת 2009 המערערת שהתה בישראל 185 יום.</a:t>
            </a:r>
          </a:p>
          <a:p>
            <a:pPr algn="just">
              <a:lnSpc>
                <a:spcPct val="150000"/>
              </a:lnSpc>
              <a:buFont typeface="+mj-lt"/>
              <a:buAutoNum type="arabicPeriod"/>
              <a:defRPr/>
            </a:pPr>
            <a:r>
              <a:rPr lang="he-IL" sz="1600" dirty="0">
                <a:latin typeface="David" panose="020E0502060401010101" pitchFamily="34" charset="-79"/>
                <a:cs typeface="David" panose="020E0502060401010101" pitchFamily="34" charset="-79"/>
              </a:rPr>
              <a:t>בשנת 2010, שהתה המערערת בישראל 131 ימים וביחד עם השנתיים שקדמו לה שהתה </a:t>
            </a:r>
            <a:r>
              <a:rPr lang="he-IL" sz="1600" u="sng" dirty="0">
                <a:latin typeface="David" panose="020E0502060401010101" pitchFamily="34" charset="-79"/>
                <a:cs typeface="David" panose="020E0502060401010101" pitchFamily="34" charset="-79"/>
              </a:rPr>
              <a:t>424 ימים</a:t>
            </a:r>
            <a:r>
              <a:rPr lang="he-IL" sz="1600" dirty="0">
                <a:latin typeface="David" panose="020E0502060401010101" pitchFamily="34" charset="-79"/>
                <a:cs typeface="David" panose="020E0502060401010101" pitchFamily="34" charset="-79"/>
              </a:rPr>
              <a:t>, שהם יום אחד בלבד פחות מהדרוש לצורך קיום החלופה השנייה של מבחן "חזקת הימים". באותה שנה שהתה המערערת בארה"ב 140 ימים.</a:t>
            </a:r>
          </a:p>
          <a:p>
            <a:pPr marL="0" indent="0" algn="just">
              <a:lnSpc>
                <a:spcPct val="150000"/>
              </a:lnSpc>
              <a:buNone/>
              <a:defRPr/>
            </a:pPr>
            <a:r>
              <a:rPr lang="he-IL" sz="1600" dirty="0">
                <a:latin typeface="David" panose="020E0502060401010101" pitchFamily="34" charset="-79"/>
                <a:cs typeface="David" panose="020E0502060401010101" pitchFamily="34" charset="-79"/>
              </a:rPr>
              <a:t>ביהמ"ש המחוזי קבע, כי באותן שנים מרכז חייה של המערערת היה בישראל ומשכך חייבת בתוספת הכנסה של כ- 8.5 מיליון ש"ח ו- 7.8 מיליון ש"ח, בגין שנת 2009 ו- 2010, בהתאמה.</a:t>
            </a:r>
          </a:p>
          <a:p>
            <a:pPr algn="just">
              <a:lnSpc>
                <a:spcPct val="150000"/>
              </a:lnSpc>
              <a:buFont typeface="+mj-lt"/>
              <a:buAutoNum type="arabicPeriod"/>
              <a:defRPr/>
            </a:pPr>
            <a:endParaRPr lang="he-IL" sz="1600" dirty="0">
              <a:latin typeface="David" panose="020E0502060401010101" pitchFamily="34" charset="-79"/>
              <a:cs typeface="David" panose="020E0502060401010101" pitchFamily="34" charset="-79"/>
            </a:endParaRPr>
          </a:p>
          <a:p>
            <a:pPr algn="just">
              <a:lnSpc>
                <a:spcPct val="150000"/>
              </a:lnSpc>
              <a:buFont typeface="+mj-lt"/>
              <a:buAutoNum type="arabicPeriod"/>
              <a:defRPr/>
            </a:pPr>
            <a:endParaRPr lang="he-IL" sz="1600" dirty="0">
              <a:latin typeface="David" panose="020E0502060401010101" pitchFamily="34" charset="-79"/>
              <a:cs typeface="David" panose="020E0502060401010101" pitchFamily="34" charset="-79"/>
            </a:endParaRPr>
          </a:p>
          <a:p>
            <a:pPr marL="0" indent="0" algn="just">
              <a:lnSpc>
                <a:spcPct val="150000"/>
              </a:lnSpc>
              <a:buNone/>
              <a:defRPr/>
            </a:pPr>
            <a:endParaRPr lang="he-IL" sz="1600" dirty="0">
              <a:latin typeface="David" panose="020E0502060401010101" pitchFamily="34" charset="-79"/>
              <a:cs typeface="David" panose="020E0502060401010101" pitchFamily="34" charset="-79"/>
            </a:endParaRPr>
          </a:p>
          <a:p>
            <a:pPr marL="0" indent="0" algn="just">
              <a:lnSpc>
                <a:spcPct val="150000"/>
              </a:lnSpc>
              <a:buNone/>
              <a:defRPr/>
            </a:pPr>
            <a:endParaRPr lang="he-IL" sz="1600" dirty="0">
              <a:latin typeface="David" panose="020E0502060401010101" pitchFamily="34" charset="-79"/>
              <a:cs typeface="David" panose="020E0502060401010101" pitchFamily="34" charset="-79"/>
            </a:endParaRPr>
          </a:p>
          <a:p>
            <a:pPr marL="0" indent="0" algn="just">
              <a:lnSpc>
                <a:spcPct val="150000"/>
              </a:lnSpc>
              <a:buNone/>
              <a:defRPr/>
            </a:pPr>
            <a:endParaRPr lang="he-IL" sz="1600" dirty="0">
              <a:latin typeface="David" panose="020E0502060401010101" pitchFamily="34" charset="-79"/>
              <a:cs typeface="David" panose="020E0502060401010101" pitchFamily="34" charset="-79"/>
            </a:endParaRPr>
          </a:p>
          <a:p>
            <a:pPr marL="0" indent="0" algn="just">
              <a:lnSpc>
                <a:spcPct val="150000"/>
              </a:lnSpc>
              <a:buNone/>
              <a:defRPr/>
            </a:pPr>
            <a:endParaRPr lang="he-IL" sz="1600" dirty="0">
              <a:latin typeface="David" panose="020E0502060401010101" pitchFamily="34" charset="-79"/>
              <a:cs typeface="David" panose="020E0502060401010101" pitchFamily="34" charset="-79"/>
            </a:endParaRPr>
          </a:p>
          <a:p>
            <a:pPr algn="just">
              <a:defRPr/>
            </a:pPr>
            <a:endParaRPr lang="he-IL" sz="3000" kern="0" dirty="0">
              <a:latin typeface="David" panose="020E0502060401010101" pitchFamily="34" charset="-79"/>
              <a:cs typeface="David" panose="020E0502060401010101" pitchFamily="34" charset="-79"/>
            </a:endParaRPr>
          </a:p>
        </p:txBody>
      </p:sp>
      <p:sp>
        <p:nvSpPr>
          <p:cNvPr id="2" name="מציין מיקום של מספר שקופית 1">
            <a:extLst>
              <a:ext uri="{FF2B5EF4-FFF2-40B4-BE49-F238E27FC236}">
                <a16:creationId xmlns:a16="http://schemas.microsoft.com/office/drawing/2014/main" id="{70F5BA48-6B97-4179-9117-12147E329660}"/>
              </a:ext>
            </a:extLst>
          </p:cNvPr>
          <p:cNvSpPr>
            <a:spLocks noGrp="1"/>
          </p:cNvSpPr>
          <p:nvPr>
            <p:ph type="sldNum" sz="quarter" idx="12"/>
          </p:nvPr>
        </p:nvSpPr>
        <p:spPr/>
        <p:txBody>
          <a:bodyPr/>
          <a:lstStyle/>
          <a:p>
            <a:pPr>
              <a:defRPr/>
            </a:pPr>
            <a:fld id="{CFEB8C72-AF7D-4CA1-A428-8AB4BC4254B6}" type="slidenum">
              <a:rPr lang="he-IL" altLang="he-IL" smtClean="0"/>
              <a:pPr>
                <a:defRPr/>
              </a:pPr>
              <a:t>16</a:t>
            </a:fld>
            <a:endParaRPr lang="en-US" altLang="he-IL"/>
          </a:p>
        </p:txBody>
      </p:sp>
    </p:spTree>
    <p:extLst>
      <p:ext uri="{BB962C8B-B14F-4D97-AF65-F5344CB8AC3E}">
        <p14:creationId xmlns:p14="http://schemas.microsoft.com/office/powerpoint/2010/main" val="841817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8A844668-E0CD-4000-B19E-08131132B081}"/>
              </a:ext>
            </a:extLst>
          </p:cNvPr>
          <p:cNvSpPr>
            <a:spLocks noGrp="1"/>
          </p:cNvSpPr>
          <p:nvPr>
            <p:ph idx="1"/>
          </p:nvPr>
        </p:nvSpPr>
        <p:spPr>
          <a:xfrm>
            <a:off x="683568" y="908720"/>
            <a:ext cx="8229600" cy="4857750"/>
          </a:xfrm>
        </p:spPr>
        <p:txBody>
          <a:bodyPr/>
          <a:lstStyle/>
          <a:p>
            <a:pPr marL="514350" indent="-514350" algn="just">
              <a:lnSpc>
                <a:spcPct val="150000"/>
              </a:lnSpc>
              <a:buFontTx/>
              <a:buAutoNum type="arabicPeriod"/>
              <a:defRPr/>
            </a:pPr>
            <a:endParaRPr lang="he-IL" sz="2000" dirty="0"/>
          </a:p>
          <a:p>
            <a:pPr algn="just">
              <a:defRPr/>
            </a:pPr>
            <a:endParaRPr lang="he-IL" sz="3000" dirty="0"/>
          </a:p>
        </p:txBody>
      </p:sp>
      <p:sp>
        <p:nvSpPr>
          <p:cNvPr id="4" name="כותרת 3">
            <a:extLst>
              <a:ext uri="{FF2B5EF4-FFF2-40B4-BE49-F238E27FC236}">
                <a16:creationId xmlns:a16="http://schemas.microsoft.com/office/drawing/2014/main" id="{FCA5D624-6672-467A-99FF-764F6D43EA15}"/>
              </a:ext>
            </a:extLst>
          </p:cNvPr>
          <p:cNvSpPr>
            <a:spLocks noGrp="1"/>
          </p:cNvSpPr>
          <p:nvPr>
            <p:ph type="title"/>
          </p:nvPr>
        </p:nvSpPr>
        <p:spPr>
          <a:xfrm>
            <a:off x="457200" y="-221487"/>
            <a:ext cx="8229600" cy="1143000"/>
          </a:xfrm>
        </p:spPr>
        <p:txBody>
          <a:bodyPr/>
          <a:lstStyle/>
          <a:p>
            <a:r>
              <a:rPr lang="he-IL" altLang="he-IL" sz="2800" b="1" dirty="0">
                <a:solidFill>
                  <a:srgbClr val="000000"/>
                </a:solidFill>
                <a:latin typeface="David" panose="020E0502060401010101" pitchFamily="34" charset="-79"/>
                <a:cs typeface="David" panose="020E0502060401010101" pitchFamily="34" charset="-79"/>
              </a:rPr>
              <a:t>ע"מ 6418-02-16 בר רפאלי נ' פקיד שומה כפר סבא - המשך</a:t>
            </a:r>
            <a:endParaRPr lang="he-IL" sz="2800" b="1" dirty="0">
              <a:solidFill>
                <a:srgbClr val="000000"/>
              </a:solidFill>
              <a:latin typeface="David" panose="020E0502060401010101" pitchFamily="34" charset="-79"/>
              <a:cs typeface="David" panose="020E0502060401010101" pitchFamily="34" charset="-79"/>
            </a:endParaRPr>
          </a:p>
        </p:txBody>
      </p:sp>
      <p:sp>
        <p:nvSpPr>
          <p:cNvPr id="5" name="מציין מיקום תוכן 2">
            <a:extLst>
              <a:ext uri="{FF2B5EF4-FFF2-40B4-BE49-F238E27FC236}">
                <a16:creationId xmlns:a16="http://schemas.microsoft.com/office/drawing/2014/main" id="{A825F293-09C5-463E-9DE7-7447D11C78DA}"/>
              </a:ext>
            </a:extLst>
          </p:cNvPr>
          <p:cNvSpPr txBox="1">
            <a:spLocks/>
          </p:cNvSpPr>
          <p:nvPr/>
        </p:nvSpPr>
        <p:spPr bwMode="auto">
          <a:xfrm>
            <a:off x="482737" y="836712"/>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lgn="just">
              <a:lnSpc>
                <a:spcPct val="150000"/>
              </a:lnSpc>
              <a:buFontTx/>
              <a:buNone/>
              <a:defRPr/>
            </a:pPr>
            <a:r>
              <a:rPr lang="he-IL" sz="1800" b="1" kern="0" dirty="0">
                <a:latin typeface="David" panose="020E0502060401010101" pitchFamily="34" charset="-79"/>
                <a:cs typeface="David" panose="020E0502060401010101" pitchFamily="34" charset="-79"/>
              </a:rPr>
              <a:t>דגשים מפסיקת ביהמ"ש</a:t>
            </a:r>
          </a:p>
          <a:p>
            <a:pPr marL="0" indent="0" algn="just">
              <a:lnSpc>
                <a:spcPct val="150000"/>
              </a:lnSpc>
              <a:buNone/>
              <a:defRPr/>
            </a:pPr>
            <a:r>
              <a:rPr lang="he-IL" sz="1800" u="sng" dirty="0">
                <a:latin typeface="David" panose="020E0502060401010101" pitchFamily="34" charset="-79"/>
                <a:cs typeface="David" panose="020E0502060401010101" pitchFamily="34" charset="-79"/>
              </a:rPr>
              <a:t>ימי השהייה</a:t>
            </a:r>
            <a:r>
              <a:rPr lang="he-IL" sz="1800" dirty="0">
                <a:latin typeface="David" panose="020E0502060401010101" pitchFamily="34" charset="-79"/>
                <a:cs typeface="David" panose="020E0502060401010101" pitchFamily="34" charset="-79"/>
              </a:rPr>
              <a:t>:</a:t>
            </a:r>
          </a:p>
          <a:p>
            <a:pPr algn="just">
              <a:lnSpc>
                <a:spcPct val="150000"/>
              </a:lnSpc>
              <a:buFont typeface="+mj-lt"/>
              <a:buAutoNum type="arabicPeriod"/>
              <a:defRPr/>
            </a:pPr>
            <a:r>
              <a:rPr lang="he-IL" sz="1600" dirty="0">
                <a:latin typeface="David" panose="020E0502060401010101" pitchFamily="34" charset="-79"/>
                <a:cs typeface="David" panose="020E0502060401010101" pitchFamily="34" charset="-79"/>
              </a:rPr>
              <a:t>בשנת 2009 המערערת שהתה בישראל מעל 183 יום ולכן מתקיימת לגביה החלופה הראשונה של מבחן "חזקת הימים". </a:t>
            </a:r>
          </a:p>
          <a:p>
            <a:pPr algn="just">
              <a:lnSpc>
                <a:spcPct val="150000"/>
              </a:lnSpc>
              <a:buFont typeface="+mj-lt"/>
              <a:buAutoNum type="arabicPeriod"/>
              <a:defRPr/>
            </a:pPr>
            <a:r>
              <a:rPr lang="he-IL" sz="1600" dirty="0">
                <a:latin typeface="David" panose="020E0502060401010101" pitchFamily="34" charset="-79"/>
                <a:cs typeface="David" panose="020E0502060401010101" pitchFamily="34" charset="-79"/>
              </a:rPr>
              <a:t>מבחן "חזקת הימים" יוצר "כלל חיתוך מתמטי" וככזה אין לתת בעניינו כל "הנחות", לא לכאן ולא לכאן. לכן, למרות שבשנת 2010 שהתה המערערת בישראל </a:t>
            </a:r>
            <a:r>
              <a:rPr lang="he-IL" sz="1600" u="sng" dirty="0">
                <a:latin typeface="David" panose="020E0502060401010101" pitchFamily="34" charset="-79"/>
                <a:cs typeface="David" panose="020E0502060401010101" pitchFamily="34" charset="-79"/>
              </a:rPr>
              <a:t>יום אחד</a:t>
            </a:r>
            <a:r>
              <a:rPr lang="he-IL" sz="1600" dirty="0">
                <a:latin typeface="David" panose="020E0502060401010101" pitchFamily="34" charset="-79"/>
                <a:cs typeface="David" panose="020E0502060401010101" pitchFamily="34" charset="-79"/>
              </a:rPr>
              <a:t> פחות (424 ימים) ממספר הימים הנדרש לקיומה של החלופה השנייה למבחן "חזקת הימים" (425 ימים), החזקה איננה חלה לגבי שנה זו.</a:t>
            </a:r>
          </a:p>
          <a:p>
            <a:pPr algn="just">
              <a:lnSpc>
                <a:spcPct val="150000"/>
              </a:lnSpc>
              <a:buFont typeface="+mj-lt"/>
              <a:buAutoNum type="arabicPeriod"/>
              <a:defRPr/>
            </a:pPr>
            <a:r>
              <a:rPr lang="he-IL" sz="1600" dirty="0">
                <a:latin typeface="David" panose="020E0502060401010101" pitchFamily="34" charset="-79"/>
                <a:cs typeface="David" panose="020E0502060401010101" pitchFamily="34" charset="-79"/>
              </a:rPr>
              <a:t>בשנת 2010 המערערת שהתה בישראל מספר ימים שאינם נופלים משמעותית מימי שהייתה בארה"ב (131 יום בישראל לעומת 140 יום בארה"ב). היקף ימי השהייה של המערערת בישראל לעומת ימי השהיה במדינות אחרות, מספר הביקורים שלה בישראל ופרקי הזמן ששהתה בה בכל פעם, יש בהם אינדיקציה לכך כי מרכז חייה של המערערת הוא בישראל. </a:t>
            </a:r>
          </a:p>
          <a:p>
            <a:pPr marL="0" indent="0" algn="just">
              <a:lnSpc>
                <a:spcPct val="150000"/>
              </a:lnSpc>
              <a:buNone/>
              <a:defRPr/>
            </a:pPr>
            <a:endParaRPr lang="he-IL" sz="1600" dirty="0">
              <a:latin typeface="David" panose="020E0502060401010101" pitchFamily="34" charset="-79"/>
              <a:cs typeface="David" panose="020E0502060401010101" pitchFamily="34" charset="-79"/>
            </a:endParaRPr>
          </a:p>
          <a:p>
            <a:pPr marL="0" indent="0" algn="just">
              <a:lnSpc>
                <a:spcPct val="150000"/>
              </a:lnSpc>
              <a:buNone/>
              <a:defRPr/>
            </a:pPr>
            <a:endParaRPr lang="he-IL" sz="1600" dirty="0">
              <a:latin typeface="David" panose="020E0502060401010101" pitchFamily="34" charset="-79"/>
              <a:cs typeface="David" panose="020E0502060401010101" pitchFamily="34" charset="-79"/>
            </a:endParaRPr>
          </a:p>
          <a:p>
            <a:pPr marL="0" indent="0" algn="just">
              <a:lnSpc>
                <a:spcPct val="150000"/>
              </a:lnSpc>
              <a:buNone/>
              <a:defRPr/>
            </a:pPr>
            <a:endParaRPr lang="he-IL" sz="1600" dirty="0">
              <a:latin typeface="David" panose="020E0502060401010101" pitchFamily="34" charset="-79"/>
              <a:cs typeface="David" panose="020E0502060401010101" pitchFamily="34" charset="-79"/>
            </a:endParaRPr>
          </a:p>
        </p:txBody>
      </p:sp>
      <p:sp>
        <p:nvSpPr>
          <p:cNvPr id="2" name="מציין מיקום של מספר שקופית 1">
            <a:extLst>
              <a:ext uri="{FF2B5EF4-FFF2-40B4-BE49-F238E27FC236}">
                <a16:creationId xmlns:a16="http://schemas.microsoft.com/office/drawing/2014/main" id="{4CADEBC0-B632-4A9E-A8DB-D060773D6BB4}"/>
              </a:ext>
            </a:extLst>
          </p:cNvPr>
          <p:cNvSpPr>
            <a:spLocks noGrp="1"/>
          </p:cNvSpPr>
          <p:nvPr>
            <p:ph type="sldNum" sz="quarter" idx="12"/>
          </p:nvPr>
        </p:nvSpPr>
        <p:spPr/>
        <p:txBody>
          <a:bodyPr/>
          <a:lstStyle/>
          <a:p>
            <a:pPr>
              <a:defRPr/>
            </a:pPr>
            <a:fld id="{CFEB8C72-AF7D-4CA1-A428-8AB4BC4254B6}" type="slidenum">
              <a:rPr lang="he-IL" altLang="he-IL" smtClean="0"/>
              <a:pPr>
                <a:defRPr/>
              </a:pPr>
              <a:t>17</a:t>
            </a:fld>
            <a:endParaRPr lang="en-US" altLang="he-IL"/>
          </a:p>
        </p:txBody>
      </p:sp>
    </p:spTree>
    <p:extLst>
      <p:ext uri="{BB962C8B-B14F-4D97-AF65-F5344CB8AC3E}">
        <p14:creationId xmlns:p14="http://schemas.microsoft.com/office/powerpoint/2010/main" val="1788221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8A844668-E0CD-4000-B19E-08131132B081}"/>
              </a:ext>
            </a:extLst>
          </p:cNvPr>
          <p:cNvSpPr>
            <a:spLocks noGrp="1"/>
          </p:cNvSpPr>
          <p:nvPr>
            <p:ph idx="1"/>
          </p:nvPr>
        </p:nvSpPr>
        <p:spPr>
          <a:xfrm>
            <a:off x="683568" y="908720"/>
            <a:ext cx="8229600" cy="4857750"/>
          </a:xfrm>
        </p:spPr>
        <p:txBody>
          <a:bodyPr/>
          <a:lstStyle/>
          <a:p>
            <a:pPr marL="514350" indent="-514350" algn="just">
              <a:lnSpc>
                <a:spcPct val="150000"/>
              </a:lnSpc>
              <a:buFontTx/>
              <a:buAutoNum type="arabicPeriod"/>
              <a:defRPr/>
            </a:pPr>
            <a:endParaRPr lang="he-IL" sz="2000" dirty="0"/>
          </a:p>
          <a:p>
            <a:pPr algn="just">
              <a:defRPr/>
            </a:pPr>
            <a:endParaRPr lang="he-IL" sz="3000" dirty="0"/>
          </a:p>
        </p:txBody>
      </p:sp>
      <p:sp>
        <p:nvSpPr>
          <p:cNvPr id="4" name="כותרת 3">
            <a:extLst>
              <a:ext uri="{FF2B5EF4-FFF2-40B4-BE49-F238E27FC236}">
                <a16:creationId xmlns:a16="http://schemas.microsoft.com/office/drawing/2014/main" id="{FCA5D624-6672-467A-99FF-764F6D43EA15}"/>
              </a:ext>
            </a:extLst>
          </p:cNvPr>
          <p:cNvSpPr>
            <a:spLocks noGrp="1"/>
          </p:cNvSpPr>
          <p:nvPr>
            <p:ph type="title"/>
          </p:nvPr>
        </p:nvSpPr>
        <p:spPr>
          <a:xfrm>
            <a:off x="457200" y="-243408"/>
            <a:ext cx="8229600" cy="1143000"/>
          </a:xfrm>
        </p:spPr>
        <p:txBody>
          <a:bodyPr/>
          <a:lstStyle/>
          <a:p>
            <a:r>
              <a:rPr lang="he-IL" altLang="he-IL" sz="2800" b="1" dirty="0">
                <a:solidFill>
                  <a:srgbClr val="000000"/>
                </a:solidFill>
                <a:latin typeface="David" panose="020E0502060401010101" pitchFamily="34" charset="-79"/>
                <a:cs typeface="David" panose="020E0502060401010101" pitchFamily="34" charset="-79"/>
              </a:rPr>
              <a:t>ע"מ 6418-02-16 בר רפאלי נ' פקיד שומה כפר סבא - המשך</a:t>
            </a:r>
            <a:endParaRPr lang="he-IL" sz="2800" b="1" dirty="0">
              <a:solidFill>
                <a:srgbClr val="000000"/>
              </a:solidFill>
              <a:latin typeface="David" panose="020E0502060401010101" pitchFamily="34" charset="-79"/>
              <a:cs typeface="David" panose="020E0502060401010101" pitchFamily="34" charset="-79"/>
            </a:endParaRPr>
          </a:p>
        </p:txBody>
      </p:sp>
      <p:sp>
        <p:nvSpPr>
          <p:cNvPr id="5" name="מציין מיקום תוכן 2">
            <a:extLst>
              <a:ext uri="{FF2B5EF4-FFF2-40B4-BE49-F238E27FC236}">
                <a16:creationId xmlns:a16="http://schemas.microsoft.com/office/drawing/2014/main" id="{A825F293-09C5-463E-9DE7-7447D11C78DA}"/>
              </a:ext>
            </a:extLst>
          </p:cNvPr>
          <p:cNvSpPr txBox="1">
            <a:spLocks/>
          </p:cNvSpPr>
          <p:nvPr/>
        </p:nvSpPr>
        <p:spPr bwMode="auto">
          <a:xfrm>
            <a:off x="482737" y="836712"/>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lgn="just">
              <a:lnSpc>
                <a:spcPct val="150000"/>
              </a:lnSpc>
              <a:buNone/>
              <a:defRPr/>
            </a:pPr>
            <a:r>
              <a:rPr lang="he-IL" sz="1800" u="sng" dirty="0">
                <a:latin typeface="David" panose="020E0502060401010101" pitchFamily="34" charset="-79"/>
                <a:cs typeface="David" panose="020E0502060401010101" pitchFamily="34" charset="-79"/>
              </a:rPr>
              <a:t>בית קבע</a:t>
            </a:r>
            <a:r>
              <a:rPr lang="he-IL" sz="1800" b="1" dirty="0">
                <a:latin typeface="David" panose="020E0502060401010101" pitchFamily="34" charset="-79"/>
                <a:cs typeface="David" panose="020E0502060401010101" pitchFamily="34" charset="-79"/>
              </a:rPr>
              <a:t>:</a:t>
            </a:r>
          </a:p>
          <a:p>
            <a:pPr algn="just">
              <a:lnSpc>
                <a:spcPct val="150000"/>
              </a:lnSpc>
              <a:buFont typeface="+mj-lt"/>
              <a:buAutoNum type="arabicPeriod"/>
              <a:defRPr/>
            </a:pPr>
            <a:r>
              <a:rPr lang="he-IL" sz="1600" dirty="0">
                <a:latin typeface="David" panose="020E0502060401010101" pitchFamily="34" charset="-79"/>
                <a:cs typeface="David" panose="020E0502060401010101" pitchFamily="34" charset="-79"/>
              </a:rPr>
              <a:t>ייתכן ולנישום מספר "בתי קבע" הקושרים אותו למדינה מסוימת. בית קבע הינו </a:t>
            </a:r>
            <a:r>
              <a:rPr lang="he-IL" sz="1600" u="sng" dirty="0">
                <a:latin typeface="David" panose="020E0502060401010101" pitchFamily="34" charset="-79"/>
                <a:cs typeface="David" panose="020E0502060401010101" pitchFamily="34" charset="-79"/>
              </a:rPr>
              <a:t>מקום מגורים עיקרי </a:t>
            </a:r>
            <a:r>
              <a:rPr lang="he-IL" sz="1600" dirty="0">
                <a:latin typeface="David" panose="020E0502060401010101" pitchFamily="34" charset="-79"/>
                <a:cs typeface="David" panose="020E0502060401010101" pitchFamily="34" charset="-79"/>
              </a:rPr>
              <a:t>ביחס למקומות מגורים נוספים אפשריים.</a:t>
            </a:r>
          </a:p>
          <a:p>
            <a:pPr algn="just">
              <a:lnSpc>
                <a:spcPct val="150000"/>
              </a:lnSpc>
              <a:buFont typeface="+mj-lt"/>
              <a:buAutoNum type="arabicPeriod"/>
              <a:defRPr/>
            </a:pPr>
            <a:r>
              <a:rPr lang="he-IL" sz="1600" dirty="0">
                <a:latin typeface="David" panose="020E0502060401010101" pitchFamily="34" charset="-79"/>
                <a:cs typeface="David" panose="020E0502060401010101" pitchFamily="34" charset="-79"/>
              </a:rPr>
              <a:t>ככלל, אין מקום לראות בבית הוריו של אדם בוגר את בית הקבע שלו. עם זאת, מאחר שבעת ביקוריה בישראל המערערת ניהלה בבית הוריה שגרת חיים, נהגה לארח בו את חברותיה, ויוחד לה אגף ייעודי, ניתן לראות בבית זה כעונה להגדרת "בית קבע".</a:t>
            </a:r>
          </a:p>
          <a:p>
            <a:pPr algn="just">
              <a:lnSpc>
                <a:spcPct val="150000"/>
              </a:lnSpc>
              <a:buFont typeface="+mj-lt"/>
              <a:buAutoNum type="arabicPeriod"/>
              <a:defRPr/>
            </a:pPr>
            <a:r>
              <a:rPr lang="he-IL" sz="1600" dirty="0">
                <a:latin typeface="David" panose="020E0502060401010101" pitchFamily="34" charset="-79"/>
                <a:cs typeface="David" panose="020E0502060401010101" pitchFamily="34" charset="-79"/>
              </a:rPr>
              <a:t>גם הדירה במגדלי </a:t>
            </a:r>
            <a:r>
              <a:rPr lang="en-US" sz="1600" dirty="0">
                <a:latin typeface="David" panose="020E0502060401010101" pitchFamily="34" charset="-79"/>
                <a:cs typeface="David" panose="020E0502060401010101" pitchFamily="34" charset="-79"/>
              </a:rPr>
              <a:t>YOO</a:t>
            </a:r>
            <a:r>
              <a:rPr lang="he-IL" sz="1600" dirty="0">
                <a:latin typeface="David" panose="020E0502060401010101" pitchFamily="34" charset="-79"/>
                <a:cs typeface="David" panose="020E0502060401010101" pitchFamily="34" charset="-79"/>
              </a:rPr>
              <a:t> אשר הושכרה על ידי אחיה של המערערת עונה להגדרת "בית קבע", מאחר שעמדה לרשות המערערת, לפי רצונה, לפי נוחותה ולפי צרכיה.</a:t>
            </a:r>
          </a:p>
          <a:p>
            <a:pPr algn="just">
              <a:lnSpc>
                <a:spcPct val="150000"/>
              </a:lnSpc>
              <a:buFont typeface="+mj-lt"/>
              <a:buAutoNum type="arabicPeriod"/>
              <a:defRPr/>
            </a:pPr>
            <a:r>
              <a:rPr lang="he-IL" sz="1600" dirty="0">
                <a:latin typeface="David" panose="020E0502060401010101" pitchFamily="34" charset="-79"/>
                <a:cs typeface="David" panose="020E0502060401010101" pitchFamily="34" charset="-79"/>
              </a:rPr>
              <a:t>לא הוכח לביהמ"ש קיומו של בית קבע אחר מחוץ לישראל.</a:t>
            </a:r>
          </a:p>
          <a:p>
            <a:pPr marL="0" indent="0" algn="just">
              <a:buNone/>
              <a:defRPr/>
            </a:pPr>
            <a:endParaRPr lang="he-IL" sz="1600" kern="0" dirty="0">
              <a:latin typeface="David" panose="020E0502060401010101" pitchFamily="34" charset="-79"/>
              <a:cs typeface="David" panose="020E0502060401010101" pitchFamily="34" charset="-79"/>
            </a:endParaRPr>
          </a:p>
        </p:txBody>
      </p:sp>
      <p:sp>
        <p:nvSpPr>
          <p:cNvPr id="2" name="מציין מיקום של מספר שקופית 1">
            <a:extLst>
              <a:ext uri="{FF2B5EF4-FFF2-40B4-BE49-F238E27FC236}">
                <a16:creationId xmlns:a16="http://schemas.microsoft.com/office/drawing/2014/main" id="{CEAA57E1-C94A-4666-81A0-E47EAE17B5E6}"/>
              </a:ext>
            </a:extLst>
          </p:cNvPr>
          <p:cNvSpPr>
            <a:spLocks noGrp="1"/>
          </p:cNvSpPr>
          <p:nvPr>
            <p:ph type="sldNum" sz="quarter" idx="12"/>
          </p:nvPr>
        </p:nvSpPr>
        <p:spPr/>
        <p:txBody>
          <a:bodyPr/>
          <a:lstStyle/>
          <a:p>
            <a:pPr>
              <a:defRPr/>
            </a:pPr>
            <a:fld id="{CFEB8C72-AF7D-4CA1-A428-8AB4BC4254B6}" type="slidenum">
              <a:rPr lang="he-IL" altLang="he-IL" smtClean="0"/>
              <a:pPr>
                <a:defRPr/>
              </a:pPr>
              <a:t>18</a:t>
            </a:fld>
            <a:endParaRPr lang="en-US" altLang="he-IL"/>
          </a:p>
        </p:txBody>
      </p:sp>
    </p:spTree>
    <p:extLst>
      <p:ext uri="{BB962C8B-B14F-4D97-AF65-F5344CB8AC3E}">
        <p14:creationId xmlns:p14="http://schemas.microsoft.com/office/powerpoint/2010/main" val="2654935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8A844668-E0CD-4000-B19E-08131132B081}"/>
              </a:ext>
            </a:extLst>
          </p:cNvPr>
          <p:cNvSpPr>
            <a:spLocks noGrp="1"/>
          </p:cNvSpPr>
          <p:nvPr>
            <p:ph idx="1"/>
          </p:nvPr>
        </p:nvSpPr>
        <p:spPr>
          <a:xfrm>
            <a:off x="683568" y="908720"/>
            <a:ext cx="8229600" cy="4857750"/>
          </a:xfrm>
        </p:spPr>
        <p:txBody>
          <a:bodyPr/>
          <a:lstStyle/>
          <a:p>
            <a:pPr marL="514350" indent="-514350" algn="just">
              <a:lnSpc>
                <a:spcPct val="150000"/>
              </a:lnSpc>
              <a:buFontTx/>
              <a:buAutoNum type="arabicPeriod"/>
              <a:defRPr/>
            </a:pPr>
            <a:endParaRPr lang="he-IL" sz="2000" dirty="0"/>
          </a:p>
          <a:p>
            <a:pPr algn="just">
              <a:defRPr/>
            </a:pPr>
            <a:endParaRPr lang="he-IL" sz="3000" dirty="0"/>
          </a:p>
        </p:txBody>
      </p:sp>
      <p:sp>
        <p:nvSpPr>
          <p:cNvPr id="4" name="כותרת 3">
            <a:extLst>
              <a:ext uri="{FF2B5EF4-FFF2-40B4-BE49-F238E27FC236}">
                <a16:creationId xmlns:a16="http://schemas.microsoft.com/office/drawing/2014/main" id="{FCA5D624-6672-467A-99FF-764F6D43EA15}"/>
              </a:ext>
            </a:extLst>
          </p:cNvPr>
          <p:cNvSpPr>
            <a:spLocks noGrp="1"/>
          </p:cNvSpPr>
          <p:nvPr>
            <p:ph type="title"/>
          </p:nvPr>
        </p:nvSpPr>
        <p:spPr>
          <a:xfrm>
            <a:off x="309437" y="-228306"/>
            <a:ext cx="8229600" cy="1143000"/>
          </a:xfrm>
        </p:spPr>
        <p:txBody>
          <a:bodyPr/>
          <a:lstStyle/>
          <a:p>
            <a:r>
              <a:rPr lang="he-IL" altLang="he-IL" sz="2800" b="1" dirty="0">
                <a:solidFill>
                  <a:srgbClr val="000000"/>
                </a:solidFill>
                <a:latin typeface="David" panose="020E0502060401010101" pitchFamily="34" charset="-79"/>
                <a:cs typeface="David" panose="020E0502060401010101" pitchFamily="34" charset="-79"/>
              </a:rPr>
              <a:t>ע"מ 6418-02-16 בר רפאלי נ' פקיד שומה כפר סבא - המשך</a:t>
            </a:r>
            <a:endParaRPr lang="he-IL" sz="2800" b="1" dirty="0">
              <a:solidFill>
                <a:srgbClr val="000000"/>
              </a:solidFill>
              <a:latin typeface="David" panose="020E0502060401010101" pitchFamily="34" charset="-79"/>
              <a:cs typeface="David" panose="020E0502060401010101" pitchFamily="34" charset="-79"/>
            </a:endParaRPr>
          </a:p>
        </p:txBody>
      </p:sp>
      <p:sp>
        <p:nvSpPr>
          <p:cNvPr id="5" name="מציין מיקום תוכן 2">
            <a:extLst>
              <a:ext uri="{FF2B5EF4-FFF2-40B4-BE49-F238E27FC236}">
                <a16:creationId xmlns:a16="http://schemas.microsoft.com/office/drawing/2014/main" id="{A825F293-09C5-463E-9DE7-7447D11C78DA}"/>
              </a:ext>
            </a:extLst>
          </p:cNvPr>
          <p:cNvSpPr txBox="1">
            <a:spLocks/>
          </p:cNvSpPr>
          <p:nvPr/>
        </p:nvSpPr>
        <p:spPr bwMode="auto">
          <a:xfrm>
            <a:off x="482737" y="836712"/>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lgn="just">
              <a:lnSpc>
                <a:spcPct val="150000"/>
              </a:lnSpc>
              <a:buNone/>
              <a:defRPr/>
            </a:pPr>
            <a:r>
              <a:rPr lang="he-IL" sz="1800" u="sng" dirty="0">
                <a:latin typeface="David" panose="020E0502060401010101" pitchFamily="34" charset="-79"/>
                <a:cs typeface="David" panose="020E0502060401010101" pitchFamily="34" charset="-79"/>
              </a:rPr>
              <a:t>קשרים חברתיים</a:t>
            </a:r>
            <a:r>
              <a:rPr lang="he-IL" sz="1600" dirty="0">
                <a:latin typeface="David" panose="020E0502060401010101" pitchFamily="34" charset="-79"/>
                <a:cs typeface="David" panose="020E0502060401010101" pitchFamily="34" charset="-79"/>
              </a:rPr>
              <a:t>:</a:t>
            </a:r>
          </a:p>
          <a:p>
            <a:pPr marL="0" indent="0" algn="just">
              <a:lnSpc>
                <a:spcPct val="150000"/>
              </a:lnSpc>
              <a:buNone/>
              <a:defRPr/>
            </a:pPr>
            <a:r>
              <a:rPr lang="he-IL" sz="1600" dirty="0">
                <a:latin typeface="David" panose="020E0502060401010101" pitchFamily="34" charset="-79"/>
                <a:cs typeface="David" panose="020E0502060401010101" pitchFamily="34" charset="-79"/>
              </a:rPr>
              <a:t>ב"מאזן" שבין משפחתה של המערערת בישראל, הוריה ואחיה, חברותיה וחבריה, אל מול מערכת היחסים הזוגית בארה"ב, והחברים "מעבר לים", קבע ביהמ"ש, כי כפות המאזניים נוטות לקביעת מרכז חייה המשפחתיים של המערערת בישראל (בין היתר, עקב אי עדותו של ליאונרדו).</a:t>
            </a:r>
          </a:p>
          <a:p>
            <a:pPr marL="0" indent="0" algn="just">
              <a:lnSpc>
                <a:spcPct val="150000"/>
              </a:lnSpc>
              <a:buNone/>
              <a:defRPr/>
            </a:pPr>
            <a:r>
              <a:rPr lang="he-IL" sz="1800" u="sng" dirty="0">
                <a:latin typeface="David" panose="020E0502060401010101" pitchFamily="34" charset="-79"/>
                <a:cs typeface="David" panose="020E0502060401010101" pitchFamily="34" charset="-79"/>
              </a:rPr>
              <a:t>נקודות נוספות</a:t>
            </a:r>
            <a:r>
              <a:rPr lang="he-IL" sz="1600" dirty="0">
                <a:latin typeface="David" panose="020E0502060401010101" pitchFamily="34" charset="-79"/>
                <a:cs typeface="David" panose="020E0502060401010101" pitchFamily="34" charset="-79"/>
              </a:rPr>
              <a:t>:</a:t>
            </a:r>
          </a:p>
          <a:p>
            <a:pPr algn="just">
              <a:lnSpc>
                <a:spcPct val="150000"/>
              </a:lnSpc>
              <a:buFont typeface="+mj-lt"/>
              <a:buAutoNum type="arabicPeriod"/>
              <a:defRPr/>
            </a:pPr>
            <a:r>
              <a:rPr lang="he-IL" sz="1600" dirty="0">
                <a:latin typeface="David" panose="020E0502060401010101" pitchFamily="34" charset="-79"/>
                <a:cs typeface="David" panose="020E0502060401010101" pitchFamily="34" charset="-79"/>
              </a:rPr>
              <a:t>המערערת נשארה חברה בקופת חולים ישראלית, החזיקה בכרטיס אשראי ישראלי ורכשה דירה להשקעה בישראל.</a:t>
            </a:r>
            <a:endParaRPr lang="en-US" sz="1600" dirty="0">
              <a:latin typeface="David" panose="020E0502060401010101" pitchFamily="34" charset="-79"/>
              <a:cs typeface="David" panose="020E0502060401010101" pitchFamily="34" charset="-79"/>
            </a:endParaRPr>
          </a:p>
          <a:p>
            <a:pPr algn="just">
              <a:lnSpc>
                <a:spcPct val="150000"/>
              </a:lnSpc>
              <a:buFont typeface="+mj-lt"/>
              <a:buAutoNum type="arabicPeriod"/>
              <a:defRPr/>
            </a:pPr>
            <a:r>
              <a:rPr lang="he-IL" sz="1600" dirty="0">
                <a:latin typeface="David" panose="020E0502060401010101" pitchFamily="34" charset="-79"/>
                <a:cs typeface="David" panose="020E0502060401010101" pitchFamily="34" charset="-79"/>
              </a:rPr>
              <a:t>הכנסותיה של המערערת מעבודות דוגמנות ברחבי העולם הועברו לחברות זרות שנשלטו ונוהלו מישראל.</a:t>
            </a:r>
          </a:p>
          <a:p>
            <a:pPr algn="just">
              <a:lnSpc>
                <a:spcPct val="150000"/>
              </a:lnSpc>
              <a:buFont typeface="+mj-lt"/>
              <a:buAutoNum type="arabicPeriod"/>
              <a:defRPr/>
            </a:pPr>
            <a:r>
              <a:rPr lang="he-IL" sz="1600" dirty="0">
                <a:latin typeface="David" panose="020E0502060401010101" pitchFamily="34" charset="-79"/>
                <a:cs typeface="David" panose="020E0502060401010101" pitchFamily="34" charset="-79"/>
              </a:rPr>
              <a:t>המערערת לא הציגה מדינה אחרת בה היא תושבת לצרכי מס.</a:t>
            </a:r>
          </a:p>
        </p:txBody>
      </p:sp>
      <p:sp>
        <p:nvSpPr>
          <p:cNvPr id="2" name="מציין מיקום של מספר שקופית 1">
            <a:extLst>
              <a:ext uri="{FF2B5EF4-FFF2-40B4-BE49-F238E27FC236}">
                <a16:creationId xmlns:a16="http://schemas.microsoft.com/office/drawing/2014/main" id="{D2606807-3A92-4A20-95E6-3EA26D587E8F}"/>
              </a:ext>
            </a:extLst>
          </p:cNvPr>
          <p:cNvSpPr>
            <a:spLocks noGrp="1"/>
          </p:cNvSpPr>
          <p:nvPr>
            <p:ph type="sldNum" sz="quarter" idx="12"/>
          </p:nvPr>
        </p:nvSpPr>
        <p:spPr/>
        <p:txBody>
          <a:bodyPr/>
          <a:lstStyle/>
          <a:p>
            <a:pPr>
              <a:defRPr/>
            </a:pPr>
            <a:fld id="{CFEB8C72-AF7D-4CA1-A428-8AB4BC4254B6}" type="slidenum">
              <a:rPr lang="he-IL" altLang="he-IL" smtClean="0"/>
              <a:pPr>
                <a:defRPr/>
              </a:pPr>
              <a:t>19</a:t>
            </a:fld>
            <a:endParaRPr lang="en-US" altLang="he-IL"/>
          </a:p>
        </p:txBody>
      </p:sp>
    </p:spTree>
    <p:extLst>
      <p:ext uri="{BB962C8B-B14F-4D97-AF65-F5344CB8AC3E}">
        <p14:creationId xmlns:p14="http://schemas.microsoft.com/office/powerpoint/2010/main" val="603905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407F155-0C4F-449C-B7D1-F72DFAA4EA24}"/>
              </a:ext>
            </a:extLst>
          </p:cNvPr>
          <p:cNvSpPr>
            <a:spLocks noGrp="1" noChangeArrowheads="1"/>
          </p:cNvSpPr>
          <p:nvPr>
            <p:ph idx="1"/>
          </p:nvPr>
        </p:nvSpPr>
        <p:spPr>
          <a:xfrm>
            <a:off x="428625" y="981075"/>
            <a:ext cx="8229600" cy="5019675"/>
          </a:xfrm>
        </p:spPr>
        <p:txBody>
          <a:bodyPr/>
          <a:lstStyle/>
          <a:p>
            <a:pPr marL="360363" indent="-360363" algn="just">
              <a:spcBef>
                <a:spcPts val="600"/>
              </a:spcBef>
              <a:buFont typeface="+mj-lt"/>
              <a:buAutoNum type="arabicPeriod"/>
            </a:pPr>
            <a:r>
              <a:rPr lang="he-IL" altLang="he-IL" sz="2700" b="1" dirty="0">
                <a:latin typeface="David" panose="020E0502060401010101" pitchFamily="34" charset="-79"/>
                <a:cs typeface="David" panose="020E0502060401010101" pitchFamily="34" charset="-79"/>
              </a:rPr>
              <a:t>בחינת תושבות של יחידים</a:t>
            </a:r>
          </a:p>
          <a:p>
            <a:pPr marL="720725" indent="-277813" algn="just" defTabSz="895350">
              <a:spcBef>
                <a:spcPts val="600"/>
              </a:spcBef>
              <a:buFont typeface="Arial" panose="020B0604020202020204" pitchFamily="34" charset="0"/>
              <a:buChar char="•"/>
            </a:pPr>
            <a:r>
              <a:rPr lang="he-IL" altLang="he-IL" sz="2400" dirty="0">
                <a:latin typeface="David" panose="020E0502060401010101" pitchFamily="34" charset="-79"/>
                <a:cs typeface="David" panose="020E0502060401010101" pitchFamily="34" charset="-79"/>
              </a:rPr>
              <a:t>הגדרת תושב ישראל לגבי יחיד</a:t>
            </a:r>
          </a:p>
          <a:p>
            <a:pPr marL="1163638" lvl="2" indent="-320675" algn="just" defTabSz="895350">
              <a:spcBef>
                <a:spcPts val="600"/>
              </a:spcBef>
              <a:buFont typeface="Wingdings" panose="05000000000000000000" pitchFamily="2" charset="2"/>
              <a:buChar char="§"/>
            </a:pPr>
            <a:r>
              <a:rPr lang="he-IL" altLang="he-IL" sz="2000" dirty="0">
                <a:latin typeface="David" panose="020E0502060401010101" pitchFamily="34" charset="-79"/>
                <a:cs typeface="David" panose="020E0502060401010101" pitchFamily="34" charset="-79"/>
              </a:rPr>
              <a:t>מבחן המהותי - מרכז החיים</a:t>
            </a:r>
          </a:p>
          <a:p>
            <a:pPr marL="1163638" lvl="2" indent="-320675" algn="just" defTabSz="895350">
              <a:spcBef>
                <a:spcPts val="600"/>
              </a:spcBef>
              <a:buFont typeface="Wingdings" panose="05000000000000000000" pitchFamily="2" charset="2"/>
              <a:buChar char="§"/>
            </a:pPr>
            <a:r>
              <a:rPr lang="he-IL" altLang="he-IL" sz="2000" dirty="0">
                <a:latin typeface="David" panose="020E0502060401010101" pitchFamily="34" charset="-79"/>
                <a:cs typeface="David" panose="020E0502060401010101" pitchFamily="34" charset="-79"/>
              </a:rPr>
              <a:t>מבחן הכמותי - חזקת הימים</a:t>
            </a:r>
          </a:p>
          <a:p>
            <a:pPr marL="720725" indent="-277813" algn="just" defTabSz="895350">
              <a:spcBef>
                <a:spcPts val="600"/>
              </a:spcBef>
              <a:buFont typeface="Arial" panose="020B0604020202020204" pitchFamily="34" charset="0"/>
              <a:buChar char="•"/>
            </a:pPr>
            <a:r>
              <a:rPr lang="he-IL" altLang="he-IL" sz="2400" dirty="0">
                <a:latin typeface="David" panose="020E0502060401010101" pitchFamily="34" charset="-79"/>
                <a:cs typeface="David" panose="020E0502060401010101" pitchFamily="34" charset="-79"/>
              </a:rPr>
              <a:t>הגדרת תושב חוץ לגבי יחיד</a:t>
            </a:r>
          </a:p>
          <a:p>
            <a:pPr marL="1163638" lvl="2" indent="-320675" algn="just" defTabSz="895350">
              <a:spcBef>
                <a:spcPts val="600"/>
              </a:spcBef>
              <a:buFont typeface="Wingdings" panose="05000000000000000000" pitchFamily="2" charset="2"/>
              <a:buChar char="§"/>
            </a:pPr>
            <a:r>
              <a:rPr lang="he-IL" altLang="he-IL" sz="2000" dirty="0">
                <a:latin typeface="David" panose="020E0502060401010101" pitchFamily="34" charset="-79"/>
                <a:cs typeface="David" panose="020E0502060401010101" pitchFamily="34" charset="-79"/>
              </a:rPr>
              <a:t>מי שאינו תושב ישראל</a:t>
            </a:r>
          </a:p>
          <a:p>
            <a:pPr marL="1163638" lvl="2" indent="-320675" algn="just" defTabSz="895350">
              <a:spcBef>
                <a:spcPts val="600"/>
              </a:spcBef>
              <a:buFont typeface="Wingdings" panose="05000000000000000000" pitchFamily="2" charset="2"/>
              <a:buChar char="§"/>
            </a:pPr>
            <a:r>
              <a:rPr lang="he-IL" altLang="he-IL" sz="2000" dirty="0">
                <a:latin typeface="David" panose="020E0502060401010101" pitchFamily="34" charset="-79"/>
                <a:cs typeface="David" panose="020E0502060401010101" pitchFamily="34" charset="-79"/>
              </a:rPr>
              <a:t>המבחן הארבע שנתי</a:t>
            </a:r>
          </a:p>
          <a:p>
            <a:pPr marL="720725" indent="-277813" algn="just" defTabSz="895350">
              <a:spcBef>
                <a:spcPts val="600"/>
              </a:spcBef>
              <a:buFont typeface="Arial" panose="020B0604020202020204" pitchFamily="34" charset="0"/>
              <a:buChar char="•"/>
            </a:pPr>
            <a:r>
              <a:rPr lang="he-IL" altLang="he-IL" sz="2400" dirty="0">
                <a:latin typeface="David" panose="020E0502060401010101" pitchFamily="34" charset="-79"/>
                <a:cs typeface="David" panose="020E0502060401010101" pitchFamily="34" charset="-79"/>
              </a:rPr>
              <a:t>תקנות מס הכנסה - קביעת תושבות של יחידים</a:t>
            </a:r>
          </a:p>
          <a:p>
            <a:pPr marL="720725" indent="-277813" algn="just" defTabSz="895350">
              <a:spcBef>
                <a:spcPts val="600"/>
              </a:spcBef>
              <a:buFont typeface="Arial" panose="020B0604020202020204" pitchFamily="34" charset="0"/>
              <a:buChar char="•"/>
            </a:pPr>
            <a:r>
              <a:rPr lang="he-IL" altLang="he-IL" sz="2400" dirty="0">
                <a:latin typeface="David" panose="020E0502060401010101" pitchFamily="34" charset="-79"/>
                <a:cs typeface="David" panose="020E0502060401010101" pitchFamily="34" charset="-79"/>
              </a:rPr>
              <a:t>אמנות המס - מבחני "שוברי שוויון"</a:t>
            </a:r>
          </a:p>
          <a:p>
            <a:pPr>
              <a:lnSpc>
                <a:spcPct val="90000"/>
              </a:lnSpc>
              <a:spcBef>
                <a:spcPct val="60000"/>
              </a:spcBef>
            </a:pPr>
            <a:endParaRPr lang="he-IL" altLang="he-IL" sz="2300" dirty="0">
              <a:latin typeface="David" panose="020E0502060401010101" pitchFamily="34" charset="-79"/>
              <a:cs typeface="David" panose="020E0502060401010101" pitchFamily="34" charset="-79"/>
            </a:endParaRPr>
          </a:p>
          <a:p>
            <a:pPr>
              <a:lnSpc>
                <a:spcPct val="90000"/>
              </a:lnSpc>
              <a:spcBef>
                <a:spcPct val="60000"/>
              </a:spcBef>
            </a:pPr>
            <a:endParaRPr lang="he-IL" altLang="he-IL" sz="2300" dirty="0">
              <a:latin typeface="David" panose="020E0502060401010101" pitchFamily="34" charset="-79"/>
              <a:cs typeface="David" panose="020E0502060401010101" pitchFamily="34" charset="-79"/>
            </a:endParaRPr>
          </a:p>
          <a:p>
            <a:pPr>
              <a:lnSpc>
                <a:spcPct val="90000"/>
              </a:lnSpc>
              <a:spcBef>
                <a:spcPct val="60000"/>
              </a:spcBef>
            </a:pPr>
            <a:endParaRPr lang="he-IL" altLang="he-IL" sz="2300" dirty="0">
              <a:latin typeface="David" panose="020E0502060401010101" pitchFamily="34" charset="-79"/>
              <a:cs typeface="David" panose="020E0502060401010101" pitchFamily="34" charset="-79"/>
            </a:endParaRPr>
          </a:p>
          <a:p>
            <a:pPr>
              <a:lnSpc>
                <a:spcPct val="90000"/>
              </a:lnSpc>
              <a:spcBef>
                <a:spcPct val="60000"/>
              </a:spcBef>
            </a:pPr>
            <a:endParaRPr lang="en-US" altLang="he-IL" sz="2300" dirty="0">
              <a:latin typeface="David" panose="020E0502060401010101" pitchFamily="34" charset="-79"/>
              <a:cs typeface="David" panose="020E0502060401010101" pitchFamily="34" charset="-79"/>
            </a:endParaRPr>
          </a:p>
          <a:p>
            <a:pPr>
              <a:lnSpc>
                <a:spcPct val="90000"/>
              </a:lnSpc>
              <a:spcBef>
                <a:spcPct val="60000"/>
              </a:spcBef>
            </a:pPr>
            <a:endParaRPr lang="en-US" altLang="he-IL" sz="2300" dirty="0">
              <a:latin typeface="David" panose="020E0502060401010101" pitchFamily="34" charset="-79"/>
              <a:cs typeface="David" panose="020E0502060401010101" pitchFamily="34" charset="-79"/>
            </a:endParaRPr>
          </a:p>
          <a:p>
            <a:pPr algn="just">
              <a:lnSpc>
                <a:spcPct val="90000"/>
              </a:lnSpc>
              <a:spcBef>
                <a:spcPct val="60000"/>
              </a:spcBef>
            </a:pPr>
            <a:endParaRPr lang="en-US" altLang="he-IL" sz="2300" dirty="0">
              <a:solidFill>
                <a:srgbClr val="FF0000"/>
              </a:solidFill>
              <a:latin typeface="David" panose="020E0502060401010101" pitchFamily="34" charset="-79"/>
              <a:cs typeface="David" panose="020E0502060401010101" pitchFamily="34" charset="-79"/>
            </a:endParaRPr>
          </a:p>
        </p:txBody>
      </p:sp>
      <p:sp>
        <p:nvSpPr>
          <p:cNvPr id="8196" name="מלבן 2">
            <a:extLst>
              <a:ext uri="{FF2B5EF4-FFF2-40B4-BE49-F238E27FC236}">
                <a16:creationId xmlns:a16="http://schemas.microsoft.com/office/drawing/2014/main" id="{C68974BC-B27E-4122-9EBE-566AFA663977}"/>
              </a:ext>
            </a:extLst>
          </p:cNvPr>
          <p:cNvSpPr>
            <a:spLocks noChangeArrowheads="1"/>
          </p:cNvSpPr>
          <p:nvPr/>
        </p:nvSpPr>
        <p:spPr bwMode="auto">
          <a:xfrm>
            <a:off x="611188" y="115888"/>
            <a:ext cx="7848600" cy="60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lnSpc>
                <a:spcPct val="90000"/>
              </a:lnSpc>
              <a:spcBef>
                <a:spcPct val="60000"/>
              </a:spcBef>
              <a:buFontTx/>
              <a:buNone/>
            </a:pPr>
            <a:r>
              <a:rPr lang="he-IL" altLang="he-IL" sz="3600" b="1" dirty="0">
                <a:latin typeface="David" panose="020E0502060401010101" pitchFamily="34" charset="-79"/>
                <a:cs typeface="David" panose="020E0502060401010101" pitchFamily="34" charset="-79"/>
              </a:rPr>
              <a:t>נושאי ההרצאה</a:t>
            </a:r>
            <a:endParaRPr lang="en-US" altLang="he-IL" sz="3600" b="1" dirty="0">
              <a:latin typeface="David" panose="020E0502060401010101" pitchFamily="34" charset="-79"/>
              <a:cs typeface="David" panose="020E0502060401010101" pitchFamily="34" charset="-79"/>
            </a:endParaRPr>
          </a:p>
        </p:txBody>
      </p:sp>
      <p:sp>
        <p:nvSpPr>
          <p:cNvPr id="2" name="מציין מיקום של מספר שקופית 1">
            <a:extLst>
              <a:ext uri="{FF2B5EF4-FFF2-40B4-BE49-F238E27FC236}">
                <a16:creationId xmlns:a16="http://schemas.microsoft.com/office/drawing/2014/main" id="{EFF4BF25-411E-496A-A170-224ED886407A}"/>
              </a:ext>
            </a:extLst>
          </p:cNvPr>
          <p:cNvSpPr>
            <a:spLocks noGrp="1"/>
          </p:cNvSpPr>
          <p:nvPr>
            <p:ph type="sldNum" sz="quarter" idx="12"/>
          </p:nvPr>
        </p:nvSpPr>
        <p:spPr>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fld id="{CFEB8C72-AF7D-4CA1-A428-8AB4BC4254B6}" type="slidenum">
              <a:rPr lang="he-IL" altLang="he-IL" smtClean="0"/>
              <a:pPr/>
              <a:t>2</a:t>
            </a:fld>
            <a:endParaRPr lang="en-US" altLang="he-IL" dirty="0"/>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8A844668-E0CD-4000-B19E-08131132B081}"/>
              </a:ext>
            </a:extLst>
          </p:cNvPr>
          <p:cNvSpPr>
            <a:spLocks noGrp="1"/>
          </p:cNvSpPr>
          <p:nvPr>
            <p:ph idx="1"/>
          </p:nvPr>
        </p:nvSpPr>
        <p:spPr>
          <a:xfrm>
            <a:off x="683568" y="908720"/>
            <a:ext cx="8229600" cy="4857750"/>
          </a:xfrm>
        </p:spPr>
        <p:txBody>
          <a:bodyPr/>
          <a:lstStyle/>
          <a:p>
            <a:pPr marL="514350" indent="-514350" algn="just">
              <a:lnSpc>
                <a:spcPct val="150000"/>
              </a:lnSpc>
              <a:buFontTx/>
              <a:buAutoNum type="arabicPeriod"/>
              <a:defRPr/>
            </a:pPr>
            <a:endParaRPr lang="he-IL" sz="2000" dirty="0"/>
          </a:p>
          <a:p>
            <a:pPr algn="just">
              <a:defRPr/>
            </a:pPr>
            <a:endParaRPr lang="he-IL" sz="3000" dirty="0"/>
          </a:p>
        </p:txBody>
      </p:sp>
      <p:sp>
        <p:nvSpPr>
          <p:cNvPr id="4" name="כותרת 3">
            <a:extLst>
              <a:ext uri="{FF2B5EF4-FFF2-40B4-BE49-F238E27FC236}">
                <a16:creationId xmlns:a16="http://schemas.microsoft.com/office/drawing/2014/main" id="{FCA5D624-6672-467A-99FF-764F6D43EA15}"/>
              </a:ext>
            </a:extLst>
          </p:cNvPr>
          <p:cNvSpPr>
            <a:spLocks noGrp="1"/>
          </p:cNvSpPr>
          <p:nvPr>
            <p:ph type="title"/>
          </p:nvPr>
        </p:nvSpPr>
        <p:spPr>
          <a:xfrm>
            <a:off x="410145" y="-234280"/>
            <a:ext cx="8229600" cy="1143000"/>
          </a:xfrm>
        </p:spPr>
        <p:txBody>
          <a:bodyPr/>
          <a:lstStyle/>
          <a:p>
            <a:pPr>
              <a:tabLst>
                <a:tab pos="984250" algn="l"/>
              </a:tabLst>
            </a:pPr>
            <a:r>
              <a:rPr lang="he-IL" altLang="he-IL" sz="3200" b="1" dirty="0">
                <a:solidFill>
                  <a:srgbClr val="000000"/>
                </a:solidFill>
                <a:latin typeface="David" panose="020E0502060401010101" pitchFamily="34" charset="-79"/>
                <a:cs typeface="David" panose="020E0502060401010101" pitchFamily="34" charset="-79"/>
              </a:rPr>
              <a:t>מבחן מרכז החיים - במקרה של פיצול התא המשפחתי</a:t>
            </a:r>
            <a:endParaRPr lang="he-IL" sz="3200" dirty="0">
              <a:latin typeface="David" panose="020E0502060401010101" pitchFamily="34" charset="-79"/>
              <a:cs typeface="David" panose="020E0502060401010101" pitchFamily="34" charset="-79"/>
            </a:endParaRPr>
          </a:p>
        </p:txBody>
      </p:sp>
      <p:sp>
        <p:nvSpPr>
          <p:cNvPr id="5" name="מציין מיקום תוכן 2">
            <a:extLst>
              <a:ext uri="{FF2B5EF4-FFF2-40B4-BE49-F238E27FC236}">
                <a16:creationId xmlns:a16="http://schemas.microsoft.com/office/drawing/2014/main" id="{A825F293-09C5-463E-9DE7-7447D11C78DA}"/>
              </a:ext>
            </a:extLst>
          </p:cNvPr>
          <p:cNvSpPr txBox="1">
            <a:spLocks/>
          </p:cNvSpPr>
          <p:nvPr/>
        </p:nvSpPr>
        <p:spPr bwMode="auto">
          <a:xfrm>
            <a:off x="502593" y="908720"/>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lgn="just">
              <a:lnSpc>
                <a:spcPct val="150000"/>
              </a:lnSpc>
              <a:buFontTx/>
              <a:buNone/>
              <a:defRPr/>
            </a:pPr>
            <a:r>
              <a:rPr lang="he-IL" sz="1800" u="sng" kern="0" dirty="0">
                <a:latin typeface="David" panose="020E0502060401010101" pitchFamily="34" charset="-79"/>
                <a:cs typeface="David" panose="020E0502060401010101" pitchFamily="34" charset="-79"/>
              </a:rPr>
              <a:t>ע"א 4862/13 </a:t>
            </a:r>
            <a:r>
              <a:rPr lang="he-IL" sz="1800" b="1" u="sng" kern="0" dirty="0">
                <a:latin typeface="David" panose="020E0502060401010101" pitchFamily="34" charset="-79"/>
                <a:cs typeface="David" panose="020E0502060401010101" pitchFamily="34" charset="-79"/>
              </a:rPr>
              <a:t>פ"ש כפר סבא נ' מיכאל ספיר</a:t>
            </a:r>
          </a:p>
          <a:p>
            <a:pPr marL="0" indent="0" algn="just">
              <a:lnSpc>
                <a:spcPct val="150000"/>
              </a:lnSpc>
              <a:buFontTx/>
              <a:buNone/>
              <a:defRPr/>
            </a:pPr>
            <a:r>
              <a:rPr lang="he-IL" sz="1800" dirty="0">
                <a:latin typeface="David" panose="020E0502060401010101" pitchFamily="34" charset="-79"/>
                <a:cs typeface="David" panose="020E0502060401010101" pitchFamily="34" charset="-79"/>
              </a:rPr>
              <a:t>הנישום ומשפחתו חיו בסינגפור בין השנים 1994 עד 1998, במסגרת שליחות של הנישום עבור חברה ישראלית בה עבד, כשבשנת 1998, עם סיום עבודתו, חזרו לישראל. הנישום חזר לסינגפור בשנת 2001, בתחילה כדי לעבוד עבור גורם סינגפורי בסינגפור ולאחר מכן במסגרת עצמאית של חברה בבעלותו, כאשר משפחתו (בת זוגו ובנותיו) נותרה לחיות בישראל.</a:t>
            </a:r>
          </a:p>
          <a:p>
            <a:pPr marL="0" indent="0" algn="just">
              <a:lnSpc>
                <a:spcPct val="150000"/>
              </a:lnSpc>
              <a:buFontTx/>
              <a:buNone/>
              <a:defRPr/>
            </a:pPr>
            <a:r>
              <a:rPr lang="he-IL" sz="1800" dirty="0">
                <a:latin typeface="David" panose="020E0502060401010101" pitchFamily="34" charset="-79"/>
                <a:cs typeface="David" panose="020E0502060401010101" pitchFamily="34" charset="-79"/>
              </a:rPr>
              <a:t>ביהמ"ש המחוזי והעליון קבעו, כי הנישום הינו תושב חוץ למרות שמשפחתו התגוררה בישראל.</a:t>
            </a:r>
          </a:p>
          <a:p>
            <a:pPr marL="0" indent="0" algn="just">
              <a:lnSpc>
                <a:spcPct val="150000"/>
              </a:lnSpc>
              <a:buFontTx/>
              <a:buNone/>
              <a:defRPr/>
            </a:pPr>
            <a:endParaRPr lang="he-IL" sz="1800" u="sng" kern="0" dirty="0">
              <a:latin typeface="David" panose="020E0502060401010101" pitchFamily="34" charset="-79"/>
              <a:cs typeface="David" panose="020E0502060401010101" pitchFamily="34" charset="-79"/>
            </a:endParaRPr>
          </a:p>
          <a:p>
            <a:pPr marL="0" indent="0" algn="just">
              <a:lnSpc>
                <a:spcPct val="150000"/>
              </a:lnSpc>
              <a:buFontTx/>
              <a:buNone/>
              <a:defRPr/>
            </a:pPr>
            <a:r>
              <a:rPr lang="he-IL" sz="1800" u="sng" kern="0" dirty="0">
                <a:latin typeface="David" panose="020E0502060401010101" pitchFamily="34" charset="-79"/>
                <a:cs typeface="David" panose="020E0502060401010101" pitchFamily="34" charset="-79"/>
              </a:rPr>
              <a:t>עב"ל 1293-12-15 </a:t>
            </a:r>
            <a:r>
              <a:rPr lang="he-IL" sz="1800" b="1" u="sng" kern="0" dirty="0">
                <a:latin typeface="David" panose="020E0502060401010101" pitchFamily="34" charset="-79"/>
                <a:cs typeface="David" panose="020E0502060401010101" pitchFamily="34" charset="-79"/>
              </a:rPr>
              <a:t>פלוני נ' המוסד לביטוח לאומי</a:t>
            </a:r>
          </a:p>
          <a:p>
            <a:pPr marL="0" indent="0" algn="just">
              <a:lnSpc>
                <a:spcPct val="150000"/>
              </a:lnSpc>
              <a:buFontTx/>
              <a:buNone/>
              <a:defRPr/>
            </a:pPr>
            <a:r>
              <a:rPr lang="he-IL" sz="1800" dirty="0">
                <a:latin typeface="David" panose="020E0502060401010101" pitchFamily="34" charset="-79"/>
                <a:cs typeface="David" panose="020E0502060401010101" pitchFamily="34" charset="-79"/>
              </a:rPr>
              <a:t>מקום מגורי בני המשפחה הינה אינדיקציה משמעותית ביותר לקביעת מקום התושבות אך לא הבלעדית. לכן, ניתן לנהל חיי משפחה גם כאשר לכל אחד מבני המשפחה תושבות אחרת. </a:t>
            </a:r>
            <a:endParaRPr lang="he-IL" sz="1800" kern="0" dirty="0">
              <a:latin typeface="David" panose="020E0502060401010101" pitchFamily="34" charset="-79"/>
              <a:cs typeface="David" panose="020E0502060401010101" pitchFamily="34" charset="-79"/>
            </a:endParaRPr>
          </a:p>
          <a:p>
            <a:pPr marL="0" indent="0" algn="just">
              <a:lnSpc>
                <a:spcPct val="150000"/>
              </a:lnSpc>
              <a:buNone/>
              <a:defRPr/>
            </a:pPr>
            <a:endParaRPr lang="he-IL" sz="1600" dirty="0">
              <a:latin typeface="David" panose="020E0502060401010101" pitchFamily="34" charset="-79"/>
              <a:cs typeface="David" panose="020E0502060401010101" pitchFamily="34" charset="-79"/>
            </a:endParaRPr>
          </a:p>
        </p:txBody>
      </p:sp>
      <p:sp>
        <p:nvSpPr>
          <p:cNvPr id="2" name="מציין מיקום של מספר שקופית 1">
            <a:extLst>
              <a:ext uri="{FF2B5EF4-FFF2-40B4-BE49-F238E27FC236}">
                <a16:creationId xmlns:a16="http://schemas.microsoft.com/office/drawing/2014/main" id="{34A9427D-097D-4290-B6BE-EE6744FAFEB7}"/>
              </a:ext>
            </a:extLst>
          </p:cNvPr>
          <p:cNvSpPr>
            <a:spLocks noGrp="1"/>
          </p:cNvSpPr>
          <p:nvPr>
            <p:ph type="sldNum" sz="quarter" idx="12"/>
          </p:nvPr>
        </p:nvSpPr>
        <p:spPr/>
        <p:txBody>
          <a:bodyPr/>
          <a:lstStyle/>
          <a:p>
            <a:pPr>
              <a:defRPr/>
            </a:pPr>
            <a:fld id="{CFEB8C72-AF7D-4CA1-A428-8AB4BC4254B6}" type="slidenum">
              <a:rPr lang="he-IL" altLang="he-IL" smtClean="0"/>
              <a:pPr>
                <a:defRPr/>
              </a:pPr>
              <a:t>20</a:t>
            </a:fld>
            <a:endParaRPr lang="en-US" altLang="he-IL" dirty="0"/>
          </a:p>
        </p:txBody>
      </p:sp>
    </p:spTree>
    <p:extLst>
      <p:ext uri="{BB962C8B-B14F-4D97-AF65-F5344CB8AC3E}">
        <p14:creationId xmlns:p14="http://schemas.microsoft.com/office/powerpoint/2010/main" val="1248002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E2AC0AA-8CEA-4E54-8B35-69E666088029}"/>
              </a:ext>
            </a:extLst>
          </p:cNvPr>
          <p:cNvSpPr>
            <a:spLocks noGrp="1" noChangeArrowheads="1"/>
          </p:cNvSpPr>
          <p:nvPr>
            <p:ph idx="1"/>
          </p:nvPr>
        </p:nvSpPr>
        <p:spPr>
          <a:xfrm>
            <a:off x="428625" y="134938"/>
            <a:ext cx="8229600" cy="5865812"/>
          </a:xfrm>
        </p:spPr>
        <p:txBody>
          <a:bodyPr/>
          <a:lstStyle/>
          <a:p>
            <a:pPr>
              <a:lnSpc>
                <a:spcPct val="90000"/>
              </a:lnSpc>
              <a:buFont typeface="Wingdings" panose="05000000000000000000" pitchFamily="2" charset="2"/>
              <a:buNone/>
              <a:defRPr/>
            </a:pPr>
            <a:endParaRPr lang="he-IL" altLang="he-IL" b="1" dirty="0">
              <a:latin typeface="David" panose="020E0502060401010101" pitchFamily="34" charset="-79"/>
              <a:cs typeface="David" panose="020E0502060401010101" pitchFamily="34" charset="-79"/>
            </a:endParaRPr>
          </a:p>
          <a:p>
            <a:pPr marL="0" indent="0" algn="just">
              <a:lnSpc>
                <a:spcPct val="90000"/>
              </a:lnSpc>
              <a:spcBef>
                <a:spcPct val="60000"/>
              </a:spcBef>
              <a:buFontTx/>
              <a:buNone/>
              <a:defRPr/>
            </a:pPr>
            <a:endParaRPr lang="he-IL" altLang="he-IL" sz="2400" b="1" dirty="0">
              <a:solidFill>
                <a:srgbClr val="FF0000"/>
              </a:solidFill>
              <a:latin typeface="David" panose="020E0502060401010101" pitchFamily="34" charset="-79"/>
              <a:cs typeface="David" panose="020E0502060401010101" pitchFamily="34" charset="-79"/>
            </a:endParaRPr>
          </a:p>
          <a:p>
            <a:pPr marL="0" indent="0" algn="just">
              <a:lnSpc>
                <a:spcPct val="90000"/>
              </a:lnSpc>
              <a:spcBef>
                <a:spcPct val="60000"/>
              </a:spcBef>
              <a:buFontTx/>
              <a:buNone/>
              <a:defRPr/>
            </a:pPr>
            <a:endParaRPr lang="he-IL" altLang="he-IL" sz="2400" b="1" dirty="0">
              <a:solidFill>
                <a:srgbClr val="FF0000"/>
              </a:solidFill>
              <a:latin typeface="David" panose="020E0502060401010101" pitchFamily="34" charset="-79"/>
              <a:cs typeface="David" panose="020E0502060401010101" pitchFamily="34" charset="-79"/>
            </a:endParaRPr>
          </a:p>
          <a:p>
            <a:pPr marL="0" indent="0" algn="just">
              <a:lnSpc>
                <a:spcPct val="90000"/>
              </a:lnSpc>
              <a:spcBef>
                <a:spcPct val="60000"/>
              </a:spcBef>
              <a:buFontTx/>
              <a:buNone/>
              <a:defRPr/>
            </a:pPr>
            <a:endParaRPr lang="he-IL" altLang="he-IL" sz="2400" b="1" dirty="0">
              <a:solidFill>
                <a:srgbClr val="FF0000"/>
              </a:solidFill>
              <a:latin typeface="David" panose="020E0502060401010101" pitchFamily="34" charset="-79"/>
              <a:cs typeface="David" panose="020E0502060401010101" pitchFamily="34" charset="-79"/>
            </a:endParaRPr>
          </a:p>
          <a:p>
            <a:pPr marL="0" indent="0" algn="ctr">
              <a:lnSpc>
                <a:spcPct val="150000"/>
              </a:lnSpc>
              <a:spcBef>
                <a:spcPts val="0"/>
              </a:spcBef>
              <a:buNone/>
              <a:defRPr/>
            </a:pPr>
            <a:r>
              <a:rPr lang="he-IL" altLang="he-IL" sz="5400" b="1" kern="1200" dirty="0">
                <a:latin typeface="David" panose="020E0502060401010101" pitchFamily="34" charset="-79"/>
                <a:cs typeface="David" panose="020E0502060401010101" pitchFamily="34" charset="-79"/>
              </a:rPr>
              <a:t>הגדרת תושב חוץ לגבי יחיד</a:t>
            </a:r>
            <a:endParaRPr lang="en-US" altLang="he-IL" sz="5400" b="1" kern="1200" dirty="0">
              <a:latin typeface="David" panose="020E0502060401010101" pitchFamily="34" charset="-79"/>
              <a:cs typeface="David" panose="020E0502060401010101" pitchFamily="34" charset="-79"/>
            </a:endParaRPr>
          </a:p>
        </p:txBody>
      </p:sp>
      <p:sp>
        <p:nvSpPr>
          <p:cNvPr id="2" name="מציין מיקום של מספר שקופית 1">
            <a:extLst>
              <a:ext uri="{FF2B5EF4-FFF2-40B4-BE49-F238E27FC236}">
                <a16:creationId xmlns:a16="http://schemas.microsoft.com/office/drawing/2014/main" id="{0E8F3642-B01E-48B3-A676-4D8C525577D3}"/>
              </a:ext>
            </a:extLst>
          </p:cNvPr>
          <p:cNvSpPr>
            <a:spLocks noGrp="1"/>
          </p:cNvSpPr>
          <p:nvPr>
            <p:ph type="sldNum" sz="quarter" idx="12"/>
          </p:nvPr>
        </p:nvSpPr>
        <p:spPr/>
        <p:txBody>
          <a:bodyPr/>
          <a:lstStyle/>
          <a:p>
            <a:pPr>
              <a:defRPr/>
            </a:pPr>
            <a:fld id="{CFEB8C72-AF7D-4CA1-A428-8AB4BC4254B6}" type="slidenum">
              <a:rPr lang="he-IL" altLang="he-IL" smtClean="0"/>
              <a:pPr>
                <a:defRPr/>
              </a:pPr>
              <a:t>21</a:t>
            </a:fld>
            <a:endParaRPr lang="en-US" altLang="he-IL" dirty="0"/>
          </a:p>
        </p:txBody>
      </p:sp>
    </p:spTree>
    <p:extLst>
      <p:ext uri="{BB962C8B-B14F-4D97-AF65-F5344CB8AC3E}">
        <p14:creationId xmlns:p14="http://schemas.microsoft.com/office/powerpoint/2010/main" val="1824880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a:extLst>
              <a:ext uri="{FF2B5EF4-FFF2-40B4-BE49-F238E27FC236}">
                <a16:creationId xmlns:a16="http://schemas.microsoft.com/office/drawing/2014/main" id="{6776CA74-35B4-4AB4-8F19-C600ADF8726E}"/>
              </a:ext>
            </a:extLst>
          </p:cNvPr>
          <p:cNvSpPr>
            <a:spLocks noGrp="1" noChangeArrowheads="1"/>
          </p:cNvSpPr>
          <p:nvPr>
            <p:ph type="title"/>
          </p:nvPr>
        </p:nvSpPr>
        <p:spPr>
          <a:xfrm>
            <a:off x="457200" y="0"/>
            <a:ext cx="8229600" cy="765175"/>
          </a:xfrm>
        </p:spPr>
        <p:txBody>
          <a:bodyPr/>
          <a:lstStyle/>
          <a:p>
            <a:r>
              <a:rPr lang="he-IL" altLang="he-IL" sz="3600" b="1" dirty="0">
                <a:latin typeface="David" panose="020E0502060401010101" pitchFamily="34" charset="-79"/>
                <a:cs typeface="David" panose="020E0502060401010101" pitchFamily="34" charset="-79"/>
              </a:rPr>
              <a:t>מיהו תושב חוץ?</a:t>
            </a:r>
          </a:p>
        </p:txBody>
      </p:sp>
      <p:sp>
        <p:nvSpPr>
          <p:cNvPr id="3" name="מציין מיקום תוכן 2">
            <a:extLst>
              <a:ext uri="{FF2B5EF4-FFF2-40B4-BE49-F238E27FC236}">
                <a16:creationId xmlns:a16="http://schemas.microsoft.com/office/drawing/2014/main" id="{8A844668-E0CD-4000-B19E-08131132B081}"/>
              </a:ext>
            </a:extLst>
          </p:cNvPr>
          <p:cNvSpPr>
            <a:spLocks noGrp="1"/>
          </p:cNvSpPr>
          <p:nvPr>
            <p:ph idx="1"/>
          </p:nvPr>
        </p:nvSpPr>
        <p:spPr>
          <a:xfrm>
            <a:off x="482600" y="1268413"/>
            <a:ext cx="8229600" cy="4857750"/>
          </a:xfrm>
        </p:spPr>
        <p:txBody>
          <a:bodyPr/>
          <a:lstStyle/>
          <a:p>
            <a:pPr marL="514350" indent="-514350" algn="just">
              <a:lnSpc>
                <a:spcPct val="150000"/>
              </a:lnSpc>
              <a:buFontTx/>
              <a:buAutoNum type="arabicPeriod"/>
              <a:defRPr/>
            </a:pPr>
            <a:r>
              <a:rPr lang="he-IL" sz="2000" dirty="0">
                <a:latin typeface="David" panose="020E0502060401010101" pitchFamily="34" charset="-79"/>
                <a:cs typeface="David" panose="020E0502060401010101" pitchFamily="34" charset="-79"/>
              </a:rPr>
              <a:t>מי שמרכז חייו אינו בישראל ("מבחן מרכז החיים"), או;</a:t>
            </a:r>
          </a:p>
          <a:p>
            <a:pPr marL="514350" indent="-514350" algn="just">
              <a:lnSpc>
                <a:spcPct val="150000"/>
              </a:lnSpc>
              <a:buFontTx/>
              <a:buAutoNum type="arabicPeriod"/>
              <a:defRPr/>
            </a:pPr>
            <a:endParaRPr lang="he-IL" sz="2000" dirty="0">
              <a:latin typeface="David" panose="020E0502060401010101" pitchFamily="34" charset="-79"/>
              <a:cs typeface="David" panose="020E0502060401010101" pitchFamily="34" charset="-79"/>
            </a:endParaRPr>
          </a:p>
          <a:p>
            <a:pPr marL="514350" indent="-514350" algn="just">
              <a:lnSpc>
                <a:spcPct val="150000"/>
              </a:lnSpc>
              <a:buFontTx/>
              <a:buAutoNum type="arabicPeriod"/>
              <a:defRPr/>
            </a:pPr>
            <a:r>
              <a:rPr lang="he-IL" sz="2000" dirty="0">
                <a:latin typeface="David" panose="020E0502060401010101" pitchFamily="34" charset="-79"/>
                <a:cs typeface="David" panose="020E0502060401010101" pitchFamily="34" charset="-79"/>
              </a:rPr>
              <a:t>יחיד ששהה במשך שנתיים לפחות 183 יום מחוץ לישראל ("מבחן כמותי") ובשנתיים לאחר מכן מרכז חייו היה מחוץ לישראל ("מבחן איכותי").</a:t>
            </a:r>
          </a:p>
          <a:p>
            <a:pPr marL="0" indent="0" algn="just">
              <a:buFontTx/>
              <a:buNone/>
              <a:defRPr/>
            </a:pPr>
            <a:endParaRPr lang="he-IL" sz="2000" dirty="0">
              <a:latin typeface="David" panose="020E0502060401010101" pitchFamily="34" charset="-79"/>
              <a:cs typeface="David" panose="020E0502060401010101" pitchFamily="34" charset="-79"/>
            </a:endParaRPr>
          </a:p>
          <a:p>
            <a:pPr marL="514350" indent="-514350" algn="just">
              <a:buFontTx/>
              <a:buAutoNum type="arabicPeriod"/>
              <a:defRPr/>
            </a:pPr>
            <a:endParaRPr lang="he-IL" sz="2000" dirty="0">
              <a:latin typeface="David" panose="020E0502060401010101" pitchFamily="34" charset="-79"/>
              <a:cs typeface="David" panose="020E0502060401010101" pitchFamily="34" charset="-79"/>
            </a:endParaRPr>
          </a:p>
          <a:p>
            <a:pPr algn="just">
              <a:defRPr/>
            </a:pPr>
            <a:endParaRPr lang="he-IL" sz="2000" dirty="0">
              <a:latin typeface="David" panose="020E0502060401010101" pitchFamily="34" charset="-79"/>
              <a:cs typeface="David" panose="020E0502060401010101" pitchFamily="34" charset="-79"/>
            </a:endParaRPr>
          </a:p>
        </p:txBody>
      </p:sp>
      <p:sp>
        <p:nvSpPr>
          <p:cNvPr id="5" name="מציין מיקום של מספר שקופית 1">
            <a:extLst>
              <a:ext uri="{FF2B5EF4-FFF2-40B4-BE49-F238E27FC236}">
                <a16:creationId xmlns:a16="http://schemas.microsoft.com/office/drawing/2014/main" id="{78AE6951-26E3-4753-93AD-B3F3C13264D5}"/>
              </a:ext>
            </a:extLst>
          </p:cNvPr>
          <p:cNvSpPr>
            <a:spLocks noGrp="1"/>
          </p:cNvSpPr>
          <p:nvPr>
            <p:ph type="sldNum" sz="quarter" idx="12"/>
          </p:nvPr>
        </p:nvSpPr>
        <p:spPr>
          <a:xfrm>
            <a:off x="468313" y="6381750"/>
            <a:ext cx="2133600" cy="476250"/>
          </a:xfrm>
        </p:spPr>
        <p:txBody>
          <a:bodyPr/>
          <a:lstStyle/>
          <a:p>
            <a:pPr>
              <a:defRPr/>
            </a:pPr>
            <a:fld id="{CFEB8C72-AF7D-4CA1-A428-8AB4BC4254B6}" type="slidenum">
              <a:rPr lang="he-IL" altLang="he-IL" smtClean="0"/>
              <a:pPr>
                <a:defRPr/>
              </a:pPr>
              <a:t>22</a:t>
            </a:fld>
            <a:endParaRPr lang="en-US" altLang="he-I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E2AC0AA-8CEA-4E54-8B35-69E666088029}"/>
              </a:ext>
            </a:extLst>
          </p:cNvPr>
          <p:cNvSpPr>
            <a:spLocks noGrp="1" noChangeArrowheads="1"/>
          </p:cNvSpPr>
          <p:nvPr>
            <p:ph idx="1"/>
          </p:nvPr>
        </p:nvSpPr>
        <p:spPr>
          <a:xfrm>
            <a:off x="477044" y="260648"/>
            <a:ext cx="8189912" cy="5452070"/>
          </a:xfrm>
        </p:spPr>
        <p:txBody>
          <a:bodyPr/>
          <a:lstStyle/>
          <a:p>
            <a:pPr>
              <a:lnSpc>
                <a:spcPct val="90000"/>
              </a:lnSpc>
              <a:buFont typeface="Wingdings" panose="05000000000000000000" pitchFamily="2" charset="2"/>
              <a:buNone/>
              <a:defRPr/>
            </a:pPr>
            <a:endParaRPr lang="he-IL" altLang="he-IL" b="1" dirty="0">
              <a:latin typeface="David" panose="020E0502060401010101" pitchFamily="34" charset="-79"/>
              <a:cs typeface="David" panose="020E0502060401010101" pitchFamily="34" charset="-79"/>
            </a:endParaRPr>
          </a:p>
          <a:p>
            <a:pPr marL="0" indent="0" algn="just">
              <a:lnSpc>
                <a:spcPct val="90000"/>
              </a:lnSpc>
              <a:spcBef>
                <a:spcPct val="60000"/>
              </a:spcBef>
              <a:buFontTx/>
              <a:buNone/>
              <a:defRPr/>
            </a:pPr>
            <a:endParaRPr lang="he-IL" altLang="he-IL" sz="2400" b="1" dirty="0">
              <a:solidFill>
                <a:srgbClr val="FF0000"/>
              </a:solidFill>
              <a:latin typeface="David" panose="020E0502060401010101" pitchFamily="34" charset="-79"/>
              <a:cs typeface="David" panose="020E0502060401010101" pitchFamily="34" charset="-79"/>
            </a:endParaRPr>
          </a:p>
          <a:p>
            <a:pPr marL="0" indent="0" algn="ctr">
              <a:lnSpc>
                <a:spcPct val="90000"/>
              </a:lnSpc>
              <a:spcBef>
                <a:spcPct val="60000"/>
              </a:spcBef>
              <a:buFontTx/>
              <a:buNone/>
              <a:defRPr/>
            </a:pPr>
            <a:r>
              <a:rPr lang="he-IL" altLang="he-IL" sz="4400" b="1" dirty="0">
                <a:latin typeface="David" panose="020E0502060401010101" pitchFamily="34" charset="-79"/>
                <a:cs typeface="David" panose="020E0502060401010101" pitchFamily="34" charset="-79"/>
              </a:rPr>
              <a:t>תקנות מס הכנסה -</a:t>
            </a:r>
          </a:p>
          <a:p>
            <a:pPr marL="0" indent="0" algn="ctr">
              <a:lnSpc>
                <a:spcPct val="150000"/>
              </a:lnSpc>
              <a:spcBef>
                <a:spcPct val="60000"/>
              </a:spcBef>
              <a:buFontTx/>
              <a:buNone/>
              <a:defRPr/>
            </a:pPr>
            <a:r>
              <a:rPr lang="he-IL" altLang="he-IL" b="1" dirty="0">
                <a:latin typeface="David" panose="020E0502060401010101" pitchFamily="34" charset="-79"/>
                <a:cs typeface="David" panose="020E0502060401010101" pitchFamily="34" charset="-79"/>
              </a:rPr>
              <a:t>קביעת יחידים שיראו אותם כתושבי ישראל וקביעת יחידים שלא יראו אותם כתושבי ישראל </a:t>
            </a:r>
            <a:endParaRPr lang="en-US" altLang="he-IL" b="1" dirty="0">
              <a:latin typeface="David" panose="020E0502060401010101" pitchFamily="34" charset="-79"/>
              <a:cs typeface="David" panose="020E0502060401010101" pitchFamily="34" charset="-79"/>
            </a:endParaRPr>
          </a:p>
        </p:txBody>
      </p:sp>
      <p:sp>
        <p:nvSpPr>
          <p:cNvPr id="4" name="מציין מיקום של מספר שקופית 1">
            <a:extLst>
              <a:ext uri="{FF2B5EF4-FFF2-40B4-BE49-F238E27FC236}">
                <a16:creationId xmlns:a16="http://schemas.microsoft.com/office/drawing/2014/main" id="{B9BAE441-2CB5-4321-8595-F6FD8F3F8466}"/>
              </a:ext>
            </a:extLst>
          </p:cNvPr>
          <p:cNvSpPr>
            <a:spLocks noGrp="1"/>
          </p:cNvSpPr>
          <p:nvPr>
            <p:ph type="sldNum" sz="quarter" idx="12"/>
          </p:nvPr>
        </p:nvSpPr>
        <p:spPr>
          <a:xfrm>
            <a:off x="468313" y="6381750"/>
            <a:ext cx="2133600" cy="476250"/>
          </a:xfrm>
        </p:spPr>
        <p:txBody>
          <a:bodyPr/>
          <a:lstStyle/>
          <a:p>
            <a:pPr>
              <a:defRPr/>
            </a:pPr>
            <a:fld id="{CFEB8C72-AF7D-4CA1-A428-8AB4BC4254B6}" type="slidenum">
              <a:rPr lang="he-IL" altLang="he-IL" smtClean="0"/>
              <a:pPr>
                <a:defRPr/>
              </a:pPr>
              <a:t>23</a:t>
            </a:fld>
            <a:endParaRPr lang="en-US" altLang="he-IL" dirty="0"/>
          </a:p>
        </p:txBody>
      </p:sp>
    </p:spTree>
    <p:extLst>
      <p:ext uri="{BB962C8B-B14F-4D97-AF65-F5344CB8AC3E}">
        <p14:creationId xmlns:p14="http://schemas.microsoft.com/office/powerpoint/2010/main" val="2961936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כותרת 1">
            <a:extLst>
              <a:ext uri="{FF2B5EF4-FFF2-40B4-BE49-F238E27FC236}">
                <a16:creationId xmlns:a16="http://schemas.microsoft.com/office/drawing/2014/main" id="{6B6B6A75-FA35-4D22-BF33-84C69EA9DBDC}"/>
              </a:ext>
            </a:extLst>
          </p:cNvPr>
          <p:cNvSpPr>
            <a:spLocks noGrp="1" noChangeArrowheads="1"/>
          </p:cNvSpPr>
          <p:nvPr>
            <p:ph type="title"/>
          </p:nvPr>
        </p:nvSpPr>
        <p:spPr>
          <a:xfrm>
            <a:off x="468313" y="0"/>
            <a:ext cx="8229600" cy="765175"/>
          </a:xfrm>
        </p:spPr>
        <p:txBody>
          <a:bodyPr/>
          <a:lstStyle/>
          <a:p>
            <a:r>
              <a:rPr lang="he-IL" altLang="he-IL" sz="3200" b="1" dirty="0">
                <a:latin typeface="David" panose="020E0502060401010101" pitchFamily="34" charset="-79"/>
                <a:cs typeface="David" panose="020E0502060401010101" pitchFamily="34" charset="-79"/>
              </a:rPr>
              <a:t>תקנות מס הכנסה</a:t>
            </a:r>
            <a:br>
              <a:rPr lang="he-IL" altLang="he-IL" b="1" dirty="0">
                <a:latin typeface="David" panose="020E0502060401010101" pitchFamily="34" charset="-79"/>
                <a:cs typeface="David" panose="020E0502060401010101" pitchFamily="34" charset="-79"/>
              </a:rPr>
            </a:br>
            <a:r>
              <a:rPr lang="he-IL" altLang="he-IL" sz="2000" b="1" dirty="0">
                <a:latin typeface="David" panose="020E0502060401010101" pitchFamily="34" charset="-79"/>
                <a:cs typeface="David" panose="020E0502060401010101" pitchFamily="34" charset="-79"/>
              </a:rPr>
              <a:t>קביעת יחידים שיראו בהם תושבי ישראל ויחידים שלא יראו בהם תושבי ישראל</a:t>
            </a:r>
          </a:p>
        </p:txBody>
      </p:sp>
      <p:sp>
        <p:nvSpPr>
          <p:cNvPr id="3" name="מציין מיקום תוכן 2">
            <a:extLst>
              <a:ext uri="{FF2B5EF4-FFF2-40B4-BE49-F238E27FC236}">
                <a16:creationId xmlns:a16="http://schemas.microsoft.com/office/drawing/2014/main" id="{E309FC28-DC66-4A87-8A4A-E49B9D965CB3}"/>
              </a:ext>
            </a:extLst>
          </p:cNvPr>
          <p:cNvSpPr>
            <a:spLocks noGrp="1"/>
          </p:cNvSpPr>
          <p:nvPr>
            <p:ph idx="1"/>
          </p:nvPr>
        </p:nvSpPr>
        <p:spPr>
          <a:xfrm>
            <a:off x="430213" y="1000125"/>
            <a:ext cx="8229600" cy="4857750"/>
          </a:xfrm>
        </p:spPr>
        <p:txBody>
          <a:bodyPr/>
          <a:lstStyle/>
          <a:p>
            <a:pPr marL="0" indent="0" algn="just">
              <a:lnSpc>
                <a:spcPct val="150000"/>
              </a:lnSpc>
              <a:buFontTx/>
              <a:buNone/>
              <a:defRPr/>
            </a:pPr>
            <a:r>
              <a:rPr lang="he-IL" sz="2000" dirty="0">
                <a:latin typeface="David" panose="020E0502060401010101" pitchFamily="34" charset="-79"/>
                <a:cs typeface="David" panose="020E0502060401010101" pitchFamily="34" charset="-79"/>
              </a:rPr>
              <a:t>בהתאם לסעיף (א)(4) לפקודה, שר האוצר רשאי לקבוע תנאים ולפיהם יראו יחיד כתושב ישראל באחד המקרים הבאים:</a:t>
            </a:r>
          </a:p>
          <a:p>
            <a:pPr marL="514350" indent="-514350" algn="just">
              <a:buFont typeface="+mj-lt"/>
              <a:buAutoNum type="arabicPeriod"/>
              <a:defRPr/>
            </a:pPr>
            <a:r>
              <a:rPr lang="he-IL" sz="2000" dirty="0">
                <a:latin typeface="David" panose="020E0502060401010101" pitchFamily="34" charset="-79"/>
                <a:cs typeface="David" panose="020E0502060401010101" pitchFamily="34" charset="-79"/>
              </a:rPr>
              <a:t>עובד מדינת ישראל</a:t>
            </a:r>
            <a:r>
              <a:rPr lang="en-US" sz="2000" dirty="0">
                <a:latin typeface="David" panose="020E0502060401010101" pitchFamily="34" charset="-79"/>
                <a:cs typeface="David" panose="020E0502060401010101" pitchFamily="34" charset="-79"/>
              </a:rPr>
              <a:t>;</a:t>
            </a:r>
            <a:endParaRPr lang="he-IL" sz="2000" dirty="0">
              <a:latin typeface="David" panose="020E0502060401010101" pitchFamily="34" charset="-79"/>
              <a:cs typeface="David" panose="020E0502060401010101" pitchFamily="34" charset="-79"/>
            </a:endParaRPr>
          </a:p>
          <a:p>
            <a:pPr marL="514350" indent="-514350" algn="just">
              <a:buFont typeface="+mj-lt"/>
              <a:buAutoNum type="arabicPeriod"/>
              <a:defRPr/>
            </a:pPr>
            <a:r>
              <a:rPr lang="he-IL" sz="2000" dirty="0">
                <a:latin typeface="David" panose="020E0502060401010101" pitchFamily="34" charset="-79"/>
                <a:cs typeface="David" panose="020E0502060401010101" pitchFamily="34" charset="-79"/>
              </a:rPr>
              <a:t>עובד רשות מקומית בישראל</a:t>
            </a:r>
            <a:r>
              <a:rPr lang="en-US" sz="2000" dirty="0">
                <a:latin typeface="David" panose="020E0502060401010101" pitchFamily="34" charset="-79"/>
                <a:cs typeface="David" panose="020E0502060401010101" pitchFamily="34" charset="-79"/>
              </a:rPr>
              <a:t>;</a:t>
            </a:r>
            <a:endParaRPr lang="he-IL" sz="2000" dirty="0">
              <a:latin typeface="David" panose="020E0502060401010101" pitchFamily="34" charset="-79"/>
              <a:cs typeface="David" panose="020E0502060401010101" pitchFamily="34" charset="-79"/>
            </a:endParaRPr>
          </a:p>
          <a:p>
            <a:pPr marL="514350" indent="-514350" algn="just">
              <a:buFont typeface="+mj-lt"/>
              <a:buAutoNum type="arabicPeriod"/>
              <a:defRPr/>
            </a:pPr>
            <a:r>
              <a:rPr lang="he-IL" sz="2000" dirty="0">
                <a:latin typeface="David" panose="020E0502060401010101" pitchFamily="34" charset="-79"/>
                <a:cs typeface="David" panose="020E0502060401010101" pitchFamily="34" charset="-79"/>
              </a:rPr>
              <a:t>עובד הסוכנות היהודית</a:t>
            </a:r>
            <a:r>
              <a:rPr lang="en-US" sz="2000" dirty="0">
                <a:latin typeface="David" panose="020E0502060401010101" pitchFamily="34" charset="-79"/>
                <a:cs typeface="David" panose="020E0502060401010101" pitchFamily="34" charset="-79"/>
              </a:rPr>
              <a:t>;</a:t>
            </a:r>
            <a:endParaRPr lang="he-IL" sz="2000" dirty="0">
              <a:latin typeface="David" panose="020E0502060401010101" pitchFamily="34" charset="-79"/>
              <a:cs typeface="David" panose="020E0502060401010101" pitchFamily="34" charset="-79"/>
            </a:endParaRPr>
          </a:p>
          <a:p>
            <a:pPr marL="514350" indent="-514350" algn="just">
              <a:buFont typeface="+mj-lt"/>
              <a:buAutoNum type="arabicPeriod"/>
              <a:defRPr/>
            </a:pPr>
            <a:r>
              <a:rPr lang="he-IL" sz="2000" dirty="0">
                <a:latin typeface="David" panose="020E0502060401010101" pitchFamily="34" charset="-79"/>
                <a:cs typeface="David" panose="020E0502060401010101" pitchFamily="34" charset="-79"/>
              </a:rPr>
              <a:t>עובד של קק"ל, קרן היסוד</a:t>
            </a:r>
            <a:r>
              <a:rPr lang="en-US" sz="2000" dirty="0">
                <a:latin typeface="David" panose="020E0502060401010101" pitchFamily="34" charset="-79"/>
                <a:cs typeface="David" panose="020E0502060401010101" pitchFamily="34" charset="-79"/>
              </a:rPr>
              <a:t>;</a:t>
            </a:r>
            <a:endParaRPr lang="he-IL" sz="2000" dirty="0">
              <a:latin typeface="David" panose="020E0502060401010101" pitchFamily="34" charset="-79"/>
              <a:cs typeface="David" panose="020E0502060401010101" pitchFamily="34" charset="-79"/>
            </a:endParaRPr>
          </a:p>
          <a:p>
            <a:pPr marL="514350" indent="-514350" algn="just">
              <a:buFont typeface="+mj-lt"/>
              <a:buAutoNum type="arabicPeriod"/>
              <a:defRPr/>
            </a:pPr>
            <a:r>
              <a:rPr lang="he-IL" sz="2000" dirty="0">
                <a:latin typeface="David" panose="020E0502060401010101" pitchFamily="34" charset="-79"/>
                <a:cs typeface="David" panose="020E0502060401010101" pitchFamily="34" charset="-79"/>
              </a:rPr>
              <a:t>עובד חברה ממשלתית</a:t>
            </a:r>
            <a:r>
              <a:rPr lang="en-US" sz="2000" dirty="0">
                <a:latin typeface="David" panose="020E0502060401010101" pitchFamily="34" charset="-79"/>
                <a:cs typeface="David" panose="020E0502060401010101" pitchFamily="34" charset="-79"/>
              </a:rPr>
              <a:t>;</a:t>
            </a:r>
            <a:endParaRPr lang="he-IL" sz="2000" dirty="0">
              <a:latin typeface="David" panose="020E0502060401010101" pitchFamily="34" charset="-79"/>
              <a:cs typeface="David" panose="020E0502060401010101" pitchFamily="34" charset="-79"/>
            </a:endParaRPr>
          </a:p>
          <a:p>
            <a:pPr marL="514350" indent="-514350" algn="just">
              <a:buFont typeface="+mj-lt"/>
              <a:buAutoNum type="arabicPeriod"/>
              <a:defRPr/>
            </a:pPr>
            <a:r>
              <a:rPr lang="he-IL" sz="2000" dirty="0">
                <a:latin typeface="David" panose="020E0502060401010101" pitchFamily="34" charset="-79"/>
                <a:cs typeface="David" panose="020E0502060401010101" pitchFamily="34" charset="-79"/>
              </a:rPr>
              <a:t>עובד רשות ממלכתית או תאגיד שהוקם לפי חוק.</a:t>
            </a:r>
          </a:p>
          <a:p>
            <a:pPr marL="0" indent="0" algn="just">
              <a:buFontTx/>
              <a:buNone/>
              <a:defRPr/>
            </a:pPr>
            <a:endParaRPr lang="he-IL" sz="2000" u="sng" dirty="0">
              <a:latin typeface="David" panose="020E0502060401010101" pitchFamily="34" charset="-79"/>
              <a:cs typeface="David" panose="020E0502060401010101" pitchFamily="34" charset="-79"/>
            </a:endParaRPr>
          </a:p>
          <a:p>
            <a:pPr marL="0" indent="0" algn="just">
              <a:buFontTx/>
              <a:buNone/>
              <a:defRPr/>
            </a:pPr>
            <a:endParaRPr lang="he-IL" sz="2000" u="sng" dirty="0">
              <a:latin typeface="David" panose="020E0502060401010101" pitchFamily="34" charset="-79"/>
              <a:cs typeface="David" panose="020E0502060401010101" pitchFamily="34" charset="-79"/>
            </a:endParaRPr>
          </a:p>
          <a:p>
            <a:pPr marL="0" indent="0" algn="just">
              <a:buFontTx/>
              <a:buNone/>
              <a:defRPr/>
            </a:pPr>
            <a:endParaRPr lang="he-IL" sz="2000" dirty="0">
              <a:latin typeface="David" panose="020E0502060401010101" pitchFamily="34" charset="-79"/>
              <a:cs typeface="David" panose="020E0502060401010101" pitchFamily="34" charset="-79"/>
            </a:endParaRPr>
          </a:p>
          <a:p>
            <a:pPr marL="514350" indent="-514350" algn="just">
              <a:buFontTx/>
              <a:buAutoNum type="arabicPeriod"/>
              <a:defRPr/>
            </a:pPr>
            <a:endParaRPr lang="he-IL" sz="2000" dirty="0">
              <a:latin typeface="David" panose="020E0502060401010101" pitchFamily="34" charset="-79"/>
              <a:cs typeface="David" panose="020E0502060401010101" pitchFamily="34" charset="-79"/>
            </a:endParaRPr>
          </a:p>
        </p:txBody>
      </p:sp>
      <p:sp>
        <p:nvSpPr>
          <p:cNvPr id="5" name="מציין מיקום של מספר שקופית 1">
            <a:extLst>
              <a:ext uri="{FF2B5EF4-FFF2-40B4-BE49-F238E27FC236}">
                <a16:creationId xmlns:a16="http://schemas.microsoft.com/office/drawing/2014/main" id="{939E6CB3-9AD7-4A2C-8D59-B18EB604C08E}"/>
              </a:ext>
            </a:extLst>
          </p:cNvPr>
          <p:cNvSpPr>
            <a:spLocks noGrp="1"/>
          </p:cNvSpPr>
          <p:nvPr>
            <p:ph type="sldNum" sz="quarter" idx="12"/>
          </p:nvPr>
        </p:nvSpPr>
        <p:spPr>
          <a:xfrm>
            <a:off x="468313" y="6381750"/>
            <a:ext cx="2133600" cy="476250"/>
          </a:xfrm>
        </p:spPr>
        <p:txBody>
          <a:bodyPr/>
          <a:lstStyle/>
          <a:p>
            <a:pPr>
              <a:defRPr/>
            </a:pPr>
            <a:fld id="{CFEB8C72-AF7D-4CA1-A428-8AB4BC4254B6}" type="slidenum">
              <a:rPr lang="he-IL" altLang="he-IL" smtClean="0"/>
              <a:pPr>
                <a:defRPr/>
              </a:pPr>
              <a:t>24</a:t>
            </a:fld>
            <a:endParaRPr lang="en-US" altLang="he-IL" dirty="0"/>
          </a:p>
        </p:txBody>
      </p:sp>
    </p:spTree>
    <p:extLst>
      <p:ext uri="{BB962C8B-B14F-4D97-AF65-F5344CB8AC3E}">
        <p14:creationId xmlns:p14="http://schemas.microsoft.com/office/powerpoint/2010/main" val="3490511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כותרת 1">
            <a:extLst>
              <a:ext uri="{FF2B5EF4-FFF2-40B4-BE49-F238E27FC236}">
                <a16:creationId xmlns:a16="http://schemas.microsoft.com/office/drawing/2014/main" id="{6B6B6A75-FA35-4D22-BF33-84C69EA9DBDC}"/>
              </a:ext>
            </a:extLst>
          </p:cNvPr>
          <p:cNvSpPr>
            <a:spLocks noGrp="1" noChangeArrowheads="1"/>
          </p:cNvSpPr>
          <p:nvPr>
            <p:ph type="title"/>
          </p:nvPr>
        </p:nvSpPr>
        <p:spPr>
          <a:xfrm>
            <a:off x="468313" y="0"/>
            <a:ext cx="8229600" cy="765175"/>
          </a:xfrm>
        </p:spPr>
        <p:txBody>
          <a:bodyPr/>
          <a:lstStyle/>
          <a:p>
            <a:r>
              <a:rPr lang="he-IL" altLang="he-IL" sz="3200" b="1" dirty="0">
                <a:latin typeface="David" panose="020E0502060401010101" pitchFamily="34" charset="-79"/>
                <a:cs typeface="David" panose="020E0502060401010101" pitchFamily="34" charset="-79"/>
              </a:rPr>
              <a:t>תקנות מס הכנסה</a:t>
            </a:r>
            <a:br>
              <a:rPr lang="he-IL" altLang="he-IL" b="1" dirty="0">
                <a:latin typeface="David" panose="020E0502060401010101" pitchFamily="34" charset="-79"/>
                <a:cs typeface="David" panose="020E0502060401010101" pitchFamily="34" charset="-79"/>
              </a:rPr>
            </a:br>
            <a:r>
              <a:rPr lang="he-IL" altLang="he-IL" sz="2000" b="1" dirty="0">
                <a:latin typeface="David" panose="020E0502060401010101" pitchFamily="34" charset="-79"/>
                <a:cs typeface="David" panose="020E0502060401010101" pitchFamily="34" charset="-79"/>
              </a:rPr>
              <a:t>קביעת יחידים שיראו בהם תושבי ישראל</a:t>
            </a:r>
          </a:p>
        </p:txBody>
      </p:sp>
      <p:sp>
        <p:nvSpPr>
          <p:cNvPr id="3" name="מציין מיקום תוכן 2">
            <a:extLst>
              <a:ext uri="{FF2B5EF4-FFF2-40B4-BE49-F238E27FC236}">
                <a16:creationId xmlns:a16="http://schemas.microsoft.com/office/drawing/2014/main" id="{E309FC28-DC66-4A87-8A4A-E49B9D965CB3}"/>
              </a:ext>
            </a:extLst>
          </p:cNvPr>
          <p:cNvSpPr>
            <a:spLocks noGrp="1"/>
          </p:cNvSpPr>
          <p:nvPr>
            <p:ph idx="1"/>
          </p:nvPr>
        </p:nvSpPr>
        <p:spPr>
          <a:xfrm>
            <a:off x="430213" y="1000125"/>
            <a:ext cx="8229600" cy="4857750"/>
          </a:xfrm>
        </p:spPr>
        <p:txBody>
          <a:bodyPr/>
          <a:lstStyle/>
          <a:p>
            <a:pPr marL="0" indent="0" algn="just">
              <a:lnSpc>
                <a:spcPct val="150000"/>
              </a:lnSpc>
              <a:buFontTx/>
              <a:buNone/>
              <a:defRPr/>
            </a:pPr>
            <a:r>
              <a:rPr lang="he-IL" sz="2000" dirty="0" err="1">
                <a:latin typeface="David" panose="020E0502060401010101" pitchFamily="34" charset="-79"/>
                <a:cs typeface="David" panose="020E0502060401010101" pitchFamily="34" charset="-79"/>
              </a:rPr>
              <a:t>מכח</a:t>
            </a:r>
            <a:r>
              <a:rPr lang="he-IL" sz="2000" dirty="0">
                <a:latin typeface="David" panose="020E0502060401010101" pitchFamily="34" charset="-79"/>
                <a:cs typeface="David" panose="020E0502060401010101" pitchFamily="34" charset="-79"/>
              </a:rPr>
              <a:t> ההגדרה שבסעיף (א)(4) לפקודה, התקין שר האוצר את תקנות מס הכנסה (קביעת יחידים שיראו אותם כתושבי ישראל וקביעת יחידים שלא יראו אותם כתושבי ישראל), תשס"ו-2006. התקנה קובעת מקרים בהם </a:t>
            </a:r>
            <a:r>
              <a:rPr lang="he-IL" sz="2000" b="1" dirty="0">
                <a:latin typeface="David" panose="020E0502060401010101" pitchFamily="34" charset="-79"/>
                <a:cs typeface="David" panose="020E0502060401010101" pitchFamily="34" charset="-79"/>
              </a:rPr>
              <a:t>יראו יחידים כתושבי ישראל</a:t>
            </a:r>
            <a:r>
              <a:rPr lang="he-IL" sz="2000" dirty="0">
                <a:latin typeface="David" panose="020E0502060401010101" pitchFamily="34" charset="-79"/>
                <a:cs typeface="David" panose="020E0502060401010101" pitchFamily="34" charset="-79"/>
              </a:rPr>
              <a:t>:</a:t>
            </a:r>
          </a:p>
          <a:p>
            <a:pPr marL="457200" indent="-457200" algn="just">
              <a:lnSpc>
                <a:spcPct val="150000"/>
              </a:lnSpc>
              <a:buFont typeface="+mj-lt"/>
              <a:buAutoNum type="arabicPeriod"/>
            </a:pPr>
            <a:r>
              <a:rPr lang="he-IL" sz="2000" u="sng" dirty="0">
                <a:latin typeface="David" panose="020E0502060401010101" pitchFamily="34" charset="-79"/>
                <a:cs typeface="David" panose="020E0502060401010101" pitchFamily="34" charset="-79"/>
              </a:rPr>
              <a:t>אם הוא עובד מדינת ישראל</a:t>
            </a:r>
            <a:r>
              <a:rPr lang="he-IL" sz="2000" dirty="0">
                <a:latin typeface="David" panose="020E0502060401010101" pitchFamily="34" charset="-79"/>
                <a:cs typeface="David" panose="020E0502060401010101" pitchFamily="34" charset="-79"/>
              </a:rPr>
              <a:t> - במידה ויחסי עובד מעביד בינו לבין מדינת ישראל החלו כאשר היה אותו יחיד תושב ישראל;</a:t>
            </a:r>
          </a:p>
          <a:p>
            <a:pPr marL="457200" indent="-457200" algn="just">
              <a:lnSpc>
                <a:spcPct val="150000"/>
              </a:lnSpc>
              <a:buFont typeface="+mj-lt"/>
              <a:buAutoNum type="arabicPeriod"/>
            </a:pPr>
            <a:r>
              <a:rPr lang="he-IL" sz="2000" u="sng" dirty="0">
                <a:latin typeface="David" panose="020E0502060401010101" pitchFamily="34" charset="-79"/>
                <a:cs typeface="David" panose="020E0502060401010101" pitchFamily="34" charset="-79"/>
              </a:rPr>
              <a:t>אם הוא עובד של אחד מהמעבידים האחרים המפורטים בסעיף</a:t>
            </a:r>
            <a:r>
              <a:rPr lang="he-IL" sz="2000" dirty="0">
                <a:latin typeface="David" panose="020E0502060401010101" pitchFamily="34" charset="-79"/>
                <a:cs typeface="David" panose="020E0502060401010101" pitchFamily="34" charset="-79"/>
              </a:rPr>
              <a:t> - אם יחסי עובד מעביד בינו לבין אותו מעביד החלו כאשר היחיד היה תושב ישראל, ובלבד שלא חלפו חמש שנים מיום שהחל לעבוד אצל אותו מעביד מחוץ לישראל, והכל אלא אם כן הוכח אחרת להנחת דעתו של פקיד השומה.</a:t>
            </a:r>
          </a:p>
          <a:p>
            <a:pPr marL="0" indent="0" algn="just">
              <a:buFontTx/>
              <a:buNone/>
              <a:defRPr/>
            </a:pPr>
            <a:endParaRPr lang="he-IL" sz="2600" dirty="0">
              <a:latin typeface="David" panose="020E0502060401010101" pitchFamily="34" charset="-79"/>
              <a:cs typeface="David" panose="020E0502060401010101" pitchFamily="34" charset="-79"/>
            </a:endParaRPr>
          </a:p>
          <a:p>
            <a:pPr marL="514350" indent="-514350" algn="just">
              <a:buFontTx/>
              <a:buAutoNum type="arabicPeriod"/>
              <a:defRPr/>
            </a:pPr>
            <a:endParaRPr lang="he-IL" sz="2600" dirty="0">
              <a:latin typeface="David" panose="020E0502060401010101" pitchFamily="34" charset="-79"/>
              <a:cs typeface="David" panose="020E0502060401010101" pitchFamily="34" charset="-79"/>
            </a:endParaRPr>
          </a:p>
        </p:txBody>
      </p:sp>
      <p:sp>
        <p:nvSpPr>
          <p:cNvPr id="16388" name="מציין מיקום של מספר שקופית 1">
            <a:extLst>
              <a:ext uri="{FF2B5EF4-FFF2-40B4-BE49-F238E27FC236}">
                <a16:creationId xmlns:a16="http://schemas.microsoft.com/office/drawing/2014/main" id="{73F70491-E803-4074-911A-64E641D077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131DF725-451B-432A-A38D-168A0EA07771}" type="slidenum">
              <a:rPr lang="he-IL" altLang="he-IL" sz="1400" smtClean="0"/>
              <a:pPr algn="l">
                <a:spcBef>
                  <a:spcPct val="0"/>
                </a:spcBef>
                <a:buFontTx/>
                <a:buNone/>
              </a:pPr>
              <a:t>25</a:t>
            </a:fld>
            <a:endParaRPr lang="en-US" altLang="he-IL" sz="1400" dirty="0"/>
          </a:p>
        </p:txBody>
      </p:sp>
    </p:spTree>
    <p:extLst>
      <p:ext uri="{BB962C8B-B14F-4D97-AF65-F5344CB8AC3E}">
        <p14:creationId xmlns:p14="http://schemas.microsoft.com/office/powerpoint/2010/main" val="2567606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כותרת 1">
            <a:extLst>
              <a:ext uri="{FF2B5EF4-FFF2-40B4-BE49-F238E27FC236}">
                <a16:creationId xmlns:a16="http://schemas.microsoft.com/office/drawing/2014/main" id="{6B6B6A75-FA35-4D22-BF33-84C69EA9DBDC}"/>
              </a:ext>
            </a:extLst>
          </p:cNvPr>
          <p:cNvSpPr>
            <a:spLocks noGrp="1" noChangeArrowheads="1"/>
          </p:cNvSpPr>
          <p:nvPr>
            <p:ph type="title"/>
          </p:nvPr>
        </p:nvSpPr>
        <p:spPr>
          <a:xfrm>
            <a:off x="468313" y="0"/>
            <a:ext cx="8229600" cy="765175"/>
          </a:xfrm>
        </p:spPr>
        <p:txBody>
          <a:bodyPr/>
          <a:lstStyle/>
          <a:p>
            <a:r>
              <a:rPr lang="he-IL" altLang="he-IL" sz="3200" b="1" dirty="0">
                <a:latin typeface="David" panose="020E0502060401010101" pitchFamily="34" charset="-79"/>
                <a:cs typeface="David" panose="020E0502060401010101" pitchFamily="34" charset="-79"/>
              </a:rPr>
              <a:t>תקנות מס הכנסה</a:t>
            </a:r>
            <a:br>
              <a:rPr lang="he-IL" altLang="he-IL" b="1" dirty="0">
                <a:latin typeface="David" panose="020E0502060401010101" pitchFamily="34" charset="-79"/>
                <a:cs typeface="David" panose="020E0502060401010101" pitchFamily="34" charset="-79"/>
              </a:rPr>
            </a:br>
            <a:r>
              <a:rPr lang="he-IL" altLang="he-IL" sz="2000" b="1" dirty="0">
                <a:latin typeface="David" panose="020E0502060401010101" pitchFamily="34" charset="-79"/>
                <a:cs typeface="David" panose="020E0502060401010101" pitchFamily="34" charset="-79"/>
              </a:rPr>
              <a:t>קביעת יחידים שיראו בהם תושבי חוץ</a:t>
            </a:r>
          </a:p>
        </p:txBody>
      </p:sp>
      <p:sp>
        <p:nvSpPr>
          <p:cNvPr id="3" name="מציין מיקום תוכן 2">
            <a:extLst>
              <a:ext uri="{FF2B5EF4-FFF2-40B4-BE49-F238E27FC236}">
                <a16:creationId xmlns:a16="http://schemas.microsoft.com/office/drawing/2014/main" id="{E309FC28-DC66-4A87-8A4A-E49B9D965CB3}"/>
              </a:ext>
            </a:extLst>
          </p:cNvPr>
          <p:cNvSpPr>
            <a:spLocks noGrp="1"/>
          </p:cNvSpPr>
          <p:nvPr>
            <p:ph idx="1"/>
          </p:nvPr>
        </p:nvSpPr>
        <p:spPr>
          <a:xfrm>
            <a:off x="457200" y="908720"/>
            <a:ext cx="8229600" cy="4857750"/>
          </a:xfrm>
        </p:spPr>
        <p:txBody>
          <a:bodyPr/>
          <a:lstStyle/>
          <a:p>
            <a:pPr marL="0" indent="0" algn="just">
              <a:buFontTx/>
              <a:buNone/>
              <a:defRPr/>
            </a:pPr>
            <a:r>
              <a:rPr lang="he-IL" sz="2000" b="1" dirty="0">
                <a:latin typeface="David" panose="020E0502060401010101" pitchFamily="34" charset="-79"/>
                <a:cs typeface="David" panose="020E0502060401010101" pitchFamily="34" charset="-79"/>
              </a:rPr>
              <a:t>יחידים שיראו בהם כתושבי חוץ:</a:t>
            </a:r>
          </a:p>
          <a:p>
            <a:pPr marL="0" indent="0" algn="just">
              <a:buFontTx/>
              <a:buNone/>
              <a:defRPr/>
            </a:pPr>
            <a:r>
              <a:rPr lang="he-IL" sz="2000" u="sng" dirty="0">
                <a:latin typeface="David" panose="020E0502060401010101" pitchFamily="34" charset="-79"/>
                <a:cs typeface="David" panose="020E0502060401010101" pitchFamily="34" charset="-79"/>
              </a:rPr>
              <a:t>אם בחמש שנות המס הקודמות לשנת המס היו תושבי חוץ והם אחד מאלה</a:t>
            </a:r>
            <a:r>
              <a:rPr lang="he-IL" sz="2000" dirty="0">
                <a:latin typeface="David" panose="020E0502060401010101" pitchFamily="34" charset="-79"/>
                <a:cs typeface="David" panose="020E0502060401010101" pitchFamily="34" charset="-79"/>
              </a:rPr>
              <a:t>:</a:t>
            </a:r>
          </a:p>
          <a:p>
            <a:pPr algn="just">
              <a:lnSpc>
                <a:spcPct val="150000"/>
              </a:lnSpc>
              <a:buFont typeface="+mj-lt"/>
              <a:buAutoNum type="arabicPeriod"/>
            </a:pPr>
            <a:r>
              <a:rPr lang="he-IL" sz="2000" dirty="0">
                <a:latin typeface="David" panose="020E0502060401010101" pitchFamily="34" charset="-79"/>
                <a:cs typeface="David" panose="020E0502060401010101" pitchFamily="34" charset="-79"/>
              </a:rPr>
              <a:t>נציג דיפלומטי של מדינה זרה וכן בן זוגו וילדיו של כל אחד מהם, המתגוררים עמו;</a:t>
            </a:r>
          </a:p>
          <a:p>
            <a:pPr algn="just">
              <a:lnSpc>
                <a:spcPct val="150000"/>
              </a:lnSpc>
              <a:buFont typeface="+mj-lt"/>
              <a:buAutoNum type="arabicPeriod"/>
            </a:pPr>
            <a:r>
              <a:rPr lang="he-IL" sz="2000" dirty="0">
                <a:latin typeface="David" panose="020E0502060401010101" pitchFamily="34" charset="-79"/>
                <a:cs typeface="David" panose="020E0502060401010101" pitchFamily="34" charset="-79"/>
              </a:rPr>
              <a:t>חייל בצבא מדינה זרה או בשירות האומות המאוחדות;</a:t>
            </a:r>
          </a:p>
          <a:p>
            <a:pPr algn="just">
              <a:lnSpc>
                <a:spcPct val="150000"/>
              </a:lnSpc>
              <a:buFont typeface="+mj-lt"/>
              <a:buAutoNum type="arabicPeriod"/>
            </a:pPr>
            <a:r>
              <a:rPr lang="he-IL" sz="2000" dirty="0">
                <a:latin typeface="David" panose="020E0502060401010101" pitchFamily="34" charset="-79"/>
                <a:cs typeface="David" panose="020E0502060401010101" pitchFamily="34" charset="-79"/>
              </a:rPr>
              <a:t>יחיד שהגיע לישראל לשם שירות בצבא הגנה לישראל - עד לסיום שירותו הצבאי, </a:t>
            </a:r>
            <a:r>
              <a:rPr lang="he-IL" sz="2000" u="sng" dirty="0">
                <a:latin typeface="David" panose="020E0502060401010101" pitchFamily="34" charset="-79"/>
                <a:cs typeface="David" panose="020E0502060401010101" pitchFamily="34" charset="-79"/>
              </a:rPr>
              <a:t>אם ביקש שלא להיחשב תושב ישראל</a:t>
            </a:r>
            <a:r>
              <a:rPr lang="he-IL" sz="2000" dirty="0">
                <a:latin typeface="David" panose="020E0502060401010101" pitchFamily="34" charset="-79"/>
                <a:cs typeface="David" panose="020E0502060401010101" pitchFamily="34" charset="-79"/>
              </a:rPr>
              <a:t>;</a:t>
            </a:r>
          </a:p>
          <a:p>
            <a:pPr algn="just">
              <a:lnSpc>
                <a:spcPct val="150000"/>
              </a:lnSpc>
              <a:buFont typeface="+mj-lt"/>
              <a:buAutoNum type="arabicPeriod"/>
            </a:pPr>
            <a:r>
              <a:rPr lang="he-IL" sz="2000" dirty="0">
                <a:latin typeface="David" panose="020E0502060401010101" pitchFamily="34" charset="-79"/>
                <a:cs typeface="David" panose="020E0502060401010101" pitchFamily="34" charset="-79"/>
              </a:rPr>
              <a:t>סטודנט הלומד בהיקף של חצי תכנית לימודים לפחות - בשלוש השנים הראשונות לשהייתו בישראל, </a:t>
            </a:r>
            <a:r>
              <a:rPr lang="he-IL" sz="2000" u="sng" dirty="0">
                <a:latin typeface="David" panose="020E0502060401010101" pitchFamily="34" charset="-79"/>
                <a:cs typeface="David" panose="020E0502060401010101" pitchFamily="34" charset="-79"/>
              </a:rPr>
              <a:t>אם ביקש שלא להיחשב תושב ישראל</a:t>
            </a:r>
            <a:r>
              <a:rPr lang="he-IL" sz="2000" dirty="0">
                <a:latin typeface="David" panose="020E0502060401010101" pitchFamily="34" charset="-79"/>
                <a:cs typeface="David" panose="020E0502060401010101" pitchFamily="34" charset="-79"/>
              </a:rPr>
              <a:t>;</a:t>
            </a:r>
          </a:p>
          <a:p>
            <a:pPr marL="0" indent="0" algn="just">
              <a:buNone/>
              <a:defRPr/>
            </a:pPr>
            <a:endParaRPr lang="he-IL" sz="2000" dirty="0">
              <a:latin typeface="David" panose="020E0502060401010101" pitchFamily="34" charset="-79"/>
              <a:cs typeface="David" panose="020E0502060401010101" pitchFamily="34" charset="-79"/>
            </a:endParaRPr>
          </a:p>
        </p:txBody>
      </p:sp>
      <p:sp>
        <p:nvSpPr>
          <p:cNvPr id="16388" name="מציין מיקום של מספר שקופית 1">
            <a:extLst>
              <a:ext uri="{FF2B5EF4-FFF2-40B4-BE49-F238E27FC236}">
                <a16:creationId xmlns:a16="http://schemas.microsoft.com/office/drawing/2014/main" id="{73F70491-E803-4074-911A-64E641D077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131DF725-451B-432A-A38D-168A0EA07771}" type="slidenum">
              <a:rPr lang="he-IL" altLang="he-IL" sz="1400" smtClean="0"/>
              <a:pPr algn="l">
                <a:spcBef>
                  <a:spcPct val="0"/>
                </a:spcBef>
                <a:buFontTx/>
                <a:buNone/>
              </a:pPr>
              <a:t>26</a:t>
            </a:fld>
            <a:endParaRPr lang="en-US" altLang="he-IL" sz="1400" dirty="0"/>
          </a:p>
        </p:txBody>
      </p:sp>
    </p:spTree>
    <p:extLst>
      <p:ext uri="{BB962C8B-B14F-4D97-AF65-F5344CB8AC3E}">
        <p14:creationId xmlns:p14="http://schemas.microsoft.com/office/powerpoint/2010/main" val="1371887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כותרת 1">
            <a:extLst>
              <a:ext uri="{FF2B5EF4-FFF2-40B4-BE49-F238E27FC236}">
                <a16:creationId xmlns:a16="http://schemas.microsoft.com/office/drawing/2014/main" id="{6B6B6A75-FA35-4D22-BF33-84C69EA9DBDC}"/>
              </a:ext>
            </a:extLst>
          </p:cNvPr>
          <p:cNvSpPr>
            <a:spLocks noGrp="1" noChangeArrowheads="1"/>
          </p:cNvSpPr>
          <p:nvPr>
            <p:ph type="title"/>
          </p:nvPr>
        </p:nvSpPr>
        <p:spPr>
          <a:xfrm>
            <a:off x="468313" y="0"/>
            <a:ext cx="8229600" cy="765175"/>
          </a:xfrm>
        </p:spPr>
        <p:txBody>
          <a:bodyPr/>
          <a:lstStyle/>
          <a:p>
            <a:r>
              <a:rPr lang="he-IL" altLang="he-IL" sz="3200" b="1" dirty="0">
                <a:latin typeface="David" panose="020E0502060401010101" pitchFamily="34" charset="-79"/>
                <a:cs typeface="David" panose="020E0502060401010101" pitchFamily="34" charset="-79"/>
              </a:rPr>
              <a:t>תקנות מס הכנסה</a:t>
            </a:r>
            <a:br>
              <a:rPr lang="he-IL" altLang="he-IL" b="1" dirty="0">
                <a:latin typeface="David" panose="020E0502060401010101" pitchFamily="34" charset="-79"/>
                <a:cs typeface="David" panose="020E0502060401010101" pitchFamily="34" charset="-79"/>
              </a:rPr>
            </a:br>
            <a:r>
              <a:rPr lang="he-IL" altLang="he-IL" sz="2000" b="1" dirty="0">
                <a:latin typeface="David" panose="020E0502060401010101" pitchFamily="34" charset="-79"/>
                <a:cs typeface="David" panose="020E0502060401010101" pitchFamily="34" charset="-79"/>
              </a:rPr>
              <a:t>קביעת יחידים שיראו בהם תושבי חוץ - המשך</a:t>
            </a:r>
          </a:p>
        </p:txBody>
      </p:sp>
      <p:sp>
        <p:nvSpPr>
          <p:cNvPr id="3" name="מציין מיקום תוכן 2">
            <a:extLst>
              <a:ext uri="{FF2B5EF4-FFF2-40B4-BE49-F238E27FC236}">
                <a16:creationId xmlns:a16="http://schemas.microsoft.com/office/drawing/2014/main" id="{E309FC28-DC66-4A87-8A4A-E49B9D965CB3}"/>
              </a:ext>
            </a:extLst>
          </p:cNvPr>
          <p:cNvSpPr>
            <a:spLocks noGrp="1"/>
          </p:cNvSpPr>
          <p:nvPr>
            <p:ph idx="1"/>
          </p:nvPr>
        </p:nvSpPr>
        <p:spPr>
          <a:xfrm>
            <a:off x="457200" y="908720"/>
            <a:ext cx="8229600" cy="4857750"/>
          </a:xfrm>
        </p:spPr>
        <p:txBody>
          <a:bodyPr/>
          <a:lstStyle/>
          <a:p>
            <a:pPr marL="0" indent="0" algn="just">
              <a:buFontTx/>
              <a:buNone/>
              <a:defRPr/>
            </a:pPr>
            <a:r>
              <a:rPr lang="he-IL" sz="2000" b="1" u="sng" dirty="0">
                <a:latin typeface="David" panose="020E0502060401010101" pitchFamily="34" charset="-79"/>
                <a:cs typeface="David" panose="020E0502060401010101" pitchFamily="34" charset="-79"/>
              </a:rPr>
              <a:t>יחידים שיראו בהם כתושבי חוץ - המשך</a:t>
            </a:r>
            <a:r>
              <a:rPr lang="he-IL" sz="2000" dirty="0">
                <a:latin typeface="David" panose="020E0502060401010101" pitchFamily="34" charset="-79"/>
                <a:cs typeface="David" panose="020E0502060401010101" pitchFamily="34" charset="-79"/>
              </a:rPr>
              <a:t>:</a:t>
            </a:r>
          </a:p>
          <a:p>
            <a:pPr algn="just">
              <a:lnSpc>
                <a:spcPct val="150000"/>
              </a:lnSpc>
              <a:buFont typeface="+mj-lt"/>
              <a:buAutoNum type="arabicPeriod" startAt="5"/>
            </a:pPr>
            <a:r>
              <a:rPr lang="he-IL" sz="2000" dirty="0">
                <a:latin typeface="David" panose="020E0502060401010101" pitchFamily="34" charset="-79"/>
                <a:cs typeface="David" panose="020E0502060401010101" pitchFamily="34" charset="-79"/>
              </a:rPr>
              <a:t>מורה, מרצה או איש מחקר השוהה בישראל במוסד להשכלה גבוהה או במוסד הוראה אחר - בשלוש השנים הראשונות לשהייתו בישראל;</a:t>
            </a:r>
          </a:p>
          <a:p>
            <a:pPr algn="just">
              <a:lnSpc>
                <a:spcPct val="150000"/>
              </a:lnSpc>
              <a:buFont typeface="+mj-lt"/>
              <a:buAutoNum type="arabicPeriod" startAt="5"/>
            </a:pPr>
            <a:r>
              <a:rPr lang="he-IL" sz="2000" dirty="0">
                <a:latin typeface="David" panose="020E0502060401010101" pitchFamily="34" charset="-79"/>
                <a:cs typeface="David" panose="020E0502060401010101" pitchFamily="34" charset="-79"/>
              </a:rPr>
              <a:t>איש דת הממלא תפקיד דתי במוסד דת בישראל על פי הזמנת אותו מוסד - בשלוש השנים הראשונות לשהייתו בישראל;</a:t>
            </a:r>
          </a:p>
          <a:p>
            <a:pPr algn="just">
              <a:lnSpc>
                <a:spcPct val="150000"/>
              </a:lnSpc>
              <a:buFont typeface="+mj-lt"/>
              <a:buAutoNum type="arabicPeriod" startAt="5"/>
            </a:pPr>
            <a:r>
              <a:rPr lang="he-IL" sz="2000" dirty="0">
                <a:latin typeface="David" panose="020E0502060401010101" pitchFamily="34" charset="-79"/>
                <a:cs typeface="David" panose="020E0502060401010101" pitchFamily="34" charset="-79"/>
              </a:rPr>
              <a:t>חולה המאושפז בבית חולים או במוסד שיקומי שהגיע לישראל לצורך אשפוז או שחלה בעת שהותו בישראל;</a:t>
            </a:r>
          </a:p>
          <a:p>
            <a:pPr algn="just">
              <a:lnSpc>
                <a:spcPct val="150000"/>
              </a:lnSpc>
              <a:buFont typeface="+mj-lt"/>
              <a:buAutoNum type="arabicPeriod" startAt="5"/>
            </a:pPr>
            <a:r>
              <a:rPr lang="he-IL" sz="2000" dirty="0">
                <a:latin typeface="David" panose="020E0502060401010101" pitchFamily="34" charset="-79"/>
                <a:cs typeface="David" panose="020E0502060401010101" pitchFamily="34" charset="-79"/>
              </a:rPr>
              <a:t>עיתונאי חוץ וספורטאי חוץ - בחמש השנים הראשונות לשהותם בישראל.</a:t>
            </a:r>
          </a:p>
          <a:p>
            <a:pPr marL="0" indent="0" algn="just">
              <a:buFontTx/>
              <a:buNone/>
              <a:defRPr/>
            </a:pPr>
            <a:endParaRPr lang="he-IL" sz="2000" dirty="0">
              <a:latin typeface="David" panose="020E0502060401010101" pitchFamily="34" charset="-79"/>
              <a:cs typeface="David" panose="020E0502060401010101" pitchFamily="34" charset="-79"/>
            </a:endParaRPr>
          </a:p>
          <a:p>
            <a:pPr marL="514350" indent="-514350" algn="just">
              <a:buFontTx/>
              <a:buAutoNum type="arabicPeriod"/>
              <a:defRPr/>
            </a:pPr>
            <a:endParaRPr lang="he-IL" sz="2000" dirty="0">
              <a:latin typeface="David" panose="020E0502060401010101" pitchFamily="34" charset="-79"/>
              <a:cs typeface="David" panose="020E0502060401010101" pitchFamily="34" charset="-79"/>
            </a:endParaRPr>
          </a:p>
        </p:txBody>
      </p:sp>
      <p:sp>
        <p:nvSpPr>
          <p:cNvPr id="16388" name="מציין מיקום של מספר שקופית 1">
            <a:extLst>
              <a:ext uri="{FF2B5EF4-FFF2-40B4-BE49-F238E27FC236}">
                <a16:creationId xmlns:a16="http://schemas.microsoft.com/office/drawing/2014/main" id="{73F70491-E803-4074-911A-64E641D077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131DF725-451B-432A-A38D-168A0EA07771}" type="slidenum">
              <a:rPr lang="he-IL" altLang="he-IL" sz="1400" smtClean="0"/>
              <a:pPr algn="l">
                <a:spcBef>
                  <a:spcPct val="0"/>
                </a:spcBef>
                <a:buFontTx/>
                <a:buNone/>
              </a:pPr>
              <a:t>27</a:t>
            </a:fld>
            <a:endParaRPr lang="en-US" altLang="he-IL" sz="1400" dirty="0"/>
          </a:p>
        </p:txBody>
      </p:sp>
    </p:spTree>
    <p:extLst>
      <p:ext uri="{BB962C8B-B14F-4D97-AF65-F5344CB8AC3E}">
        <p14:creationId xmlns:p14="http://schemas.microsoft.com/office/powerpoint/2010/main" val="3594167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A6C00B9-5B45-4801-90C4-DF0E701667CF}"/>
              </a:ext>
            </a:extLst>
          </p:cNvPr>
          <p:cNvSpPr>
            <a:spLocks noGrp="1" noChangeArrowheads="1"/>
          </p:cNvSpPr>
          <p:nvPr>
            <p:ph idx="1"/>
          </p:nvPr>
        </p:nvSpPr>
        <p:spPr>
          <a:xfrm>
            <a:off x="428625" y="134938"/>
            <a:ext cx="8229600" cy="5865812"/>
          </a:xfrm>
        </p:spPr>
        <p:txBody>
          <a:bodyPr/>
          <a:lstStyle/>
          <a:p>
            <a:pPr>
              <a:lnSpc>
                <a:spcPct val="90000"/>
              </a:lnSpc>
              <a:buFont typeface="Wingdings" panose="05000000000000000000" pitchFamily="2" charset="2"/>
              <a:buNone/>
              <a:defRPr/>
            </a:pPr>
            <a:endParaRPr lang="he-IL" altLang="he-IL" b="1" dirty="0">
              <a:latin typeface="David" panose="020E0502060401010101" pitchFamily="34" charset="-79"/>
              <a:cs typeface="David" panose="020E0502060401010101" pitchFamily="34" charset="-79"/>
            </a:endParaRPr>
          </a:p>
          <a:p>
            <a:pPr marL="0" indent="0" algn="just">
              <a:lnSpc>
                <a:spcPct val="90000"/>
              </a:lnSpc>
              <a:spcBef>
                <a:spcPct val="60000"/>
              </a:spcBef>
              <a:buFontTx/>
              <a:buNone/>
              <a:defRPr/>
            </a:pPr>
            <a:endParaRPr lang="he-IL" altLang="he-IL" sz="2400" b="1" dirty="0">
              <a:solidFill>
                <a:srgbClr val="FF0000"/>
              </a:solidFill>
              <a:latin typeface="David" panose="020E0502060401010101" pitchFamily="34" charset="-79"/>
              <a:cs typeface="David" panose="020E0502060401010101" pitchFamily="34" charset="-79"/>
            </a:endParaRPr>
          </a:p>
          <a:p>
            <a:pPr marL="0" indent="0" algn="just">
              <a:lnSpc>
                <a:spcPct val="90000"/>
              </a:lnSpc>
              <a:spcBef>
                <a:spcPct val="60000"/>
              </a:spcBef>
              <a:buFontTx/>
              <a:buNone/>
              <a:defRPr/>
            </a:pPr>
            <a:endParaRPr lang="he-IL" altLang="he-IL" sz="2400" b="1" dirty="0">
              <a:solidFill>
                <a:srgbClr val="FF0000"/>
              </a:solidFill>
              <a:latin typeface="David" panose="020E0502060401010101" pitchFamily="34" charset="-79"/>
              <a:cs typeface="David" panose="020E0502060401010101" pitchFamily="34" charset="-79"/>
            </a:endParaRPr>
          </a:p>
          <a:p>
            <a:pPr marL="0" indent="0" algn="ctr">
              <a:lnSpc>
                <a:spcPct val="150000"/>
              </a:lnSpc>
              <a:spcBef>
                <a:spcPts val="0"/>
              </a:spcBef>
              <a:buNone/>
              <a:defRPr/>
            </a:pPr>
            <a:r>
              <a:rPr lang="he-IL" altLang="he-IL" sz="5400" b="1" kern="1200" dirty="0">
                <a:latin typeface="David" panose="020E0502060401010101" pitchFamily="34" charset="-79"/>
                <a:cs typeface="David" panose="020E0502060401010101" pitchFamily="34" charset="-79"/>
              </a:rPr>
              <a:t>קביעת </a:t>
            </a:r>
            <a:r>
              <a:rPr lang="he-IL" altLang="he-IL" sz="5400" b="1" kern="1200" dirty="0" err="1">
                <a:latin typeface="David" panose="020E0502060401010101" pitchFamily="34" charset="-79"/>
                <a:cs typeface="David" panose="020E0502060401010101" pitchFamily="34" charset="-79"/>
              </a:rPr>
              <a:t>תושבותם</a:t>
            </a:r>
            <a:r>
              <a:rPr lang="he-IL" altLang="he-IL" sz="5400" b="1" kern="1200" dirty="0">
                <a:latin typeface="David" panose="020E0502060401010101" pitchFamily="34" charset="-79"/>
                <a:cs typeface="David" panose="020E0502060401010101" pitchFamily="34" charset="-79"/>
              </a:rPr>
              <a:t> של יחידים בהתאם לאמנות המס</a:t>
            </a:r>
          </a:p>
        </p:txBody>
      </p:sp>
      <p:sp>
        <p:nvSpPr>
          <p:cNvPr id="21507" name="מציין מיקום של מספר שקופית 1">
            <a:extLst>
              <a:ext uri="{FF2B5EF4-FFF2-40B4-BE49-F238E27FC236}">
                <a16:creationId xmlns:a16="http://schemas.microsoft.com/office/drawing/2014/main" id="{D7BBAC19-334E-4DCA-8678-EF1C943664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41FCF507-7B83-4EF2-B69F-780F4F00AA46}" type="slidenum">
              <a:rPr lang="he-IL" altLang="he-IL" sz="1400" smtClean="0"/>
              <a:pPr algn="l">
                <a:spcBef>
                  <a:spcPct val="0"/>
                </a:spcBef>
                <a:buFontTx/>
                <a:buNone/>
              </a:pPr>
              <a:t>28</a:t>
            </a:fld>
            <a:endParaRPr lang="en-US" altLang="he-IL" sz="1400"/>
          </a:p>
        </p:txBody>
      </p:sp>
    </p:spTree>
    <p:extLst>
      <p:ext uri="{BB962C8B-B14F-4D97-AF65-F5344CB8AC3E}">
        <p14:creationId xmlns:p14="http://schemas.microsoft.com/office/powerpoint/2010/main" val="2428359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כותרת 1">
            <a:extLst>
              <a:ext uri="{FF2B5EF4-FFF2-40B4-BE49-F238E27FC236}">
                <a16:creationId xmlns:a16="http://schemas.microsoft.com/office/drawing/2014/main" id="{6B6B6A75-FA35-4D22-BF33-84C69EA9DBDC}"/>
              </a:ext>
            </a:extLst>
          </p:cNvPr>
          <p:cNvSpPr>
            <a:spLocks noGrp="1" noChangeArrowheads="1"/>
          </p:cNvSpPr>
          <p:nvPr>
            <p:ph type="title"/>
          </p:nvPr>
        </p:nvSpPr>
        <p:spPr>
          <a:xfrm>
            <a:off x="468313" y="0"/>
            <a:ext cx="8229600" cy="765175"/>
          </a:xfrm>
        </p:spPr>
        <p:txBody>
          <a:bodyPr/>
          <a:lstStyle/>
          <a:p>
            <a:r>
              <a:rPr lang="he-IL" altLang="he-IL" sz="3600" b="1" dirty="0">
                <a:latin typeface="David" panose="020E0502060401010101" pitchFamily="34" charset="-79"/>
                <a:cs typeface="David" panose="020E0502060401010101" pitchFamily="34" charset="-79"/>
              </a:rPr>
              <a:t>אמנות המס</a:t>
            </a:r>
          </a:p>
        </p:txBody>
      </p:sp>
      <p:sp>
        <p:nvSpPr>
          <p:cNvPr id="3" name="מציין מיקום תוכן 2">
            <a:extLst>
              <a:ext uri="{FF2B5EF4-FFF2-40B4-BE49-F238E27FC236}">
                <a16:creationId xmlns:a16="http://schemas.microsoft.com/office/drawing/2014/main" id="{E309FC28-DC66-4A87-8A4A-E49B9D965CB3}"/>
              </a:ext>
            </a:extLst>
          </p:cNvPr>
          <p:cNvSpPr>
            <a:spLocks noGrp="1"/>
          </p:cNvSpPr>
          <p:nvPr>
            <p:ph idx="1"/>
          </p:nvPr>
        </p:nvSpPr>
        <p:spPr>
          <a:xfrm>
            <a:off x="430213" y="1000125"/>
            <a:ext cx="8229600" cy="4857750"/>
          </a:xfrm>
        </p:spPr>
        <p:txBody>
          <a:bodyPr/>
          <a:lstStyle/>
          <a:p>
            <a:pPr marL="0" indent="0" algn="just">
              <a:buNone/>
              <a:defRPr/>
            </a:pPr>
            <a:r>
              <a:rPr lang="he-IL" sz="2600" b="1" u="sng" dirty="0">
                <a:latin typeface="David" panose="020E0502060401010101" pitchFamily="34" charset="-79"/>
                <a:cs typeface="David" panose="020E0502060401010101" pitchFamily="34" charset="-79"/>
              </a:rPr>
              <a:t>כללי</a:t>
            </a:r>
          </a:p>
          <a:p>
            <a:pPr algn="just">
              <a:lnSpc>
                <a:spcPct val="150000"/>
              </a:lnSpc>
              <a:defRPr/>
            </a:pPr>
            <a:r>
              <a:rPr lang="he-IL" sz="2000" dirty="0">
                <a:latin typeface="David" panose="020E0502060401010101" pitchFamily="34" charset="-79"/>
                <a:cs typeface="David" panose="020E0502060401010101" pitchFamily="34" charset="-79"/>
              </a:rPr>
              <a:t>בהתאם להוראות סעיף 196 לפקודה, אמנות המס גוברות על הוראות הדין הפנימי.</a:t>
            </a:r>
          </a:p>
          <a:p>
            <a:pPr algn="just">
              <a:lnSpc>
                <a:spcPct val="150000"/>
              </a:lnSpc>
              <a:defRPr/>
            </a:pPr>
            <a:r>
              <a:rPr lang="he-IL" sz="2000" dirty="0">
                <a:latin typeface="David" panose="020E0502060401010101" pitchFamily="34" charset="-79"/>
                <a:cs typeface="David" panose="020E0502060401010101" pitchFamily="34" charset="-79"/>
              </a:rPr>
              <a:t>על פי מרבית האמנות, התושבות נקבעת בראש ובראשונה לפי הדין הפנימי של כל מדינה. במקרים שבהם הנישום נחשב לתושב של שתי המדינות על פי הדין הפנימי של כל מדינה, פונים למבחני "שוברי שוויון" שבאמנת המס, עד להגעה להסכמה הדדית בין המדינות.</a:t>
            </a:r>
          </a:p>
          <a:p>
            <a:pPr marL="914400" lvl="1" indent="-514350" algn="just">
              <a:buFont typeface="+mj-lt"/>
              <a:buAutoNum type="arabicPeriod"/>
              <a:defRPr/>
            </a:pPr>
            <a:endParaRPr lang="he-IL" sz="2200" dirty="0">
              <a:latin typeface="David" panose="020E0502060401010101" pitchFamily="34" charset="-79"/>
              <a:cs typeface="David" panose="020E0502060401010101" pitchFamily="34" charset="-79"/>
            </a:endParaRPr>
          </a:p>
          <a:p>
            <a:pPr marL="514350" indent="-514350" algn="just">
              <a:buFontTx/>
              <a:buAutoNum type="arabicPeriod"/>
              <a:defRPr/>
            </a:pPr>
            <a:endParaRPr lang="he-IL" sz="2600" dirty="0">
              <a:latin typeface="David" panose="020E0502060401010101" pitchFamily="34" charset="-79"/>
              <a:cs typeface="David" panose="020E0502060401010101" pitchFamily="34" charset="-79"/>
            </a:endParaRPr>
          </a:p>
        </p:txBody>
      </p:sp>
      <p:sp>
        <p:nvSpPr>
          <p:cNvPr id="16388" name="מציין מיקום של מספר שקופית 1">
            <a:extLst>
              <a:ext uri="{FF2B5EF4-FFF2-40B4-BE49-F238E27FC236}">
                <a16:creationId xmlns:a16="http://schemas.microsoft.com/office/drawing/2014/main" id="{73F70491-E803-4074-911A-64E641D077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131DF725-451B-432A-A38D-168A0EA07771}" type="slidenum">
              <a:rPr lang="he-IL" altLang="he-IL" sz="1400" smtClean="0"/>
              <a:pPr algn="l">
                <a:spcBef>
                  <a:spcPct val="0"/>
                </a:spcBef>
                <a:buFontTx/>
                <a:buNone/>
              </a:pPr>
              <a:t>29</a:t>
            </a:fld>
            <a:endParaRPr lang="en-US" altLang="he-IL" sz="1400"/>
          </a:p>
        </p:txBody>
      </p:sp>
    </p:spTree>
    <p:extLst>
      <p:ext uri="{BB962C8B-B14F-4D97-AF65-F5344CB8AC3E}">
        <p14:creationId xmlns:p14="http://schemas.microsoft.com/office/powerpoint/2010/main" val="2655711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407F155-0C4F-449C-B7D1-F72DFAA4EA24}"/>
              </a:ext>
            </a:extLst>
          </p:cNvPr>
          <p:cNvSpPr>
            <a:spLocks noGrp="1" noChangeArrowheads="1"/>
          </p:cNvSpPr>
          <p:nvPr>
            <p:ph idx="1"/>
          </p:nvPr>
        </p:nvSpPr>
        <p:spPr>
          <a:xfrm>
            <a:off x="428625" y="981075"/>
            <a:ext cx="8229600" cy="5019675"/>
          </a:xfrm>
        </p:spPr>
        <p:txBody>
          <a:bodyPr/>
          <a:lstStyle/>
          <a:p>
            <a:pPr marL="720725" indent="-277813" algn="just" defTabSz="895350">
              <a:spcBef>
                <a:spcPts val="600"/>
              </a:spcBef>
              <a:buFont typeface="Arial" panose="020B0604020202020204" pitchFamily="34" charset="0"/>
              <a:buChar char="•"/>
            </a:pPr>
            <a:r>
              <a:rPr lang="he-IL" altLang="he-IL" sz="2400" dirty="0">
                <a:latin typeface="David" panose="020E0502060401010101" pitchFamily="34" charset="-79"/>
                <a:cs typeface="David" panose="020E0502060401010101" pitchFamily="34" charset="-79"/>
              </a:rPr>
              <a:t>ניתוק תושבות מישראל</a:t>
            </a:r>
          </a:p>
          <a:p>
            <a:pPr marL="1163638" lvl="2" indent="-320675" algn="just" defTabSz="895350">
              <a:spcBef>
                <a:spcPts val="600"/>
              </a:spcBef>
              <a:buFont typeface="Wingdings" panose="05000000000000000000" pitchFamily="2" charset="2"/>
              <a:buChar char="§"/>
            </a:pPr>
            <a:r>
              <a:rPr lang="he-IL" altLang="he-IL" sz="2000" dirty="0">
                <a:latin typeface="David" panose="020E0502060401010101" pitchFamily="34" charset="-79"/>
                <a:cs typeface="David" panose="020E0502060401010101" pitchFamily="34" charset="-79"/>
              </a:rPr>
              <a:t>מועד ניתוק התושבות</a:t>
            </a:r>
          </a:p>
          <a:p>
            <a:pPr marL="1163638" lvl="2" indent="-320675" algn="just" defTabSz="895350">
              <a:spcBef>
                <a:spcPts val="600"/>
              </a:spcBef>
              <a:buFont typeface="Wingdings" panose="05000000000000000000" pitchFamily="2" charset="2"/>
              <a:buChar char="§"/>
            </a:pPr>
            <a:r>
              <a:rPr lang="he-IL" altLang="he-IL" sz="2000" dirty="0">
                <a:latin typeface="David" panose="020E0502060401010101" pitchFamily="34" charset="-79"/>
                <a:cs typeface="David" panose="020E0502060401010101" pitchFamily="34" charset="-79"/>
              </a:rPr>
              <a:t>השלכות המס </a:t>
            </a:r>
          </a:p>
          <a:p>
            <a:pPr marL="1163638" lvl="2" indent="-320675" algn="just" defTabSz="895350">
              <a:spcBef>
                <a:spcPts val="600"/>
              </a:spcBef>
              <a:buFont typeface="Wingdings" panose="05000000000000000000" pitchFamily="2" charset="2"/>
              <a:buChar char="§"/>
            </a:pPr>
            <a:r>
              <a:rPr lang="he-IL" altLang="he-IL" sz="2000" dirty="0">
                <a:latin typeface="David" panose="020E0502060401010101" pitchFamily="34" charset="-79"/>
                <a:cs typeface="David" panose="020E0502060401010101" pitchFamily="34" charset="-79"/>
              </a:rPr>
              <a:t>ניתוק תושבות מהמוסד לביטוח לאומי</a:t>
            </a:r>
          </a:p>
          <a:p>
            <a:pPr marL="514350" indent="-514350" algn="just">
              <a:spcBef>
                <a:spcPts val="600"/>
              </a:spcBef>
              <a:buFont typeface="+mj-lt"/>
              <a:buAutoNum type="arabicPeriod" startAt="2"/>
            </a:pPr>
            <a:r>
              <a:rPr lang="he-IL" altLang="he-IL" sz="2700" b="1" dirty="0">
                <a:latin typeface="David" panose="020E0502060401010101" pitchFamily="34" charset="-79"/>
                <a:cs typeface="David" panose="020E0502060401010101" pitchFamily="34" charset="-79"/>
              </a:rPr>
              <a:t>מיסוי חברות</a:t>
            </a:r>
            <a:r>
              <a:rPr lang="en-US" altLang="he-IL" sz="2700" b="1" dirty="0">
                <a:latin typeface="David" panose="020E0502060401010101" pitchFamily="34" charset="-79"/>
                <a:cs typeface="David" panose="020E0502060401010101" pitchFamily="34" charset="-79"/>
              </a:rPr>
              <a:t>L.L.C </a:t>
            </a:r>
            <a:endParaRPr lang="he-IL" altLang="he-IL" sz="2700" b="1" dirty="0">
              <a:latin typeface="David" panose="020E0502060401010101" pitchFamily="34" charset="-79"/>
              <a:cs typeface="David" panose="020E0502060401010101" pitchFamily="34" charset="-79"/>
            </a:endParaRPr>
          </a:p>
          <a:p>
            <a:pPr marL="514350" indent="-514350" algn="just">
              <a:spcBef>
                <a:spcPts val="600"/>
              </a:spcBef>
              <a:buFont typeface="+mj-lt"/>
              <a:buAutoNum type="arabicPeriod" startAt="2"/>
            </a:pPr>
            <a:r>
              <a:rPr lang="he-IL" altLang="he-IL" sz="2700" b="1" dirty="0">
                <a:latin typeface="David" panose="020E0502060401010101" pitchFamily="34" charset="-79"/>
                <a:cs typeface="David" panose="020E0502060401010101" pitchFamily="34" charset="-79"/>
              </a:rPr>
              <a:t>חבויות דיווח בדו"ח השנתי</a:t>
            </a:r>
          </a:p>
          <a:p>
            <a:pPr marL="1163638" lvl="2" indent="-320675" algn="just" defTabSz="895350">
              <a:spcBef>
                <a:spcPts val="600"/>
              </a:spcBef>
              <a:buFont typeface="Wingdings" panose="05000000000000000000" pitchFamily="2" charset="2"/>
              <a:buChar char="§"/>
            </a:pPr>
            <a:r>
              <a:rPr lang="he-IL" altLang="he-IL" sz="2000" dirty="0">
                <a:latin typeface="David" panose="020E0502060401010101" pitchFamily="34" charset="-79"/>
                <a:cs typeface="David" panose="020E0502060401010101" pitchFamily="34" charset="-79"/>
              </a:rPr>
              <a:t>טופס 150 - הצהרה על החזקה בחברה זרה</a:t>
            </a:r>
          </a:p>
          <a:p>
            <a:pPr marL="1163638" lvl="2" indent="-320675" algn="just" defTabSz="895350">
              <a:spcBef>
                <a:spcPts val="600"/>
              </a:spcBef>
              <a:buFont typeface="Wingdings" panose="05000000000000000000" pitchFamily="2" charset="2"/>
              <a:buChar char="§"/>
            </a:pPr>
            <a:r>
              <a:rPr lang="he-IL" altLang="he-IL" sz="2000" dirty="0">
                <a:latin typeface="David" panose="020E0502060401010101" pitchFamily="34" charset="-79"/>
                <a:cs typeface="David" panose="020E0502060401010101" pitchFamily="34" charset="-79"/>
              </a:rPr>
              <a:t>טופס 1213 - תכנוני מס חייבי דיווח</a:t>
            </a:r>
          </a:p>
          <a:p>
            <a:pPr marL="1163638" lvl="2" indent="-320675" algn="just" defTabSz="895350">
              <a:spcBef>
                <a:spcPts val="600"/>
              </a:spcBef>
              <a:buFont typeface="Wingdings" panose="05000000000000000000" pitchFamily="2" charset="2"/>
              <a:buChar char="§"/>
            </a:pPr>
            <a:r>
              <a:rPr lang="he-IL" sz="2000" dirty="0">
                <a:latin typeface="David" panose="020E0502060401010101" pitchFamily="34" charset="-79"/>
                <a:cs typeface="David" panose="020E0502060401010101" pitchFamily="34" charset="-79"/>
              </a:rPr>
              <a:t>טופס 1323 - נספח ד' לטופס הדוח השנתי - דיווח על הכנסות מחו"ל</a:t>
            </a:r>
            <a:endParaRPr lang="he-IL" altLang="he-IL" sz="2000" dirty="0">
              <a:latin typeface="David" panose="020E0502060401010101" pitchFamily="34" charset="-79"/>
              <a:cs typeface="David" panose="020E0502060401010101" pitchFamily="34" charset="-79"/>
            </a:endParaRPr>
          </a:p>
          <a:p>
            <a:pPr algn="just">
              <a:spcBef>
                <a:spcPts val="600"/>
              </a:spcBef>
            </a:pPr>
            <a:endParaRPr lang="he-IL" altLang="he-IL" sz="2800" b="1" dirty="0">
              <a:latin typeface="David" panose="020E0502060401010101" pitchFamily="34" charset="-79"/>
              <a:cs typeface="David" panose="020E0502060401010101" pitchFamily="34" charset="-79"/>
            </a:endParaRPr>
          </a:p>
          <a:p>
            <a:pPr algn="just">
              <a:spcBef>
                <a:spcPts val="600"/>
              </a:spcBef>
            </a:pPr>
            <a:endParaRPr lang="he-IL" altLang="he-IL" sz="2700" dirty="0">
              <a:latin typeface="David" panose="020E0502060401010101" pitchFamily="34" charset="-79"/>
              <a:cs typeface="David" panose="020E0502060401010101" pitchFamily="34" charset="-79"/>
            </a:endParaRPr>
          </a:p>
          <a:p>
            <a:pPr algn="just">
              <a:spcBef>
                <a:spcPts val="600"/>
              </a:spcBef>
            </a:pPr>
            <a:endParaRPr lang="he-IL" altLang="he-IL" sz="2700" dirty="0">
              <a:latin typeface="David" panose="020E0502060401010101" pitchFamily="34" charset="-79"/>
              <a:cs typeface="David" panose="020E0502060401010101" pitchFamily="34" charset="-79"/>
            </a:endParaRPr>
          </a:p>
          <a:p>
            <a:pPr algn="just">
              <a:spcBef>
                <a:spcPts val="600"/>
              </a:spcBef>
            </a:pPr>
            <a:endParaRPr lang="he-IL" altLang="he-IL" sz="2700" dirty="0">
              <a:latin typeface="David" panose="020E0502060401010101" pitchFamily="34" charset="-79"/>
              <a:cs typeface="David" panose="020E0502060401010101" pitchFamily="34" charset="-79"/>
            </a:endParaRPr>
          </a:p>
          <a:p>
            <a:pPr algn="just">
              <a:spcBef>
                <a:spcPts val="600"/>
              </a:spcBef>
            </a:pPr>
            <a:endParaRPr lang="he-IL" altLang="he-IL" sz="2300" dirty="0">
              <a:latin typeface="David" panose="020E0502060401010101" pitchFamily="34" charset="-79"/>
              <a:cs typeface="David" panose="020E0502060401010101" pitchFamily="34" charset="-79"/>
            </a:endParaRPr>
          </a:p>
          <a:p>
            <a:pPr>
              <a:spcBef>
                <a:spcPts val="600"/>
              </a:spcBef>
            </a:pPr>
            <a:endParaRPr lang="he-IL" altLang="he-IL" sz="2300" dirty="0">
              <a:latin typeface="David" panose="020E0502060401010101" pitchFamily="34" charset="-79"/>
              <a:cs typeface="David" panose="020E0502060401010101" pitchFamily="34" charset="-79"/>
            </a:endParaRPr>
          </a:p>
          <a:p>
            <a:pPr>
              <a:lnSpc>
                <a:spcPct val="90000"/>
              </a:lnSpc>
              <a:spcBef>
                <a:spcPct val="60000"/>
              </a:spcBef>
            </a:pPr>
            <a:endParaRPr lang="he-IL" altLang="he-IL" sz="2300" dirty="0">
              <a:latin typeface="David" panose="020E0502060401010101" pitchFamily="34" charset="-79"/>
              <a:cs typeface="David" panose="020E0502060401010101" pitchFamily="34" charset="-79"/>
            </a:endParaRPr>
          </a:p>
          <a:p>
            <a:pPr>
              <a:lnSpc>
                <a:spcPct val="90000"/>
              </a:lnSpc>
              <a:spcBef>
                <a:spcPct val="60000"/>
              </a:spcBef>
            </a:pPr>
            <a:endParaRPr lang="he-IL" altLang="he-IL" sz="2300" dirty="0">
              <a:latin typeface="David" panose="020E0502060401010101" pitchFamily="34" charset="-79"/>
              <a:cs typeface="David" panose="020E0502060401010101" pitchFamily="34" charset="-79"/>
            </a:endParaRPr>
          </a:p>
          <a:p>
            <a:pPr>
              <a:lnSpc>
                <a:spcPct val="90000"/>
              </a:lnSpc>
              <a:spcBef>
                <a:spcPct val="60000"/>
              </a:spcBef>
            </a:pPr>
            <a:endParaRPr lang="he-IL" altLang="he-IL" sz="2300" dirty="0">
              <a:latin typeface="David" panose="020E0502060401010101" pitchFamily="34" charset="-79"/>
              <a:cs typeface="David" panose="020E0502060401010101" pitchFamily="34" charset="-79"/>
            </a:endParaRPr>
          </a:p>
          <a:p>
            <a:pPr>
              <a:lnSpc>
                <a:spcPct val="90000"/>
              </a:lnSpc>
              <a:spcBef>
                <a:spcPct val="60000"/>
              </a:spcBef>
            </a:pPr>
            <a:endParaRPr lang="he-IL" altLang="he-IL" sz="2300" dirty="0">
              <a:latin typeface="David" panose="020E0502060401010101" pitchFamily="34" charset="-79"/>
              <a:cs typeface="David" panose="020E0502060401010101" pitchFamily="34" charset="-79"/>
            </a:endParaRPr>
          </a:p>
          <a:p>
            <a:pPr>
              <a:lnSpc>
                <a:spcPct val="90000"/>
              </a:lnSpc>
              <a:spcBef>
                <a:spcPct val="60000"/>
              </a:spcBef>
            </a:pPr>
            <a:endParaRPr lang="he-IL" altLang="he-IL" sz="2300" dirty="0">
              <a:latin typeface="David" panose="020E0502060401010101" pitchFamily="34" charset="-79"/>
              <a:cs typeface="David" panose="020E0502060401010101" pitchFamily="34" charset="-79"/>
            </a:endParaRPr>
          </a:p>
          <a:p>
            <a:pPr>
              <a:lnSpc>
                <a:spcPct val="90000"/>
              </a:lnSpc>
              <a:spcBef>
                <a:spcPct val="60000"/>
              </a:spcBef>
            </a:pPr>
            <a:endParaRPr lang="en-US" altLang="he-IL" sz="2300" dirty="0">
              <a:latin typeface="David" panose="020E0502060401010101" pitchFamily="34" charset="-79"/>
              <a:cs typeface="David" panose="020E0502060401010101" pitchFamily="34" charset="-79"/>
            </a:endParaRPr>
          </a:p>
          <a:p>
            <a:pPr>
              <a:lnSpc>
                <a:spcPct val="90000"/>
              </a:lnSpc>
              <a:spcBef>
                <a:spcPct val="60000"/>
              </a:spcBef>
            </a:pPr>
            <a:endParaRPr lang="en-US" altLang="he-IL" sz="2300" dirty="0">
              <a:latin typeface="David" panose="020E0502060401010101" pitchFamily="34" charset="-79"/>
              <a:cs typeface="David" panose="020E0502060401010101" pitchFamily="34" charset="-79"/>
            </a:endParaRPr>
          </a:p>
          <a:p>
            <a:pPr algn="just">
              <a:lnSpc>
                <a:spcPct val="90000"/>
              </a:lnSpc>
              <a:spcBef>
                <a:spcPct val="60000"/>
              </a:spcBef>
            </a:pPr>
            <a:endParaRPr lang="en-US" altLang="he-IL" sz="2300" dirty="0">
              <a:solidFill>
                <a:srgbClr val="FF0000"/>
              </a:solidFill>
              <a:latin typeface="David" panose="020E0502060401010101" pitchFamily="34" charset="-79"/>
              <a:cs typeface="David" panose="020E0502060401010101" pitchFamily="34" charset="-79"/>
            </a:endParaRPr>
          </a:p>
        </p:txBody>
      </p:sp>
      <p:sp>
        <p:nvSpPr>
          <p:cNvPr id="8196" name="מלבן 2">
            <a:extLst>
              <a:ext uri="{FF2B5EF4-FFF2-40B4-BE49-F238E27FC236}">
                <a16:creationId xmlns:a16="http://schemas.microsoft.com/office/drawing/2014/main" id="{C68974BC-B27E-4122-9EBE-566AFA663977}"/>
              </a:ext>
            </a:extLst>
          </p:cNvPr>
          <p:cNvSpPr>
            <a:spLocks noChangeArrowheads="1"/>
          </p:cNvSpPr>
          <p:nvPr/>
        </p:nvSpPr>
        <p:spPr bwMode="auto">
          <a:xfrm>
            <a:off x="611188" y="115888"/>
            <a:ext cx="7848600" cy="60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90000"/>
              </a:lnSpc>
              <a:spcBef>
                <a:spcPct val="60000"/>
              </a:spcBef>
              <a:buFontTx/>
              <a:buNone/>
            </a:pPr>
            <a:r>
              <a:rPr lang="he-IL" altLang="he-IL" sz="3600" b="1" dirty="0">
                <a:latin typeface="David" panose="020E0502060401010101" pitchFamily="34" charset="-79"/>
                <a:cs typeface="David" panose="020E0502060401010101" pitchFamily="34" charset="-79"/>
              </a:rPr>
              <a:t>נושאי ההרצאה - המשך</a:t>
            </a:r>
            <a:endParaRPr lang="en-US" altLang="he-IL" sz="3600" b="1" dirty="0">
              <a:latin typeface="David" panose="020E0502060401010101" pitchFamily="34" charset="-79"/>
              <a:cs typeface="David" panose="020E0502060401010101" pitchFamily="34" charset="-79"/>
            </a:endParaRPr>
          </a:p>
        </p:txBody>
      </p:sp>
      <p:sp>
        <p:nvSpPr>
          <p:cNvPr id="2" name="מציין מיקום של מספר שקופית 1">
            <a:extLst>
              <a:ext uri="{FF2B5EF4-FFF2-40B4-BE49-F238E27FC236}">
                <a16:creationId xmlns:a16="http://schemas.microsoft.com/office/drawing/2014/main" id="{9573B29B-DA24-4B3A-84C3-101BDEC7D091}"/>
              </a:ext>
            </a:extLst>
          </p:cNvPr>
          <p:cNvSpPr>
            <a:spLocks noGrp="1"/>
          </p:cNvSpPr>
          <p:nvPr>
            <p:ph type="sldNum" sz="quarter" idx="12"/>
          </p:nvPr>
        </p:nvSpPr>
        <p:spPr/>
        <p:txBody>
          <a:bodyPr/>
          <a:lstStyle/>
          <a:p>
            <a:pPr>
              <a:defRPr/>
            </a:pPr>
            <a:fld id="{CFEB8C72-AF7D-4CA1-A428-8AB4BC4254B6}" type="slidenum">
              <a:rPr lang="he-IL" altLang="he-IL" smtClean="0"/>
              <a:pPr>
                <a:defRPr/>
              </a:pPr>
              <a:t>3</a:t>
            </a:fld>
            <a:endParaRPr lang="en-US" altLang="he-IL" dirty="0"/>
          </a:p>
        </p:txBody>
      </p:sp>
    </p:spTree>
    <p:extLst>
      <p:ext uri="{BB962C8B-B14F-4D97-AF65-F5344CB8AC3E}">
        <p14:creationId xmlns:p14="http://schemas.microsoft.com/office/powerpoint/2010/main" val="2294151720"/>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כותרת 1">
            <a:extLst>
              <a:ext uri="{FF2B5EF4-FFF2-40B4-BE49-F238E27FC236}">
                <a16:creationId xmlns:a16="http://schemas.microsoft.com/office/drawing/2014/main" id="{6B6B6A75-FA35-4D22-BF33-84C69EA9DBDC}"/>
              </a:ext>
            </a:extLst>
          </p:cNvPr>
          <p:cNvSpPr>
            <a:spLocks noGrp="1" noChangeArrowheads="1"/>
          </p:cNvSpPr>
          <p:nvPr>
            <p:ph type="title"/>
          </p:nvPr>
        </p:nvSpPr>
        <p:spPr>
          <a:xfrm>
            <a:off x="468313" y="0"/>
            <a:ext cx="8229600" cy="765175"/>
          </a:xfrm>
        </p:spPr>
        <p:txBody>
          <a:bodyPr/>
          <a:lstStyle/>
          <a:p>
            <a:r>
              <a:rPr lang="he-IL" altLang="he-IL" sz="3600" b="1" dirty="0">
                <a:latin typeface="David" panose="020E0502060401010101" pitchFamily="34" charset="-79"/>
                <a:cs typeface="David" panose="020E0502060401010101" pitchFamily="34" charset="-79"/>
              </a:rPr>
              <a:t>מבחני שוברי שוויון באמנות המס</a:t>
            </a:r>
          </a:p>
        </p:txBody>
      </p:sp>
      <p:sp>
        <p:nvSpPr>
          <p:cNvPr id="3" name="מציין מיקום תוכן 2">
            <a:extLst>
              <a:ext uri="{FF2B5EF4-FFF2-40B4-BE49-F238E27FC236}">
                <a16:creationId xmlns:a16="http://schemas.microsoft.com/office/drawing/2014/main" id="{E309FC28-DC66-4A87-8A4A-E49B9D965CB3}"/>
              </a:ext>
            </a:extLst>
          </p:cNvPr>
          <p:cNvSpPr>
            <a:spLocks noGrp="1"/>
          </p:cNvSpPr>
          <p:nvPr>
            <p:ph idx="1"/>
          </p:nvPr>
        </p:nvSpPr>
        <p:spPr>
          <a:xfrm>
            <a:off x="441745" y="908720"/>
            <a:ext cx="8229600" cy="4857750"/>
          </a:xfrm>
        </p:spPr>
        <p:txBody>
          <a:bodyPr/>
          <a:lstStyle/>
          <a:p>
            <a:pPr marL="0" indent="0" algn="just">
              <a:lnSpc>
                <a:spcPct val="150000"/>
              </a:lnSpc>
              <a:buNone/>
              <a:defRPr/>
            </a:pPr>
            <a:r>
              <a:rPr lang="he-IL" sz="2000" u="sng" dirty="0">
                <a:latin typeface="David" panose="020E0502060401010101" pitchFamily="34" charset="-79"/>
                <a:cs typeface="David" panose="020E0502060401010101" pitchFamily="34" charset="-79"/>
              </a:rPr>
              <a:t>סדר מבחני "שוברי השוויון" במרבית האמנות</a:t>
            </a:r>
            <a:r>
              <a:rPr lang="he-IL" sz="2000" dirty="0">
                <a:latin typeface="David" panose="020E0502060401010101" pitchFamily="34" charset="-79"/>
                <a:cs typeface="David" panose="020E0502060401010101" pitchFamily="34" charset="-79"/>
              </a:rPr>
              <a:t>:</a:t>
            </a:r>
          </a:p>
          <a:p>
            <a:pPr marL="514350" indent="-514350" algn="just">
              <a:lnSpc>
                <a:spcPct val="150000"/>
              </a:lnSpc>
              <a:spcBef>
                <a:spcPts val="50"/>
              </a:spcBef>
              <a:buFont typeface="+mj-lt"/>
              <a:buAutoNum type="arabicPeriod"/>
              <a:defRPr/>
            </a:pPr>
            <a:r>
              <a:rPr lang="he-IL" sz="2000" dirty="0">
                <a:latin typeface="David" panose="020E0502060401010101" pitchFamily="34" charset="-79"/>
                <a:cs typeface="David" panose="020E0502060401010101" pitchFamily="34" charset="-79"/>
              </a:rPr>
              <a:t>מקום בית הקבע</a:t>
            </a:r>
            <a:r>
              <a:rPr lang="en-US" sz="2000" dirty="0">
                <a:latin typeface="David" panose="020E0502060401010101" pitchFamily="34" charset="-79"/>
                <a:cs typeface="David" panose="020E0502060401010101" pitchFamily="34" charset="-79"/>
              </a:rPr>
              <a:t>;</a:t>
            </a:r>
            <a:endParaRPr lang="he-IL" sz="2000" dirty="0">
              <a:latin typeface="David" panose="020E0502060401010101" pitchFamily="34" charset="-79"/>
              <a:cs typeface="David" panose="020E0502060401010101" pitchFamily="34" charset="-79"/>
            </a:endParaRPr>
          </a:p>
          <a:p>
            <a:pPr marL="514350" indent="-514350" algn="just">
              <a:lnSpc>
                <a:spcPct val="150000"/>
              </a:lnSpc>
              <a:spcBef>
                <a:spcPts val="50"/>
              </a:spcBef>
              <a:buFont typeface="+mj-lt"/>
              <a:buAutoNum type="arabicPeriod"/>
              <a:defRPr/>
            </a:pPr>
            <a:r>
              <a:rPr lang="he-IL" sz="2000" dirty="0">
                <a:latin typeface="David" panose="020E0502060401010101" pitchFamily="34" charset="-79"/>
                <a:cs typeface="David" panose="020E0502060401010101" pitchFamily="34" charset="-79"/>
              </a:rPr>
              <a:t>מרכז האינטרסים החיוניים (דומה במהותו למבחן מרכז החיים)</a:t>
            </a:r>
            <a:r>
              <a:rPr lang="en-US" sz="2000" dirty="0">
                <a:latin typeface="David" panose="020E0502060401010101" pitchFamily="34" charset="-79"/>
                <a:cs typeface="David" panose="020E0502060401010101" pitchFamily="34" charset="-79"/>
              </a:rPr>
              <a:t>;</a:t>
            </a:r>
            <a:endParaRPr lang="he-IL" sz="2000" dirty="0">
              <a:latin typeface="David" panose="020E0502060401010101" pitchFamily="34" charset="-79"/>
              <a:cs typeface="David" panose="020E0502060401010101" pitchFamily="34" charset="-79"/>
            </a:endParaRPr>
          </a:p>
          <a:p>
            <a:pPr marL="514350" indent="-514350" algn="just">
              <a:lnSpc>
                <a:spcPct val="150000"/>
              </a:lnSpc>
              <a:spcBef>
                <a:spcPts val="50"/>
              </a:spcBef>
              <a:buFont typeface="+mj-lt"/>
              <a:buAutoNum type="arabicPeriod"/>
              <a:defRPr/>
            </a:pPr>
            <a:r>
              <a:rPr lang="he-IL" sz="2000" dirty="0">
                <a:latin typeface="David" panose="020E0502060401010101" pitchFamily="34" charset="-79"/>
                <a:cs typeface="David" panose="020E0502060401010101" pitchFamily="34" charset="-79"/>
              </a:rPr>
              <a:t>המקום בו נוהג היחיד לגור</a:t>
            </a:r>
            <a:r>
              <a:rPr lang="en-US" sz="2000" dirty="0">
                <a:latin typeface="David" panose="020E0502060401010101" pitchFamily="34" charset="-79"/>
                <a:cs typeface="David" panose="020E0502060401010101" pitchFamily="34" charset="-79"/>
              </a:rPr>
              <a:t>;</a:t>
            </a:r>
            <a:endParaRPr lang="he-IL" sz="2000" dirty="0">
              <a:latin typeface="David" panose="020E0502060401010101" pitchFamily="34" charset="-79"/>
              <a:cs typeface="David" panose="020E0502060401010101" pitchFamily="34" charset="-79"/>
            </a:endParaRPr>
          </a:p>
          <a:p>
            <a:pPr marL="514350" indent="-514350" algn="just">
              <a:lnSpc>
                <a:spcPct val="150000"/>
              </a:lnSpc>
              <a:spcBef>
                <a:spcPts val="50"/>
              </a:spcBef>
              <a:buFont typeface="+mj-lt"/>
              <a:buAutoNum type="arabicPeriod"/>
              <a:defRPr/>
            </a:pPr>
            <a:r>
              <a:rPr lang="he-IL" sz="2000" dirty="0">
                <a:latin typeface="David" panose="020E0502060401010101" pitchFamily="34" charset="-79"/>
                <a:cs typeface="David" panose="020E0502060401010101" pitchFamily="34" charset="-79"/>
              </a:rPr>
              <a:t>מבחן "האזרחות".</a:t>
            </a:r>
          </a:p>
          <a:p>
            <a:pPr marL="0" indent="0" algn="just">
              <a:lnSpc>
                <a:spcPct val="150000"/>
              </a:lnSpc>
              <a:buNone/>
              <a:defRPr/>
            </a:pPr>
            <a:r>
              <a:rPr lang="he-IL" sz="2000" u="sng" dirty="0">
                <a:latin typeface="David" panose="020E0502060401010101" pitchFamily="34" charset="-79"/>
                <a:cs typeface="David" panose="020E0502060401010101" pitchFamily="34" charset="-79"/>
              </a:rPr>
              <a:t>דגשים</a:t>
            </a:r>
            <a:r>
              <a:rPr lang="he-IL" sz="2000" dirty="0">
                <a:latin typeface="David" panose="020E0502060401010101" pitchFamily="34" charset="-79"/>
                <a:cs typeface="David" panose="020E0502060401010101" pitchFamily="34" charset="-79"/>
              </a:rPr>
              <a:t>:</a:t>
            </a:r>
          </a:p>
          <a:p>
            <a:pPr marL="457200" indent="-457200" algn="just">
              <a:lnSpc>
                <a:spcPct val="150000"/>
              </a:lnSpc>
              <a:buFont typeface="+mj-lt"/>
              <a:buAutoNum type="arabicPeriod"/>
              <a:defRPr/>
            </a:pPr>
            <a:r>
              <a:rPr lang="he-IL" sz="2000" dirty="0">
                <a:latin typeface="David" panose="020E0502060401010101" pitchFamily="34" charset="-79"/>
                <a:cs typeface="David" panose="020E0502060401010101" pitchFamily="34" charset="-79"/>
              </a:rPr>
              <a:t>יש לבחון את שוברי השוויון רק במקרה של כפל תושבות בדין הפנימי של שתי המדינות.</a:t>
            </a:r>
          </a:p>
          <a:p>
            <a:pPr marL="457200" indent="-457200" algn="just">
              <a:lnSpc>
                <a:spcPct val="150000"/>
              </a:lnSpc>
              <a:buFont typeface="+mj-lt"/>
              <a:buAutoNum type="arabicPeriod"/>
              <a:defRPr/>
            </a:pPr>
            <a:r>
              <a:rPr lang="he-IL" sz="2000" dirty="0">
                <a:latin typeface="David" panose="020E0502060401010101" pitchFamily="34" charset="-79"/>
                <a:cs typeface="David" panose="020E0502060401010101" pitchFamily="34" charset="-79"/>
              </a:rPr>
              <a:t>במידה וניתן להכריע לפי אחד המבחנים אין לעבור למבחן הבא אחריו.</a:t>
            </a:r>
          </a:p>
          <a:p>
            <a:pPr algn="just">
              <a:buFont typeface="Wingdings" panose="05000000000000000000" pitchFamily="2" charset="2"/>
              <a:buChar char="ü"/>
              <a:defRPr/>
            </a:pPr>
            <a:endParaRPr lang="he-IL" sz="2600" dirty="0">
              <a:latin typeface="David" panose="020E0502060401010101" pitchFamily="34" charset="-79"/>
              <a:cs typeface="David" panose="020E0502060401010101" pitchFamily="34" charset="-79"/>
            </a:endParaRPr>
          </a:p>
          <a:p>
            <a:pPr algn="just">
              <a:buFont typeface="Wingdings" panose="05000000000000000000" pitchFamily="2" charset="2"/>
              <a:buChar char="ü"/>
              <a:defRPr/>
            </a:pPr>
            <a:endParaRPr lang="he-IL" sz="2600" b="1" u="sng" dirty="0">
              <a:latin typeface="David" panose="020E0502060401010101" pitchFamily="34" charset="-79"/>
              <a:cs typeface="David" panose="020E0502060401010101" pitchFamily="34" charset="-79"/>
            </a:endParaRPr>
          </a:p>
          <a:p>
            <a:pPr algn="just">
              <a:defRPr/>
            </a:pPr>
            <a:endParaRPr lang="he-IL" sz="2600" b="1" u="sng" dirty="0">
              <a:latin typeface="David" panose="020E0502060401010101" pitchFamily="34" charset="-79"/>
              <a:cs typeface="David" panose="020E0502060401010101" pitchFamily="34" charset="-79"/>
            </a:endParaRPr>
          </a:p>
          <a:p>
            <a:pPr marL="914400" lvl="1" indent="-514350" algn="just">
              <a:buFont typeface="+mj-lt"/>
              <a:buAutoNum type="arabicPeriod"/>
              <a:defRPr/>
            </a:pPr>
            <a:endParaRPr lang="he-IL" sz="2200" dirty="0">
              <a:latin typeface="David" panose="020E0502060401010101" pitchFamily="34" charset="-79"/>
              <a:cs typeface="David" panose="020E0502060401010101" pitchFamily="34" charset="-79"/>
            </a:endParaRPr>
          </a:p>
          <a:p>
            <a:pPr marL="514350" indent="-514350" algn="just">
              <a:buFontTx/>
              <a:buAutoNum type="arabicPeriod"/>
              <a:defRPr/>
            </a:pPr>
            <a:endParaRPr lang="he-IL" sz="2600" dirty="0">
              <a:latin typeface="David" panose="020E0502060401010101" pitchFamily="34" charset="-79"/>
              <a:cs typeface="David" panose="020E0502060401010101" pitchFamily="34" charset="-79"/>
            </a:endParaRPr>
          </a:p>
        </p:txBody>
      </p:sp>
      <p:sp>
        <p:nvSpPr>
          <p:cNvPr id="16388" name="מציין מיקום של מספר שקופית 1">
            <a:extLst>
              <a:ext uri="{FF2B5EF4-FFF2-40B4-BE49-F238E27FC236}">
                <a16:creationId xmlns:a16="http://schemas.microsoft.com/office/drawing/2014/main" id="{73F70491-E803-4074-911A-64E641D077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131DF725-451B-432A-A38D-168A0EA07771}" type="slidenum">
              <a:rPr lang="he-IL" altLang="he-IL" sz="1400" smtClean="0"/>
              <a:pPr algn="l">
                <a:spcBef>
                  <a:spcPct val="0"/>
                </a:spcBef>
                <a:buFontTx/>
                <a:buNone/>
              </a:pPr>
              <a:t>30</a:t>
            </a:fld>
            <a:endParaRPr lang="en-US" altLang="he-IL" sz="1400"/>
          </a:p>
        </p:txBody>
      </p:sp>
    </p:spTree>
    <p:extLst>
      <p:ext uri="{BB962C8B-B14F-4D97-AF65-F5344CB8AC3E}">
        <p14:creationId xmlns:p14="http://schemas.microsoft.com/office/powerpoint/2010/main" val="2695547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3AE6116-7623-4C57-A4C8-31271A665099}"/>
              </a:ext>
            </a:extLst>
          </p:cNvPr>
          <p:cNvSpPr>
            <a:spLocks noGrp="1" noChangeArrowheads="1"/>
          </p:cNvSpPr>
          <p:nvPr>
            <p:ph idx="1"/>
          </p:nvPr>
        </p:nvSpPr>
        <p:spPr>
          <a:xfrm>
            <a:off x="683568" y="1340768"/>
            <a:ext cx="8189912" cy="4803998"/>
          </a:xfrm>
        </p:spPr>
        <p:txBody>
          <a:bodyPr/>
          <a:lstStyle/>
          <a:p>
            <a:pPr marL="0" indent="0" algn="ctr">
              <a:lnSpc>
                <a:spcPct val="150000"/>
              </a:lnSpc>
              <a:spcBef>
                <a:spcPts val="0"/>
              </a:spcBef>
              <a:buNone/>
              <a:defRPr/>
            </a:pPr>
            <a:r>
              <a:rPr lang="he-IL" altLang="he-IL" sz="5400" b="1" kern="1200" dirty="0">
                <a:latin typeface="David" panose="020E0502060401010101" pitchFamily="34" charset="-79"/>
                <a:cs typeface="David" panose="020E0502060401010101" pitchFamily="34" charset="-79"/>
              </a:rPr>
              <a:t>ניתוק תושבות מישראל ליחידים המעבירים את מרכז חייהם לחו"ל (</a:t>
            </a:r>
            <a:r>
              <a:rPr lang="he-IL" altLang="he-IL" sz="5400" b="1" kern="1200" dirty="0" err="1">
                <a:latin typeface="David" panose="020E0502060401010101" pitchFamily="34" charset="-79"/>
                <a:cs typeface="David" panose="020E0502060401010101" pitchFamily="34" charset="-79"/>
              </a:rPr>
              <a:t>רילוקשיין</a:t>
            </a:r>
            <a:r>
              <a:rPr lang="he-IL" altLang="he-IL" sz="5400" b="1" kern="1200" dirty="0">
                <a:latin typeface="David" panose="020E0502060401010101" pitchFamily="34" charset="-79"/>
                <a:cs typeface="David" panose="020E0502060401010101" pitchFamily="34" charset="-79"/>
              </a:rPr>
              <a:t>)</a:t>
            </a:r>
            <a:endParaRPr lang="en-US" altLang="he-IL" sz="5400" b="1" kern="1200" dirty="0">
              <a:latin typeface="David" panose="020E0502060401010101" pitchFamily="34" charset="-79"/>
              <a:cs typeface="David" panose="020E0502060401010101" pitchFamily="34" charset="-79"/>
            </a:endParaRPr>
          </a:p>
        </p:txBody>
      </p:sp>
      <p:sp>
        <p:nvSpPr>
          <p:cNvPr id="13315" name="מציין מיקום של מספר שקופית 1">
            <a:extLst>
              <a:ext uri="{FF2B5EF4-FFF2-40B4-BE49-F238E27FC236}">
                <a16:creationId xmlns:a16="http://schemas.microsoft.com/office/drawing/2014/main" id="{AACF81C1-3F4C-40CF-BC7D-803C6EB94CF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4450F4EB-94FE-4AA2-911E-409FB72A8239}" type="slidenum">
              <a:rPr kumimoji="0" lang="he-IL" altLang="he-I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31</a:t>
            </a:fld>
            <a:endParaRPr kumimoji="0" lang="en-US" altLang="he-IL"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9294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כותרת 1">
            <a:extLst>
              <a:ext uri="{FF2B5EF4-FFF2-40B4-BE49-F238E27FC236}">
                <a16:creationId xmlns:a16="http://schemas.microsoft.com/office/drawing/2014/main" id="{5D7D1E8B-B984-4858-AF8C-D8D64F344590}"/>
              </a:ext>
            </a:extLst>
          </p:cNvPr>
          <p:cNvSpPr>
            <a:spLocks noGrp="1" noChangeArrowheads="1"/>
          </p:cNvSpPr>
          <p:nvPr>
            <p:ph type="title"/>
          </p:nvPr>
        </p:nvSpPr>
        <p:spPr>
          <a:xfrm>
            <a:off x="430213" y="188640"/>
            <a:ext cx="8229600" cy="765175"/>
          </a:xfrm>
        </p:spPr>
        <p:txBody>
          <a:bodyPr/>
          <a:lstStyle/>
          <a:p>
            <a:r>
              <a:rPr lang="he-IL" altLang="he-IL" sz="3600" b="1" dirty="0">
                <a:latin typeface="David" panose="020E0502060401010101" pitchFamily="34" charset="-79"/>
                <a:cs typeface="David" panose="020E0502060401010101" pitchFamily="34" charset="-79"/>
              </a:rPr>
              <a:t>ניתוק תושבות</a:t>
            </a:r>
            <a:br>
              <a:rPr lang="he-IL" altLang="he-IL" b="1" dirty="0">
                <a:latin typeface="David" panose="020E0502060401010101" pitchFamily="34" charset="-79"/>
                <a:cs typeface="David" panose="020E0502060401010101" pitchFamily="34" charset="-79"/>
              </a:rPr>
            </a:br>
            <a:endParaRPr lang="he-IL" altLang="he-IL" sz="2000" b="1" dirty="0">
              <a:latin typeface="David" panose="020E0502060401010101" pitchFamily="34" charset="-79"/>
              <a:cs typeface="David" panose="020E0502060401010101" pitchFamily="34" charset="-79"/>
            </a:endParaRPr>
          </a:p>
        </p:txBody>
      </p:sp>
      <p:sp>
        <p:nvSpPr>
          <p:cNvPr id="15363" name="מציין מיקום תוכן 2">
            <a:extLst>
              <a:ext uri="{FF2B5EF4-FFF2-40B4-BE49-F238E27FC236}">
                <a16:creationId xmlns:a16="http://schemas.microsoft.com/office/drawing/2014/main" id="{719077F7-2F2B-4767-B9AD-81275DC3D409}"/>
              </a:ext>
            </a:extLst>
          </p:cNvPr>
          <p:cNvSpPr>
            <a:spLocks noGrp="1" noChangeArrowheads="1"/>
          </p:cNvSpPr>
          <p:nvPr>
            <p:ph idx="1"/>
          </p:nvPr>
        </p:nvSpPr>
        <p:spPr>
          <a:xfrm>
            <a:off x="430213" y="1000125"/>
            <a:ext cx="8229600" cy="4857750"/>
          </a:xfrm>
        </p:spPr>
        <p:txBody>
          <a:bodyPr/>
          <a:lstStyle/>
          <a:p>
            <a:pPr marL="457200" indent="-457200" algn="just">
              <a:lnSpc>
                <a:spcPct val="150000"/>
              </a:lnSpc>
              <a:spcBef>
                <a:spcPts val="0"/>
              </a:spcBef>
              <a:buFont typeface="+mj-lt"/>
              <a:buAutoNum type="arabicPeriod"/>
            </a:pPr>
            <a:r>
              <a:rPr lang="he-IL" altLang="he-IL" sz="2400" dirty="0">
                <a:latin typeface="David" panose="020E0502060401010101" pitchFamily="34" charset="-79"/>
                <a:cs typeface="David" panose="020E0502060401010101" pitchFamily="34" charset="-79"/>
              </a:rPr>
              <a:t>ניתוק תושבות הינו תהליך העברת מרכז החיים אל מחוץ לישראל. כלומר, </a:t>
            </a:r>
            <a:r>
              <a:rPr lang="he-IL" sz="2400" dirty="0">
                <a:latin typeface="David" panose="020E0502060401010101" pitchFamily="34" charset="-79"/>
                <a:cs typeface="David" panose="020E0502060401010101" pitchFamily="34" charset="-79"/>
              </a:rPr>
              <a:t>ניתוק הזיקות הקושרות את היחיד לישראל ויצירת זיקות הקושרות את היחיד לחו"ל.</a:t>
            </a:r>
          </a:p>
          <a:p>
            <a:pPr marL="457200" indent="-457200" algn="just">
              <a:lnSpc>
                <a:spcPct val="150000"/>
              </a:lnSpc>
              <a:spcBef>
                <a:spcPts val="0"/>
              </a:spcBef>
              <a:buFont typeface="+mj-lt"/>
              <a:buAutoNum type="arabicPeriod"/>
            </a:pPr>
            <a:r>
              <a:rPr lang="he-IL" altLang="he-IL" sz="2400" dirty="0">
                <a:latin typeface="David" panose="020E0502060401010101" pitchFamily="34" charset="-79"/>
                <a:cs typeface="David" panose="020E0502060401010101" pitchFamily="34" charset="-79"/>
              </a:rPr>
              <a:t>ממועד ניתוק התושבות היחיד אינו חייב במס ובדיווח בישראל על הכנסות שהופקו מחוצה לה.</a:t>
            </a:r>
          </a:p>
          <a:p>
            <a:pPr marL="0" indent="0">
              <a:buFontTx/>
              <a:buNone/>
            </a:pPr>
            <a:endParaRPr lang="he-IL" altLang="he-IL" dirty="0">
              <a:latin typeface="David" panose="020E0502060401010101" pitchFamily="34" charset="-79"/>
              <a:cs typeface="David" panose="020E0502060401010101" pitchFamily="34" charset="-79"/>
            </a:endParaRPr>
          </a:p>
        </p:txBody>
      </p:sp>
      <p:sp>
        <p:nvSpPr>
          <p:cNvPr id="15364" name="מציין מיקום של מספר שקופית 1">
            <a:extLst>
              <a:ext uri="{FF2B5EF4-FFF2-40B4-BE49-F238E27FC236}">
                <a16:creationId xmlns:a16="http://schemas.microsoft.com/office/drawing/2014/main" id="{77ADFD67-3C56-418F-921F-F70E78D716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0C2206AF-DE4E-40F2-886C-CCB4ABF24668}" type="slidenum">
              <a:rPr lang="he-IL" altLang="he-IL" sz="1400" smtClean="0"/>
              <a:pPr algn="l">
                <a:spcBef>
                  <a:spcPct val="0"/>
                </a:spcBef>
                <a:buFontTx/>
                <a:buNone/>
              </a:pPr>
              <a:t>32</a:t>
            </a:fld>
            <a:endParaRPr lang="en-US" altLang="he-IL"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3AE6116-7623-4C57-A4C8-31271A665099}"/>
              </a:ext>
            </a:extLst>
          </p:cNvPr>
          <p:cNvSpPr>
            <a:spLocks noGrp="1" noChangeArrowheads="1"/>
          </p:cNvSpPr>
          <p:nvPr>
            <p:ph idx="1"/>
          </p:nvPr>
        </p:nvSpPr>
        <p:spPr>
          <a:xfrm>
            <a:off x="428625" y="134938"/>
            <a:ext cx="8229600" cy="5865812"/>
          </a:xfrm>
        </p:spPr>
        <p:txBody>
          <a:bodyPr/>
          <a:lstStyle/>
          <a:p>
            <a:pPr>
              <a:lnSpc>
                <a:spcPct val="90000"/>
              </a:lnSpc>
              <a:buFont typeface="Wingdings" panose="05000000000000000000" pitchFamily="2" charset="2"/>
              <a:buNone/>
              <a:defRPr/>
            </a:pPr>
            <a:endParaRPr lang="he-IL" altLang="he-IL" b="1" dirty="0">
              <a:latin typeface="David" panose="020E0502060401010101" pitchFamily="34" charset="-79"/>
              <a:cs typeface="David" panose="020E0502060401010101" pitchFamily="34" charset="-79"/>
            </a:endParaRPr>
          </a:p>
          <a:p>
            <a:pPr marL="0" indent="0" algn="just">
              <a:lnSpc>
                <a:spcPct val="90000"/>
              </a:lnSpc>
              <a:spcBef>
                <a:spcPct val="60000"/>
              </a:spcBef>
              <a:buFontTx/>
              <a:buNone/>
              <a:defRPr/>
            </a:pPr>
            <a:endParaRPr lang="he-IL" altLang="he-IL" sz="2400" b="1" dirty="0">
              <a:solidFill>
                <a:srgbClr val="FF0000"/>
              </a:solidFill>
              <a:latin typeface="David" panose="020E0502060401010101" pitchFamily="34" charset="-79"/>
              <a:cs typeface="David" panose="020E0502060401010101" pitchFamily="34" charset="-79"/>
            </a:endParaRPr>
          </a:p>
          <a:p>
            <a:pPr marL="0" indent="0" algn="just">
              <a:lnSpc>
                <a:spcPct val="90000"/>
              </a:lnSpc>
              <a:spcBef>
                <a:spcPct val="60000"/>
              </a:spcBef>
              <a:buFontTx/>
              <a:buNone/>
              <a:defRPr/>
            </a:pPr>
            <a:endParaRPr lang="he-IL" altLang="he-IL" sz="2400" b="1" dirty="0">
              <a:solidFill>
                <a:srgbClr val="FF0000"/>
              </a:solidFill>
              <a:latin typeface="David" panose="020E0502060401010101" pitchFamily="34" charset="-79"/>
              <a:cs typeface="David" panose="020E0502060401010101" pitchFamily="34" charset="-79"/>
            </a:endParaRPr>
          </a:p>
          <a:p>
            <a:pPr marL="0" indent="0" algn="just">
              <a:lnSpc>
                <a:spcPct val="90000"/>
              </a:lnSpc>
              <a:spcBef>
                <a:spcPct val="60000"/>
              </a:spcBef>
              <a:buFontTx/>
              <a:buNone/>
              <a:defRPr/>
            </a:pPr>
            <a:endParaRPr lang="he-IL" altLang="he-IL" sz="2400" b="1" dirty="0">
              <a:solidFill>
                <a:srgbClr val="FF0000"/>
              </a:solidFill>
              <a:latin typeface="David" panose="020E0502060401010101" pitchFamily="34" charset="-79"/>
              <a:cs typeface="David" panose="020E0502060401010101" pitchFamily="34" charset="-79"/>
            </a:endParaRPr>
          </a:p>
          <a:p>
            <a:pPr marL="0" indent="0" algn="ctr">
              <a:lnSpc>
                <a:spcPct val="150000"/>
              </a:lnSpc>
              <a:spcBef>
                <a:spcPts val="0"/>
              </a:spcBef>
              <a:buNone/>
              <a:defRPr/>
            </a:pPr>
            <a:r>
              <a:rPr lang="he-IL" altLang="he-IL" sz="5400" b="1" kern="1200" dirty="0">
                <a:latin typeface="David" panose="020E0502060401010101" pitchFamily="34" charset="-79"/>
                <a:cs typeface="David" panose="020E0502060401010101" pitchFamily="34" charset="-79"/>
              </a:rPr>
              <a:t>המועד שבו יש לראות את היחיד כתושב חוץ</a:t>
            </a:r>
            <a:endParaRPr lang="en-US" altLang="he-IL" sz="5400" b="1" kern="1200" dirty="0">
              <a:latin typeface="David" panose="020E0502060401010101" pitchFamily="34" charset="-79"/>
              <a:cs typeface="David" panose="020E0502060401010101" pitchFamily="34" charset="-79"/>
            </a:endParaRPr>
          </a:p>
        </p:txBody>
      </p:sp>
      <p:sp>
        <p:nvSpPr>
          <p:cNvPr id="13315" name="מציין מיקום של מספר שקופית 1">
            <a:extLst>
              <a:ext uri="{FF2B5EF4-FFF2-40B4-BE49-F238E27FC236}">
                <a16:creationId xmlns:a16="http://schemas.microsoft.com/office/drawing/2014/main" id="{AACF81C1-3F4C-40CF-BC7D-803C6EB94CF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4450F4EB-94FE-4AA2-911E-409FB72A8239}" type="slidenum">
              <a:rPr kumimoji="0" lang="he-IL" altLang="he-I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33</a:t>
            </a:fld>
            <a:endParaRPr kumimoji="0" lang="en-US" altLang="he-IL"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58003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כותרת 1">
            <a:extLst>
              <a:ext uri="{FF2B5EF4-FFF2-40B4-BE49-F238E27FC236}">
                <a16:creationId xmlns:a16="http://schemas.microsoft.com/office/drawing/2014/main" id="{5D7D1E8B-B984-4858-AF8C-D8D64F344590}"/>
              </a:ext>
            </a:extLst>
          </p:cNvPr>
          <p:cNvSpPr>
            <a:spLocks noGrp="1" noChangeArrowheads="1"/>
          </p:cNvSpPr>
          <p:nvPr>
            <p:ph type="title"/>
          </p:nvPr>
        </p:nvSpPr>
        <p:spPr>
          <a:xfrm>
            <a:off x="457200" y="0"/>
            <a:ext cx="8229600" cy="765175"/>
          </a:xfrm>
        </p:spPr>
        <p:txBody>
          <a:bodyPr/>
          <a:lstStyle/>
          <a:p>
            <a:r>
              <a:rPr lang="he-IL" altLang="he-IL" sz="3200" b="1" dirty="0">
                <a:latin typeface="David" panose="020E0502060401010101" pitchFamily="34" charset="-79"/>
                <a:cs typeface="David" panose="020E0502060401010101" pitchFamily="34" charset="-79"/>
              </a:rPr>
              <a:t>המועד שבו יש לראות את היחיד כתושב חוץ</a:t>
            </a:r>
            <a:br>
              <a:rPr lang="he-IL" altLang="he-IL" b="1" dirty="0">
                <a:latin typeface="David" panose="020E0502060401010101" pitchFamily="34" charset="-79"/>
                <a:cs typeface="David" panose="020E0502060401010101" pitchFamily="34" charset="-79"/>
              </a:rPr>
            </a:br>
            <a:r>
              <a:rPr lang="he-IL" altLang="he-IL" sz="2000" b="1" dirty="0">
                <a:latin typeface="David" panose="020E0502060401010101" pitchFamily="34" charset="-79"/>
                <a:cs typeface="David" panose="020E0502060401010101" pitchFamily="34" charset="-79"/>
              </a:rPr>
              <a:t>עמדת רשויות המס בחוזר מס הכנסה 1/2011</a:t>
            </a:r>
          </a:p>
        </p:txBody>
      </p:sp>
      <p:sp>
        <p:nvSpPr>
          <p:cNvPr id="15363" name="מציין מיקום תוכן 2">
            <a:extLst>
              <a:ext uri="{FF2B5EF4-FFF2-40B4-BE49-F238E27FC236}">
                <a16:creationId xmlns:a16="http://schemas.microsoft.com/office/drawing/2014/main" id="{719077F7-2F2B-4767-B9AD-81275DC3D409}"/>
              </a:ext>
            </a:extLst>
          </p:cNvPr>
          <p:cNvSpPr>
            <a:spLocks noGrp="1" noChangeArrowheads="1"/>
          </p:cNvSpPr>
          <p:nvPr>
            <p:ph idx="1"/>
          </p:nvPr>
        </p:nvSpPr>
        <p:spPr>
          <a:xfrm>
            <a:off x="430213" y="1000125"/>
            <a:ext cx="8229600" cy="4857750"/>
          </a:xfrm>
        </p:spPr>
        <p:txBody>
          <a:bodyPr/>
          <a:lstStyle/>
          <a:p>
            <a:pPr marL="0" indent="0" algn="just">
              <a:lnSpc>
                <a:spcPct val="150000"/>
              </a:lnSpc>
              <a:buFontTx/>
              <a:buNone/>
            </a:pPr>
            <a:r>
              <a:rPr lang="he-IL" altLang="he-IL" sz="2600" dirty="0">
                <a:latin typeface="David" panose="020E0502060401010101" pitchFamily="34" charset="-79"/>
                <a:cs typeface="David" panose="020E0502060401010101" pitchFamily="34" charset="-79"/>
              </a:rPr>
              <a:t>במקרים בהם עזב היחיד את ישראל במהלך שנת המס, יש לבחון את המבחן הכמותי בשנות מס </a:t>
            </a:r>
            <a:r>
              <a:rPr lang="he-IL" altLang="he-IL" sz="2600" dirty="0" err="1">
                <a:latin typeface="David" panose="020E0502060401010101" pitchFamily="34" charset="-79"/>
                <a:cs typeface="David" panose="020E0502060401010101" pitchFamily="34" charset="-79"/>
              </a:rPr>
              <a:t>קלנדריות</a:t>
            </a:r>
            <a:r>
              <a:rPr lang="he-IL" altLang="he-IL" sz="2600" dirty="0">
                <a:latin typeface="David" panose="020E0502060401010101" pitchFamily="34" charset="-79"/>
                <a:cs typeface="David" panose="020E0502060401010101" pitchFamily="34" charset="-79"/>
              </a:rPr>
              <a:t>:</a:t>
            </a:r>
          </a:p>
          <a:p>
            <a:pPr marL="514350" indent="-514350" algn="just">
              <a:lnSpc>
                <a:spcPct val="150000"/>
              </a:lnSpc>
              <a:buFont typeface="+mj-lt"/>
              <a:buAutoNum type="arabicPeriod"/>
            </a:pPr>
            <a:r>
              <a:rPr lang="he-IL" altLang="he-IL" sz="2600" dirty="0">
                <a:latin typeface="David" panose="020E0502060401010101" pitchFamily="34" charset="-79"/>
                <a:cs typeface="David" panose="020E0502060401010101" pitchFamily="34" charset="-79"/>
              </a:rPr>
              <a:t>אם היחיד שהה בשנת העזיבה </a:t>
            </a:r>
            <a:r>
              <a:rPr lang="he-IL" altLang="he-IL" sz="2600" u="sng" dirty="0">
                <a:latin typeface="David" panose="020E0502060401010101" pitchFamily="34" charset="-79"/>
                <a:cs typeface="David" panose="020E0502060401010101" pitchFamily="34" charset="-79"/>
              </a:rPr>
              <a:t>מתחת</a:t>
            </a:r>
            <a:r>
              <a:rPr lang="he-IL" altLang="he-IL" sz="2600" dirty="0">
                <a:latin typeface="David" panose="020E0502060401010101" pitchFamily="34" charset="-79"/>
                <a:cs typeface="David" panose="020E0502060401010101" pitchFamily="34" charset="-79"/>
              </a:rPr>
              <a:t> ל- 183 יום בישראל  - יום ניתוק התושבות ייקבע ליום שבו עזב את ישראל.</a:t>
            </a:r>
          </a:p>
          <a:p>
            <a:pPr marL="514350" indent="-514350" algn="just">
              <a:lnSpc>
                <a:spcPct val="150000"/>
              </a:lnSpc>
              <a:buFont typeface="+mj-lt"/>
              <a:buAutoNum type="arabicPeriod"/>
            </a:pPr>
            <a:r>
              <a:rPr lang="he-IL" altLang="he-IL" sz="2600" dirty="0">
                <a:latin typeface="David" panose="020E0502060401010101" pitchFamily="34" charset="-79"/>
                <a:cs typeface="David" panose="020E0502060401010101" pitchFamily="34" charset="-79"/>
              </a:rPr>
              <a:t>אם היחיד שהה בשנת העזיבה </a:t>
            </a:r>
            <a:r>
              <a:rPr lang="he-IL" altLang="he-IL" sz="2600" u="sng" dirty="0">
                <a:latin typeface="David" panose="020E0502060401010101" pitchFamily="34" charset="-79"/>
                <a:cs typeface="David" panose="020E0502060401010101" pitchFamily="34" charset="-79"/>
              </a:rPr>
              <a:t>מעל</a:t>
            </a:r>
            <a:r>
              <a:rPr lang="he-IL" altLang="he-IL" sz="2600" dirty="0">
                <a:latin typeface="David" panose="020E0502060401010101" pitchFamily="34" charset="-79"/>
                <a:cs typeface="David" panose="020E0502060401010101" pitchFamily="34" charset="-79"/>
              </a:rPr>
              <a:t> ל- 183 יום בישראל - יום ניתוק התושבות יקבע לשנה העוקבת לעזיבה</a:t>
            </a:r>
            <a:r>
              <a:rPr lang="he-IL" altLang="he-IL" sz="2800" dirty="0">
                <a:latin typeface="David" panose="020E0502060401010101" pitchFamily="34" charset="-79"/>
                <a:cs typeface="David" panose="020E0502060401010101" pitchFamily="34" charset="-79"/>
              </a:rPr>
              <a:t>.</a:t>
            </a:r>
          </a:p>
          <a:p>
            <a:pPr marL="0" indent="0">
              <a:buFontTx/>
              <a:buAutoNum type="arabicPeriod"/>
            </a:pPr>
            <a:endParaRPr lang="he-IL" altLang="he-IL" dirty="0">
              <a:latin typeface="David" panose="020E0502060401010101" pitchFamily="34" charset="-79"/>
              <a:cs typeface="David" panose="020E0502060401010101" pitchFamily="34" charset="-79"/>
            </a:endParaRPr>
          </a:p>
          <a:p>
            <a:pPr marL="0" indent="0">
              <a:buFontTx/>
              <a:buAutoNum type="arabicPeriod"/>
            </a:pPr>
            <a:endParaRPr lang="he-IL" altLang="he-IL" dirty="0">
              <a:latin typeface="David" panose="020E0502060401010101" pitchFamily="34" charset="-79"/>
              <a:cs typeface="David" panose="020E0502060401010101" pitchFamily="34" charset="-79"/>
            </a:endParaRPr>
          </a:p>
          <a:p>
            <a:pPr marL="0" indent="0">
              <a:buFontTx/>
              <a:buNone/>
            </a:pPr>
            <a:endParaRPr lang="he-IL" altLang="he-IL" dirty="0">
              <a:latin typeface="David" panose="020E0502060401010101" pitchFamily="34" charset="-79"/>
              <a:cs typeface="David" panose="020E0502060401010101" pitchFamily="34" charset="-79"/>
            </a:endParaRPr>
          </a:p>
        </p:txBody>
      </p:sp>
      <p:sp>
        <p:nvSpPr>
          <p:cNvPr id="15364" name="מציין מיקום של מספר שקופית 1">
            <a:extLst>
              <a:ext uri="{FF2B5EF4-FFF2-40B4-BE49-F238E27FC236}">
                <a16:creationId xmlns:a16="http://schemas.microsoft.com/office/drawing/2014/main" id="{77ADFD67-3C56-418F-921F-F70E78D716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0C2206AF-DE4E-40F2-886C-CCB4ABF24668}" type="slidenum">
              <a:rPr lang="he-IL" altLang="he-IL" sz="1400" smtClean="0"/>
              <a:pPr algn="l">
                <a:spcBef>
                  <a:spcPct val="0"/>
                </a:spcBef>
                <a:buFontTx/>
                <a:buNone/>
              </a:pPr>
              <a:t>34</a:t>
            </a:fld>
            <a:endParaRPr lang="en-US" altLang="he-IL" sz="1400"/>
          </a:p>
        </p:txBody>
      </p:sp>
    </p:spTree>
    <p:extLst>
      <p:ext uri="{BB962C8B-B14F-4D97-AF65-F5344CB8AC3E}">
        <p14:creationId xmlns:p14="http://schemas.microsoft.com/office/powerpoint/2010/main" val="1529811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כותרת 1">
            <a:extLst>
              <a:ext uri="{FF2B5EF4-FFF2-40B4-BE49-F238E27FC236}">
                <a16:creationId xmlns:a16="http://schemas.microsoft.com/office/drawing/2014/main" id="{5D7D1E8B-B984-4858-AF8C-D8D64F344590}"/>
              </a:ext>
            </a:extLst>
          </p:cNvPr>
          <p:cNvSpPr>
            <a:spLocks noGrp="1" noChangeArrowheads="1"/>
          </p:cNvSpPr>
          <p:nvPr>
            <p:ph type="title"/>
          </p:nvPr>
        </p:nvSpPr>
        <p:spPr>
          <a:xfrm>
            <a:off x="457200" y="0"/>
            <a:ext cx="8229600" cy="765175"/>
          </a:xfrm>
        </p:spPr>
        <p:txBody>
          <a:bodyPr/>
          <a:lstStyle/>
          <a:p>
            <a:r>
              <a:rPr lang="he-IL" altLang="he-IL" sz="3200" b="1" dirty="0">
                <a:latin typeface="David" panose="020E0502060401010101" pitchFamily="34" charset="-79"/>
                <a:cs typeface="David" panose="020E0502060401010101" pitchFamily="34" charset="-79"/>
              </a:rPr>
              <a:t>המועד שבו יש לראות את היחיד כתושב חוץ</a:t>
            </a:r>
            <a:br>
              <a:rPr lang="he-IL" altLang="he-IL" b="1" dirty="0">
                <a:latin typeface="David" panose="020E0502060401010101" pitchFamily="34" charset="-79"/>
                <a:cs typeface="David" panose="020E0502060401010101" pitchFamily="34" charset="-79"/>
              </a:rPr>
            </a:br>
            <a:r>
              <a:rPr lang="he-IL" altLang="he-IL" sz="2000" b="1" dirty="0">
                <a:latin typeface="David" panose="020E0502060401010101" pitchFamily="34" charset="-79"/>
                <a:cs typeface="David" panose="020E0502060401010101" pitchFamily="34" charset="-79"/>
              </a:rPr>
              <a:t>עמדת רשויות המס בחוזר מס הכנסה 1/2012</a:t>
            </a:r>
          </a:p>
        </p:txBody>
      </p:sp>
      <p:sp>
        <p:nvSpPr>
          <p:cNvPr id="15363" name="מציין מיקום תוכן 2">
            <a:extLst>
              <a:ext uri="{FF2B5EF4-FFF2-40B4-BE49-F238E27FC236}">
                <a16:creationId xmlns:a16="http://schemas.microsoft.com/office/drawing/2014/main" id="{719077F7-2F2B-4767-B9AD-81275DC3D409}"/>
              </a:ext>
            </a:extLst>
          </p:cNvPr>
          <p:cNvSpPr>
            <a:spLocks noGrp="1" noChangeArrowheads="1"/>
          </p:cNvSpPr>
          <p:nvPr>
            <p:ph idx="1"/>
          </p:nvPr>
        </p:nvSpPr>
        <p:spPr>
          <a:xfrm>
            <a:off x="430213" y="1000125"/>
            <a:ext cx="8229600" cy="4857750"/>
          </a:xfrm>
        </p:spPr>
        <p:txBody>
          <a:bodyPr/>
          <a:lstStyle/>
          <a:p>
            <a:pPr marL="0" indent="0" algn="just">
              <a:lnSpc>
                <a:spcPct val="150000"/>
              </a:lnSpc>
              <a:spcBef>
                <a:spcPts val="0"/>
              </a:spcBef>
              <a:buFontTx/>
              <a:buNone/>
            </a:pPr>
            <a:r>
              <a:rPr lang="he-IL" altLang="he-IL" sz="2000" dirty="0">
                <a:latin typeface="David" panose="020E0502060401010101" pitchFamily="34" charset="-79"/>
                <a:cs typeface="David" panose="020E0502060401010101" pitchFamily="34" charset="-79"/>
              </a:rPr>
              <a:t>בכדי לקבוע את מועד ניתוק התושבות מישראל יש לקחת בחשבון, בין היתר, את השפעתם של הגורמים הבאים:</a:t>
            </a:r>
          </a:p>
          <a:p>
            <a:pPr algn="just">
              <a:lnSpc>
                <a:spcPct val="150000"/>
              </a:lnSpc>
              <a:spcBef>
                <a:spcPts val="0"/>
              </a:spcBef>
            </a:pPr>
            <a:r>
              <a:rPr lang="he-IL" sz="2000" dirty="0">
                <a:latin typeface="David" panose="020E0502060401010101" pitchFamily="34" charset="-79"/>
                <a:cs typeface="David" panose="020E0502060401010101" pitchFamily="34" charset="-79"/>
              </a:rPr>
              <a:t>מספר הימים בהם שהה היחיד בישראל או במדינה הזרה במהלך התקופה הנבדקת;</a:t>
            </a:r>
          </a:p>
          <a:p>
            <a:pPr algn="just">
              <a:lnSpc>
                <a:spcPct val="150000"/>
              </a:lnSpc>
              <a:spcBef>
                <a:spcPts val="0"/>
              </a:spcBef>
            </a:pPr>
            <a:r>
              <a:rPr lang="he-IL" sz="2000" dirty="0">
                <a:latin typeface="David" panose="020E0502060401010101" pitchFamily="34" charset="-79"/>
                <a:cs typeface="David" panose="020E0502060401010101" pitchFamily="34" charset="-79"/>
              </a:rPr>
              <a:t>קיומו/אי קיומו של בית קבע בישראל/בחו"ל;</a:t>
            </a:r>
          </a:p>
          <a:p>
            <a:pPr algn="just">
              <a:lnSpc>
                <a:spcPct val="150000"/>
              </a:lnSpc>
              <a:spcBef>
                <a:spcPts val="0"/>
              </a:spcBef>
            </a:pPr>
            <a:r>
              <a:rPr lang="he-IL" sz="2000" dirty="0">
                <a:latin typeface="David" panose="020E0502060401010101" pitchFamily="34" charset="-79"/>
                <a:cs typeface="David" panose="020E0502060401010101" pitchFamily="34" charset="-79"/>
              </a:rPr>
              <a:t>הצטרפותם של בני משפחתו של היחיד אליו;</a:t>
            </a:r>
          </a:p>
          <a:p>
            <a:pPr algn="just">
              <a:lnSpc>
                <a:spcPct val="150000"/>
              </a:lnSpc>
              <a:spcBef>
                <a:spcPts val="0"/>
              </a:spcBef>
            </a:pPr>
            <a:r>
              <a:rPr lang="he-IL" sz="2000" dirty="0">
                <a:latin typeface="David" panose="020E0502060401010101" pitchFamily="34" charset="-79"/>
                <a:cs typeface="David" panose="020E0502060401010101" pitchFamily="34" charset="-79"/>
              </a:rPr>
              <a:t>המשקל שיש ליחס לעובדה שנשלח לעבוד במדינה זרה מטעם מעבידו הישראלי (</a:t>
            </a:r>
            <a:r>
              <a:rPr lang="en-US" sz="2000" dirty="0">
                <a:latin typeface="David" panose="020E0502060401010101" pitchFamily="34" charset="-79"/>
                <a:cs typeface="David" panose="020E0502060401010101" pitchFamily="34" charset="-79"/>
              </a:rPr>
              <a:t>;(Relocation</a:t>
            </a:r>
          </a:p>
          <a:p>
            <a:pPr algn="just">
              <a:lnSpc>
                <a:spcPct val="150000"/>
              </a:lnSpc>
              <a:spcBef>
                <a:spcPts val="0"/>
              </a:spcBef>
            </a:pPr>
            <a:r>
              <a:rPr lang="he-IL" sz="2000" dirty="0">
                <a:latin typeface="David" panose="020E0502060401010101" pitchFamily="34" charset="-79"/>
                <a:cs typeface="David" panose="020E0502060401010101" pitchFamily="34" charset="-79"/>
              </a:rPr>
              <a:t>תשלום/אי תשלום ביטוח לאומי, מס בריאות וכד';</a:t>
            </a:r>
          </a:p>
          <a:p>
            <a:pPr algn="just">
              <a:lnSpc>
                <a:spcPct val="150000"/>
              </a:lnSpc>
              <a:spcBef>
                <a:spcPts val="0"/>
              </a:spcBef>
            </a:pPr>
            <a:r>
              <a:rPr lang="he-IL" sz="2000" dirty="0">
                <a:latin typeface="David" panose="020E0502060401010101" pitchFamily="34" charset="-79"/>
                <a:cs typeface="David" panose="020E0502060401010101" pitchFamily="34" charset="-79"/>
              </a:rPr>
              <a:t>החזקה באישור תושבות לצורכי מס ממדינה זרה.</a:t>
            </a:r>
            <a:endParaRPr lang="he-IL" altLang="he-IL" sz="2000" dirty="0">
              <a:latin typeface="David" panose="020E0502060401010101" pitchFamily="34" charset="-79"/>
              <a:cs typeface="David" panose="020E0502060401010101" pitchFamily="34" charset="-79"/>
            </a:endParaRPr>
          </a:p>
          <a:p>
            <a:pPr marL="0" indent="0">
              <a:buFontTx/>
              <a:buAutoNum type="arabicPeriod"/>
            </a:pPr>
            <a:endParaRPr lang="he-IL" altLang="he-IL" dirty="0">
              <a:latin typeface="David" panose="020E0502060401010101" pitchFamily="34" charset="-79"/>
              <a:cs typeface="David" panose="020E0502060401010101" pitchFamily="34" charset="-79"/>
            </a:endParaRPr>
          </a:p>
          <a:p>
            <a:pPr marL="0" indent="0">
              <a:buFontTx/>
              <a:buNone/>
            </a:pPr>
            <a:endParaRPr lang="he-IL" altLang="he-IL" dirty="0">
              <a:latin typeface="David" panose="020E0502060401010101" pitchFamily="34" charset="-79"/>
              <a:cs typeface="David" panose="020E0502060401010101" pitchFamily="34" charset="-79"/>
            </a:endParaRPr>
          </a:p>
        </p:txBody>
      </p:sp>
      <p:sp>
        <p:nvSpPr>
          <p:cNvPr id="15364" name="מציין מיקום של מספר שקופית 1">
            <a:extLst>
              <a:ext uri="{FF2B5EF4-FFF2-40B4-BE49-F238E27FC236}">
                <a16:creationId xmlns:a16="http://schemas.microsoft.com/office/drawing/2014/main" id="{77ADFD67-3C56-418F-921F-F70E78D716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0C2206AF-DE4E-40F2-886C-CCB4ABF24668}" type="slidenum">
              <a:rPr lang="he-IL" altLang="he-IL" sz="1400" smtClean="0"/>
              <a:pPr algn="l">
                <a:spcBef>
                  <a:spcPct val="0"/>
                </a:spcBef>
                <a:buFontTx/>
                <a:buNone/>
              </a:pPr>
              <a:t>35</a:t>
            </a:fld>
            <a:endParaRPr lang="en-US" altLang="he-IL" sz="1400"/>
          </a:p>
        </p:txBody>
      </p:sp>
    </p:spTree>
    <p:extLst>
      <p:ext uri="{BB962C8B-B14F-4D97-AF65-F5344CB8AC3E}">
        <p14:creationId xmlns:p14="http://schemas.microsoft.com/office/powerpoint/2010/main" val="1333994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כותרת 1">
            <a:extLst>
              <a:ext uri="{FF2B5EF4-FFF2-40B4-BE49-F238E27FC236}">
                <a16:creationId xmlns:a16="http://schemas.microsoft.com/office/drawing/2014/main" id="{6B6B6A75-FA35-4D22-BF33-84C69EA9DBDC}"/>
              </a:ext>
            </a:extLst>
          </p:cNvPr>
          <p:cNvSpPr>
            <a:spLocks noGrp="1" noChangeArrowheads="1"/>
          </p:cNvSpPr>
          <p:nvPr>
            <p:ph type="title"/>
          </p:nvPr>
        </p:nvSpPr>
        <p:spPr>
          <a:xfrm>
            <a:off x="457200" y="0"/>
            <a:ext cx="8229600" cy="765175"/>
          </a:xfrm>
        </p:spPr>
        <p:txBody>
          <a:bodyPr/>
          <a:lstStyle/>
          <a:p>
            <a:r>
              <a:rPr lang="he-IL" altLang="he-IL" sz="3200" b="1" dirty="0">
                <a:latin typeface="David" panose="020E0502060401010101" pitchFamily="34" charset="-79"/>
                <a:cs typeface="David" panose="020E0502060401010101" pitchFamily="34" charset="-79"/>
              </a:rPr>
              <a:t>המועד שבו יש לראות את היחיד כתושב חוץ</a:t>
            </a:r>
            <a:br>
              <a:rPr lang="he-IL" altLang="he-IL" b="1" dirty="0">
                <a:latin typeface="David" panose="020E0502060401010101" pitchFamily="34" charset="-79"/>
                <a:cs typeface="David" panose="020E0502060401010101" pitchFamily="34" charset="-79"/>
              </a:rPr>
            </a:br>
            <a:r>
              <a:rPr lang="he-IL" altLang="he-IL" sz="2000" b="1" dirty="0">
                <a:latin typeface="David" panose="020E0502060401010101" pitchFamily="34" charset="-79"/>
                <a:cs typeface="David" panose="020E0502060401010101" pitchFamily="34" charset="-79"/>
              </a:rPr>
              <a:t>עמדת רשויות המס בהחלטת מיסוי 2519/17</a:t>
            </a:r>
          </a:p>
        </p:txBody>
      </p:sp>
      <p:sp>
        <p:nvSpPr>
          <p:cNvPr id="3" name="מציין מיקום תוכן 2">
            <a:extLst>
              <a:ext uri="{FF2B5EF4-FFF2-40B4-BE49-F238E27FC236}">
                <a16:creationId xmlns:a16="http://schemas.microsoft.com/office/drawing/2014/main" id="{E309FC28-DC66-4A87-8A4A-E49B9D965CB3}"/>
              </a:ext>
            </a:extLst>
          </p:cNvPr>
          <p:cNvSpPr>
            <a:spLocks noGrp="1"/>
          </p:cNvSpPr>
          <p:nvPr>
            <p:ph idx="1"/>
          </p:nvPr>
        </p:nvSpPr>
        <p:spPr>
          <a:xfrm>
            <a:off x="430213" y="1000125"/>
            <a:ext cx="8229600" cy="4857750"/>
          </a:xfrm>
        </p:spPr>
        <p:txBody>
          <a:bodyPr/>
          <a:lstStyle/>
          <a:p>
            <a:pPr marL="0" indent="0" algn="just">
              <a:lnSpc>
                <a:spcPct val="150000"/>
              </a:lnSpc>
              <a:buFontTx/>
              <a:buNone/>
              <a:defRPr/>
            </a:pPr>
            <a:r>
              <a:rPr lang="he-IL" sz="2000" dirty="0">
                <a:latin typeface="David" panose="020E0502060401010101" pitchFamily="34" charset="-79"/>
                <a:cs typeface="David" panose="020E0502060401010101" pitchFamily="34" charset="-79"/>
              </a:rPr>
              <a:t>ההחלטה דנה בעניין מועד הניתוק מישראל לעובדים היוצאים לעבוד בחו"ל מטעם חברה ישראלית (</a:t>
            </a:r>
            <a:r>
              <a:rPr lang="en-US" sz="2000" dirty="0">
                <a:latin typeface="David" panose="020E0502060401010101" pitchFamily="34" charset="-79"/>
                <a:cs typeface="David" panose="020E0502060401010101" pitchFamily="34" charset="-79"/>
              </a:rPr>
              <a:t>.(Relocation</a:t>
            </a:r>
            <a:endParaRPr lang="he-IL" sz="2000" dirty="0">
              <a:latin typeface="David" panose="020E0502060401010101" pitchFamily="34" charset="-79"/>
              <a:cs typeface="David" panose="020E0502060401010101" pitchFamily="34" charset="-79"/>
            </a:endParaRPr>
          </a:p>
          <a:p>
            <a:pPr marL="0" indent="0" algn="just">
              <a:lnSpc>
                <a:spcPct val="150000"/>
              </a:lnSpc>
              <a:buFontTx/>
              <a:buNone/>
              <a:defRPr/>
            </a:pPr>
            <a:r>
              <a:rPr lang="he-IL" sz="2000" dirty="0">
                <a:latin typeface="David" panose="020E0502060401010101" pitchFamily="34" charset="-79"/>
                <a:cs typeface="David" panose="020E0502060401010101" pitchFamily="34" charset="-79"/>
              </a:rPr>
              <a:t>הסדר המס המצוין בהחלטה רלוונטי רק למקרים הבאים:</a:t>
            </a:r>
          </a:p>
          <a:p>
            <a:pPr marL="514350" indent="-514350" algn="just">
              <a:lnSpc>
                <a:spcPct val="150000"/>
              </a:lnSpc>
              <a:buFontTx/>
              <a:buAutoNum type="arabicPeriod"/>
              <a:defRPr/>
            </a:pPr>
            <a:r>
              <a:rPr lang="he-IL" sz="2000" dirty="0">
                <a:latin typeface="David" panose="020E0502060401010101" pitchFamily="34" charset="-79"/>
                <a:cs typeface="David" panose="020E0502060401010101" pitchFamily="34" charset="-79"/>
              </a:rPr>
              <a:t>העובד עבר למדינה עמה חתומה ישראל על אמנה למניעת כפל מס.</a:t>
            </a:r>
          </a:p>
          <a:p>
            <a:pPr marL="514350" indent="-514350" algn="just">
              <a:lnSpc>
                <a:spcPct val="150000"/>
              </a:lnSpc>
              <a:buFontTx/>
              <a:buAutoNum type="arabicPeriod"/>
              <a:defRPr/>
            </a:pPr>
            <a:r>
              <a:rPr lang="he-IL" sz="2000" dirty="0">
                <a:latin typeface="David" panose="020E0502060401010101" pitchFamily="34" charset="-79"/>
                <a:cs typeface="David" panose="020E0502060401010101" pitchFamily="34" charset="-79"/>
              </a:rPr>
              <a:t>קיומו של "בית קבע" לעובד ולמשפחתו בחו"ל.</a:t>
            </a:r>
          </a:p>
          <a:p>
            <a:pPr marL="514350" indent="-514350" algn="just">
              <a:lnSpc>
                <a:spcPct val="150000"/>
              </a:lnSpc>
              <a:buFontTx/>
              <a:buAutoNum type="arabicPeriod"/>
              <a:defRPr/>
            </a:pPr>
            <a:r>
              <a:rPr lang="he-IL" sz="2000" dirty="0">
                <a:latin typeface="David" panose="020E0502060401010101" pitchFamily="34" charset="-79"/>
                <a:cs typeface="David" panose="020E0502060401010101" pitchFamily="34" charset="-79"/>
              </a:rPr>
              <a:t>העובד קיבל אישור תושבות מהמדינה אליה הוא עבר.</a:t>
            </a:r>
          </a:p>
          <a:p>
            <a:pPr marL="514350" indent="-514350" algn="just">
              <a:lnSpc>
                <a:spcPct val="150000"/>
              </a:lnSpc>
              <a:buFontTx/>
              <a:buAutoNum type="arabicPeriod"/>
              <a:defRPr/>
            </a:pPr>
            <a:r>
              <a:rPr lang="he-IL" sz="2000" dirty="0">
                <a:latin typeface="David" panose="020E0502060401010101" pitchFamily="34" charset="-79"/>
                <a:cs typeface="David" panose="020E0502060401010101" pitchFamily="34" charset="-79"/>
              </a:rPr>
              <a:t>במידת הצורך, העובד הגיש דוחות מס אישיים באותה מדינה.</a:t>
            </a:r>
          </a:p>
          <a:p>
            <a:pPr marL="514350" indent="-514350" algn="just">
              <a:lnSpc>
                <a:spcPct val="150000"/>
              </a:lnSpc>
              <a:buFontTx/>
              <a:buAutoNum type="arabicPeriod"/>
              <a:defRPr/>
            </a:pPr>
            <a:r>
              <a:rPr lang="he-IL" sz="2000" dirty="0">
                <a:latin typeface="David" panose="020E0502060401010101" pitchFamily="34" charset="-79"/>
                <a:cs typeface="David" panose="020E0502060401010101" pitchFamily="34" charset="-79"/>
              </a:rPr>
              <a:t>העובד שהה לפחות 36 חודשים באותה מדינה ומשפחתו שהתה לפחות 30 חודשים.</a:t>
            </a:r>
          </a:p>
          <a:p>
            <a:pPr marL="514350" indent="-514350" algn="just">
              <a:buFontTx/>
              <a:buAutoNum type="arabicPeriod"/>
              <a:defRPr/>
            </a:pPr>
            <a:endParaRPr lang="he-IL" sz="2000" dirty="0">
              <a:latin typeface="David" panose="020E0502060401010101" pitchFamily="34" charset="-79"/>
              <a:cs typeface="David" panose="020E0502060401010101" pitchFamily="34" charset="-79"/>
            </a:endParaRPr>
          </a:p>
        </p:txBody>
      </p:sp>
      <p:sp>
        <p:nvSpPr>
          <p:cNvPr id="16388" name="מציין מיקום של מספר שקופית 1">
            <a:extLst>
              <a:ext uri="{FF2B5EF4-FFF2-40B4-BE49-F238E27FC236}">
                <a16:creationId xmlns:a16="http://schemas.microsoft.com/office/drawing/2014/main" id="{73F70491-E803-4074-911A-64E641D077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131DF725-451B-432A-A38D-168A0EA07771}" type="slidenum">
              <a:rPr lang="he-IL" altLang="he-IL" sz="1400" smtClean="0"/>
              <a:pPr algn="l">
                <a:spcBef>
                  <a:spcPct val="0"/>
                </a:spcBef>
                <a:buFontTx/>
                <a:buNone/>
              </a:pPr>
              <a:t>36</a:t>
            </a:fld>
            <a:endParaRPr lang="en-US" altLang="he-IL" sz="1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כותרת 1">
            <a:extLst>
              <a:ext uri="{FF2B5EF4-FFF2-40B4-BE49-F238E27FC236}">
                <a16:creationId xmlns:a16="http://schemas.microsoft.com/office/drawing/2014/main" id="{6B6B6A75-FA35-4D22-BF33-84C69EA9DBDC}"/>
              </a:ext>
            </a:extLst>
          </p:cNvPr>
          <p:cNvSpPr>
            <a:spLocks noGrp="1" noChangeArrowheads="1"/>
          </p:cNvSpPr>
          <p:nvPr>
            <p:ph type="title"/>
          </p:nvPr>
        </p:nvSpPr>
        <p:spPr>
          <a:xfrm>
            <a:off x="457200" y="0"/>
            <a:ext cx="8229600" cy="765175"/>
          </a:xfrm>
        </p:spPr>
        <p:txBody>
          <a:bodyPr/>
          <a:lstStyle/>
          <a:p>
            <a:r>
              <a:rPr lang="he-IL" altLang="he-IL" sz="3200" b="1" dirty="0">
                <a:latin typeface="David" panose="020E0502060401010101" pitchFamily="34" charset="-79"/>
                <a:cs typeface="David" panose="020E0502060401010101" pitchFamily="34" charset="-79"/>
              </a:rPr>
              <a:t>המועד שבו יש לראות את היחיד כתושב חוץ</a:t>
            </a:r>
            <a:br>
              <a:rPr lang="he-IL" altLang="he-IL" b="1" dirty="0">
                <a:latin typeface="David" panose="020E0502060401010101" pitchFamily="34" charset="-79"/>
                <a:cs typeface="David" panose="020E0502060401010101" pitchFamily="34" charset="-79"/>
              </a:rPr>
            </a:br>
            <a:r>
              <a:rPr lang="he-IL" altLang="he-IL" sz="2000" b="1" dirty="0">
                <a:latin typeface="David" panose="020E0502060401010101" pitchFamily="34" charset="-79"/>
                <a:cs typeface="David" panose="020E0502060401010101" pitchFamily="34" charset="-79"/>
              </a:rPr>
              <a:t>עמדת רשויות המס בהחלטת מיסוי 2519/17 - המשך</a:t>
            </a:r>
          </a:p>
        </p:txBody>
      </p:sp>
      <p:sp>
        <p:nvSpPr>
          <p:cNvPr id="3" name="מציין מיקום תוכן 2">
            <a:extLst>
              <a:ext uri="{FF2B5EF4-FFF2-40B4-BE49-F238E27FC236}">
                <a16:creationId xmlns:a16="http://schemas.microsoft.com/office/drawing/2014/main" id="{E309FC28-DC66-4A87-8A4A-E49B9D965CB3}"/>
              </a:ext>
            </a:extLst>
          </p:cNvPr>
          <p:cNvSpPr>
            <a:spLocks noGrp="1"/>
          </p:cNvSpPr>
          <p:nvPr>
            <p:ph idx="1"/>
          </p:nvPr>
        </p:nvSpPr>
        <p:spPr>
          <a:xfrm>
            <a:off x="430213" y="1000125"/>
            <a:ext cx="8229600" cy="4857750"/>
          </a:xfrm>
        </p:spPr>
        <p:txBody>
          <a:bodyPr/>
          <a:lstStyle/>
          <a:p>
            <a:pPr marL="0" indent="0" algn="just">
              <a:buNone/>
              <a:defRPr/>
            </a:pPr>
            <a:r>
              <a:rPr lang="he-IL" sz="2400" dirty="0">
                <a:latin typeface="David" panose="020E0502060401010101" pitchFamily="34" charset="-79"/>
                <a:cs typeface="David" panose="020E0502060401010101" pitchFamily="34" charset="-79"/>
              </a:rPr>
              <a:t>בהתאם להחלטה, מועד הניתוק יהא כמאוחר מבין אלו:</a:t>
            </a:r>
          </a:p>
          <a:p>
            <a:pPr marL="0" indent="0" algn="just">
              <a:buNone/>
              <a:defRPr/>
            </a:pPr>
            <a:endParaRPr lang="he-IL" sz="2600" dirty="0">
              <a:latin typeface="David" panose="020E0502060401010101" pitchFamily="34" charset="-79"/>
              <a:cs typeface="David" panose="020E0502060401010101" pitchFamily="34" charset="-79"/>
            </a:endParaRPr>
          </a:p>
          <a:p>
            <a:pPr marL="0" indent="0" algn="just">
              <a:buNone/>
              <a:defRPr/>
            </a:pPr>
            <a:endParaRPr lang="he-IL" sz="2600" dirty="0">
              <a:latin typeface="David" panose="020E0502060401010101" pitchFamily="34" charset="-79"/>
              <a:cs typeface="David" panose="020E0502060401010101" pitchFamily="34" charset="-79"/>
            </a:endParaRPr>
          </a:p>
        </p:txBody>
      </p:sp>
      <p:sp>
        <p:nvSpPr>
          <p:cNvPr id="16388" name="מציין מיקום של מספר שקופית 1">
            <a:extLst>
              <a:ext uri="{FF2B5EF4-FFF2-40B4-BE49-F238E27FC236}">
                <a16:creationId xmlns:a16="http://schemas.microsoft.com/office/drawing/2014/main" id="{73F70491-E803-4074-911A-64E641D077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131DF725-451B-432A-A38D-168A0EA07771}" type="slidenum">
              <a:rPr lang="he-IL" altLang="he-IL" sz="1400" smtClean="0"/>
              <a:pPr algn="l">
                <a:spcBef>
                  <a:spcPct val="0"/>
                </a:spcBef>
                <a:buFontTx/>
                <a:buNone/>
              </a:pPr>
              <a:t>37</a:t>
            </a:fld>
            <a:endParaRPr lang="en-US" altLang="he-IL" sz="1400"/>
          </a:p>
        </p:txBody>
      </p:sp>
      <p:graphicFrame>
        <p:nvGraphicFramePr>
          <p:cNvPr id="2" name="טבלה 1">
            <a:extLst>
              <a:ext uri="{FF2B5EF4-FFF2-40B4-BE49-F238E27FC236}">
                <a16:creationId xmlns:a16="http://schemas.microsoft.com/office/drawing/2014/main" id="{32D8F468-233F-47FB-9F23-9567C451CD08}"/>
              </a:ext>
            </a:extLst>
          </p:cNvPr>
          <p:cNvGraphicFramePr>
            <a:graphicFrameLocks noGrp="1"/>
          </p:cNvGraphicFramePr>
          <p:nvPr>
            <p:extLst>
              <p:ext uri="{D42A27DB-BD31-4B8C-83A1-F6EECF244321}">
                <p14:modId xmlns:p14="http://schemas.microsoft.com/office/powerpoint/2010/main" val="1231431483"/>
              </p:ext>
            </p:extLst>
          </p:nvPr>
        </p:nvGraphicFramePr>
        <p:xfrm>
          <a:off x="1043608" y="1484784"/>
          <a:ext cx="7512496" cy="4322637"/>
        </p:xfrm>
        <a:graphic>
          <a:graphicData uri="http://schemas.openxmlformats.org/drawingml/2006/table">
            <a:tbl>
              <a:tblPr rtl="1" firstRow="1" bandRow="1">
                <a:tableStyleId>{5C22544A-7EE6-4342-B048-85BDC9FD1C3A}</a:tableStyleId>
              </a:tblPr>
              <a:tblGrid>
                <a:gridCol w="3756248">
                  <a:extLst>
                    <a:ext uri="{9D8B030D-6E8A-4147-A177-3AD203B41FA5}">
                      <a16:colId xmlns:a16="http://schemas.microsoft.com/office/drawing/2014/main" val="3727905821"/>
                    </a:ext>
                  </a:extLst>
                </a:gridCol>
                <a:gridCol w="3756248">
                  <a:extLst>
                    <a:ext uri="{9D8B030D-6E8A-4147-A177-3AD203B41FA5}">
                      <a16:colId xmlns:a16="http://schemas.microsoft.com/office/drawing/2014/main" val="3934480209"/>
                    </a:ext>
                  </a:extLst>
                </a:gridCol>
              </a:tblGrid>
              <a:tr h="581896">
                <a:tc>
                  <a:txBody>
                    <a:bodyPr/>
                    <a:lstStyle/>
                    <a:p>
                      <a:pPr rtl="1"/>
                      <a:r>
                        <a:rPr lang="he-IL" dirty="0">
                          <a:solidFill>
                            <a:schemeClr val="tx1"/>
                          </a:solidFill>
                          <a:latin typeface="David" panose="020E0502060401010101" pitchFamily="34" charset="-79"/>
                          <a:cs typeface="David" panose="020E0502060401010101" pitchFamily="34" charset="-79"/>
                        </a:rPr>
                        <a:t>קיים בית קבע בחו"ל בלבד</a:t>
                      </a:r>
                    </a:p>
                  </a:txBody>
                  <a:tcPr/>
                </a:tc>
                <a:tc>
                  <a:txBody>
                    <a:bodyPr/>
                    <a:lstStyle/>
                    <a:p>
                      <a:pPr rtl="1"/>
                      <a:r>
                        <a:rPr lang="he-IL" dirty="0">
                          <a:solidFill>
                            <a:schemeClr val="tx1"/>
                          </a:solidFill>
                          <a:latin typeface="David" panose="020E0502060401010101" pitchFamily="34" charset="-79"/>
                          <a:cs typeface="David" panose="020E0502060401010101" pitchFamily="34" charset="-79"/>
                        </a:rPr>
                        <a:t>קיימים בתי קבע הן בישראל והן בחו"ל</a:t>
                      </a:r>
                    </a:p>
                  </a:txBody>
                  <a:tcPr/>
                </a:tc>
                <a:extLst>
                  <a:ext uri="{0D108BD9-81ED-4DB2-BD59-A6C34878D82A}">
                    <a16:rowId xmlns:a16="http://schemas.microsoft.com/office/drawing/2014/main" val="3829854971"/>
                  </a:ext>
                </a:extLst>
              </a:tr>
              <a:tr h="619644">
                <a:tc>
                  <a:txBody>
                    <a:bodyPr/>
                    <a:lstStyle/>
                    <a:p>
                      <a:pPr algn="just" rtl="1"/>
                      <a:r>
                        <a:rPr lang="he-IL" dirty="0">
                          <a:latin typeface="David" panose="020E0502060401010101" pitchFamily="34" charset="-79"/>
                          <a:cs typeface="David" panose="020E0502060401010101" pitchFamily="34" charset="-79"/>
                        </a:rPr>
                        <a:t>יום מעבר העובד לחו"ל</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12 חודשים מיום מעבר העובד לחו"ל</a:t>
                      </a:r>
                    </a:p>
                    <a:p>
                      <a:pPr algn="just" rtl="1"/>
                      <a:endParaRPr lang="he-IL"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4005574868"/>
                  </a:ext>
                </a:extLst>
              </a:tr>
              <a:tr h="831279">
                <a:tc>
                  <a:txBody>
                    <a:bodyPr/>
                    <a:lstStyle/>
                    <a:p>
                      <a:pPr algn="just" rtl="1"/>
                      <a:r>
                        <a:rPr lang="he-IL" dirty="0">
                          <a:latin typeface="David" panose="020E0502060401010101" pitchFamily="34" charset="-79"/>
                          <a:cs typeface="David" panose="020E0502060401010101" pitchFamily="34" charset="-79"/>
                        </a:rPr>
                        <a:t>יום מעבר המשפחה לחו"ל</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12 חודשים מיום מעבר המשפחה לחו"ל</a:t>
                      </a:r>
                    </a:p>
                    <a:p>
                      <a:pPr algn="just" rtl="1"/>
                      <a:endParaRPr lang="he-IL"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160622896"/>
                  </a:ext>
                </a:extLst>
              </a:tr>
              <a:tr h="1080662">
                <a:tc>
                  <a:txBody>
                    <a:bodyPr/>
                    <a:lstStyle/>
                    <a:p>
                      <a:pPr algn="just" rtl="1"/>
                      <a:r>
                        <a:rPr lang="he-IL" dirty="0">
                          <a:latin typeface="David" panose="020E0502060401010101" pitchFamily="34" charset="-79"/>
                          <a:cs typeface="David" panose="020E0502060401010101" pitchFamily="34" charset="-79"/>
                        </a:rPr>
                        <a:t>מועד התושבות הזרה בהתאם לאישור שהתקבל מהמדינה אליה עבר העובד</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מועד התושבות הזרה בהתאם לאישור שהתקבל מהמדינה אליה עבר העובד</a:t>
                      </a:r>
                    </a:p>
                    <a:p>
                      <a:pPr algn="just" rtl="1"/>
                      <a:endParaRPr lang="he-IL"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627233705"/>
                  </a:ext>
                </a:extLst>
              </a:tr>
              <a:tr h="1150767">
                <a:tc>
                  <a:txBody>
                    <a:bodyPr/>
                    <a:lstStyle/>
                    <a:p>
                      <a:pPr algn="just" rtl="1"/>
                      <a:r>
                        <a:rPr lang="he-IL" dirty="0">
                          <a:latin typeface="David" panose="020E0502060401010101" pitchFamily="34" charset="-79"/>
                          <a:cs typeface="David" panose="020E0502060401010101" pitchFamily="34" charset="-79"/>
                        </a:rPr>
                        <a:t>לאחר כשישה חודשים מהמועד בו החל העובד להתגורר בבית מגורים בחו"ל (ולא למשל בבית מלון)</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לאחר כשנים עשר חודשים מהמועד בו החל העובד להתגורר בבית מגורים בחו"ל (ולא למשל בבית מלון)</a:t>
                      </a:r>
                    </a:p>
                    <a:p>
                      <a:pPr algn="just" rtl="1"/>
                      <a:endParaRPr lang="he-IL"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997682577"/>
                  </a:ext>
                </a:extLst>
              </a:tr>
            </a:tbl>
          </a:graphicData>
        </a:graphic>
      </p:graphicFrame>
    </p:spTree>
    <p:extLst>
      <p:ext uri="{BB962C8B-B14F-4D97-AF65-F5344CB8AC3E}">
        <p14:creationId xmlns:p14="http://schemas.microsoft.com/office/powerpoint/2010/main" val="2442346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כותרת 1">
            <a:extLst>
              <a:ext uri="{FF2B5EF4-FFF2-40B4-BE49-F238E27FC236}">
                <a16:creationId xmlns:a16="http://schemas.microsoft.com/office/drawing/2014/main" id="{FF39498A-A501-4CDE-94AD-63352702DFCA}"/>
              </a:ext>
            </a:extLst>
          </p:cNvPr>
          <p:cNvSpPr>
            <a:spLocks noGrp="1" noChangeArrowheads="1"/>
          </p:cNvSpPr>
          <p:nvPr>
            <p:ph type="title"/>
          </p:nvPr>
        </p:nvSpPr>
        <p:spPr>
          <a:xfrm>
            <a:off x="457200" y="0"/>
            <a:ext cx="8229600" cy="765175"/>
          </a:xfrm>
        </p:spPr>
        <p:txBody>
          <a:bodyPr/>
          <a:lstStyle/>
          <a:p>
            <a:r>
              <a:rPr lang="he-IL" altLang="he-IL" sz="2800" b="1" dirty="0">
                <a:solidFill>
                  <a:srgbClr val="000000"/>
                </a:solidFill>
                <a:latin typeface="David" panose="020E0502060401010101" pitchFamily="34" charset="-79"/>
                <a:cs typeface="David" panose="020E0502060401010101" pitchFamily="34" charset="-79"/>
              </a:rPr>
              <a:t>החלטת מיסוי 2873/16 - חיוב המס על בסיס מזומן בגין הכנסות שהופקו מחוץ לישראל</a:t>
            </a:r>
            <a:endParaRPr lang="he-IL" altLang="he-IL" sz="2800" b="1" dirty="0">
              <a:latin typeface="David" panose="020E0502060401010101" pitchFamily="34" charset="-79"/>
              <a:cs typeface="David" panose="020E0502060401010101" pitchFamily="34" charset="-79"/>
            </a:endParaRPr>
          </a:p>
        </p:txBody>
      </p:sp>
      <p:sp>
        <p:nvSpPr>
          <p:cNvPr id="46083" name="מציין מיקום תוכן 2">
            <a:extLst>
              <a:ext uri="{FF2B5EF4-FFF2-40B4-BE49-F238E27FC236}">
                <a16:creationId xmlns:a16="http://schemas.microsoft.com/office/drawing/2014/main" id="{239AF638-E65A-4E31-83AF-5E52A8D3CB3C}"/>
              </a:ext>
            </a:extLst>
          </p:cNvPr>
          <p:cNvSpPr>
            <a:spLocks noGrp="1" noChangeArrowheads="1"/>
          </p:cNvSpPr>
          <p:nvPr>
            <p:ph idx="1"/>
          </p:nvPr>
        </p:nvSpPr>
        <p:spPr>
          <a:xfrm>
            <a:off x="446088" y="1000125"/>
            <a:ext cx="8229600" cy="4857750"/>
          </a:xfrm>
        </p:spPr>
        <p:txBody>
          <a:bodyPr/>
          <a:lstStyle/>
          <a:p>
            <a:pPr marL="0" indent="0" algn="just">
              <a:lnSpc>
                <a:spcPct val="150000"/>
              </a:lnSpc>
              <a:spcBef>
                <a:spcPts val="0"/>
              </a:spcBef>
              <a:spcAft>
                <a:spcPts val="600"/>
              </a:spcAft>
              <a:buFontTx/>
              <a:buNone/>
              <a:defRPr/>
            </a:pPr>
            <a:r>
              <a:rPr lang="he-IL" altLang="he-IL" sz="2000" dirty="0">
                <a:latin typeface="David" panose="020E0502060401010101" pitchFamily="34" charset="-79"/>
                <a:cs typeface="David" panose="020E0502060401010101" pitchFamily="34" charset="-79"/>
              </a:rPr>
              <a:t>יחיד היה תושב חוץ משנת 2007 ועד חזרתו לישראל בשנת 2011. </a:t>
            </a:r>
          </a:p>
          <a:p>
            <a:pPr marL="0" indent="0" algn="just">
              <a:lnSpc>
                <a:spcPct val="150000"/>
              </a:lnSpc>
              <a:spcBef>
                <a:spcPts val="0"/>
              </a:spcBef>
              <a:spcAft>
                <a:spcPts val="600"/>
              </a:spcAft>
              <a:buFontTx/>
              <a:buNone/>
              <a:defRPr/>
            </a:pPr>
            <a:r>
              <a:rPr lang="he-IL" altLang="he-IL" sz="2000" dirty="0">
                <a:latin typeface="David" panose="020E0502060401010101" pitchFamily="34" charset="-79"/>
                <a:cs typeface="David" panose="020E0502060401010101" pitchFamily="34" charset="-79"/>
              </a:rPr>
              <a:t>לאחר חזרתו, קיבל היחיד הפרשי שכר בגין תקופת עבודתו בחו"ל.</a:t>
            </a:r>
          </a:p>
          <a:p>
            <a:pPr marL="0" indent="0" algn="just">
              <a:lnSpc>
                <a:spcPct val="150000"/>
              </a:lnSpc>
              <a:spcBef>
                <a:spcPts val="0"/>
              </a:spcBef>
              <a:spcAft>
                <a:spcPts val="600"/>
              </a:spcAft>
              <a:buFontTx/>
              <a:buNone/>
              <a:defRPr/>
            </a:pPr>
            <a:r>
              <a:rPr lang="he-IL" altLang="he-IL" sz="2000" dirty="0">
                <a:latin typeface="David" panose="020E0502060401010101" pitchFamily="34" charset="-79"/>
                <a:cs typeface="David" panose="020E0502060401010101" pitchFamily="34" charset="-79"/>
              </a:rPr>
              <a:t>נקבע, מאחר ובמועד בו קיבל היחיד את הפרשי השכר בפועל הוא נחשב תושב ישראל, הרי שהכנסתו תחויב במס בישראל, גם אם מקורן בתקופת שהייתו מחוץ לישראל.</a:t>
            </a:r>
          </a:p>
          <a:p>
            <a:pPr marL="0" indent="0" algn="just">
              <a:lnSpc>
                <a:spcPct val="150000"/>
              </a:lnSpc>
              <a:spcBef>
                <a:spcPts val="0"/>
              </a:spcBef>
              <a:spcAft>
                <a:spcPts val="600"/>
              </a:spcAft>
              <a:buFontTx/>
              <a:buNone/>
              <a:defRPr/>
            </a:pPr>
            <a:r>
              <a:rPr lang="he-IL" altLang="he-IL" sz="2000" dirty="0">
                <a:latin typeface="David" panose="020E0502060401010101" pitchFamily="34" charset="-79"/>
                <a:cs typeface="David" panose="020E0502060401010101" pitchFamily="34" charset="-79"/>
              </a:rPr>
              <a:t>(החלטה זו, עומדת בסתירה להחלטת מיסוי 22/06 בה נקבע כי פיצוי אשר ניתן בגין תקופת עבודתו של יחיד בחו"ל טרם היותו תושב ישראל, לא יחויב במס בישראל).</a:t>
            </a:r>
          </a:p>
          <a:p>
            <a:pPr>
              <a:defRPr/>
            </a:pPr>
            <a:endParaRPr lang="he-IL" altLang="he-IL" sz="2000" dirty="0">
              <a:latin typeface="David" panose="020E0502060401010101" pitchFamily="34" charset="-79"/>
              <a:cs typeface="David" panose="020E0502060401010101" pitchFamily="34" charset="-79"/>
            </a:endParaRPr>
          </a:p>
        </p:txBody>
      </p:sp>
      <p:sp>
        <p:nvSpPr>
          <p:cNvPr id="18436" name="מציין מיקום של מספר שקופית 1">
            <a:extLst>
              <a:ext uri="{FF2B5EF4-FFF2-40B4-BE49-F238E27FC236}">
                <a16:creationId xmlns:a16="http://schemas.microsoft.com/office/drawing/2014/main" id="{6C0AC58B-5B0B-40C4-96DD-4CFD8F9735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6A2613EE-A0F7-4673-B203-BCEBE259FB3B}" type="slidenum">
              <a:rPr lang="he-IL" altLang="he-IL" sz="1400" smtClean="0"/>
              <a:pPr algn="l">
                <a:spcBef>
                  <a:spcPct val="0"/>
                </a:spcBef>
                <a:buFontTx/>
                <a:buNone/>
              </a:pPr>
              <a:t>38</a:t>
            </a:fld>
            <a:endParaRPr lang="en-US" altLang="he-IL" sz="1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כותרת 1">
            <a:extLst>
              <a:ext uri="{FF2B5EF4-FFF2-40B4-BE49-F238E27FC236}">
                <a16:creationId xmlns:a16="http://schemas.microsoft.com/office/drawing/2014/main" id="{6E4DA042-42E4-4695-B3BA-75FC9426C344}"/>
              </a:ext>
            </a:extLst>
          </p:cNvPr>
          <p:cNvSpPr>
            <a:spLocks noGrp="1" noChangeArrowheads="1"/>
          </p:cNvSpPr>
          <p:nvPr>
            <p:ph type="title"/>
          </p:nvPr>
        </p:nvSpPr>
        <p:spPr>
          <a:xfrm>
            <a:off x="316718" y="117500"/>
            <a:ext cx="8363272" cy="620688"/>
          </a:xfrm>
        </p:spPr>
        <p:txBody>
          <a:bodyPr/>
          <a:lstStyle/>
          <a:p>
            <a:r>
              <a:rPr lang="he-IL" altLang="he-IL" sz="3600" b="1" dirty="0">
                <a:latin typeface="David" panose="020E0502060401010101" pitchFamily="34" charset="-79"/>
                <a:cs typeface="David" panose="020E0502060401010101" pitchFamily="34" charset="-79"/>
              </a:rPr>
              <a:t>תהיות לגבי מועד הניתוק וחבות המס בעקבותיו</a:t>
            </a:r>
          </a:p>
        </p:txBody>
      </p:sp>
      <p:sp>
        <p:nvSpPr>
          <p:cNvPr id="3" name="מציין מיקום תוכן 2">
            <a:extLst>
              <a:ext uri="{FF2B5EF4-FFF2-40B4-BE49-F238E27FC236}">
                <a16:creationId xmlns:a16="http://schemas.microsoft.com/office/drawing/2014/main" id="{E309FC28-DC66-4A87-8A4A-E49B9D965CB3}"/>
              </a:ext>
            </a:extLst>
          </p:cNvPr>
          <p:cNvSpPr>
            <a:spLocks noGrp="1"/>
          </p:cNvSpPr>
          <p:nvPr>
            <p:ph idx="1"/>
          </p:nvPr>
        </p:nvSpPr>
        <p:spPr>
          <a:xfrm>
            <a:off x="430213" y="1000125"/>
            <a:ext cx="8229600" cy="4857750"/>
          </a:xfrm>
        </p:spPr>
        <p:txBody>
          <a:bodyPr/>
          <a:lstStyle/>
          <a:p>
            <a:pPr marL="514350" indent="-514350" algn="just">
              <a:lnSpc>
                <a:spcPct val="150000"/>
              </a:lnSpc>
              <a:buFontTx/>
              <a:buAutoNum type="arabicPeriod"/>
              <a:defRPr/>
            </a:pPr>
            <a:r>
              <a:rPr lang="he-IL" sz="2200" dirty="0">
                <a:latin typeface="David" panose="020E0502060401010101" pitchFamily="34" charset="-79"/>
                <a:cs typeface="David" panose="020E0502060401010101" pitchFamily="34" charset="-79"/>
              </a:rPr>
              <a:t>מדוע כאשר יחיד שב </a:t>
            </a:r>
            <a:r>
              <a:rPr lang="he-IL" sz="2200" b="1" dirty="0">
                <a:latin typeface="David" panose="020E0502060401010101" pitchFamily="34" charset="-79"/>
                <a:cs typeface="David" panose="020E0502060401010101" pitchFamily="34" charset="-79"/>
              </a:rPr>
              <a:t>לישראל</a:t>
            </a:r>
            <a:r>
              <a:rPr lang="he-IL" sz="2200" dirty="0">
                <a:latin typeface="David" panose="020E0502060401010101" pitchFamily="34" charset="-79"/>
                <a:cs typeface="David" panose="020E0502060401010101" pitchFamily="34" charset="-79"/>
              </a:rPr>
              <a:t>, יום החזרה הינו המועד שבו קיים בבעלותו בית קבע, לו או למשפחתו, אך יום הניתוק </a:t>
            </a:r>
            <a:r>
              <a:rPr lang="he-IL" sz="2200" b="1" dirty="0">
                <a:latin typeface="David" panose="020E0502060401010101" pitchFamily="34" charset="-79"/>
                <a:cs typeface="David" panose="020E0502060401010101" pitchFamily="34" charset="-79"/>
              </a:rPr>
              <a:t>מישראל</a:t>
            </a:r>
            <a:r>
              <a:rPr lang="he-IL" sz="2200" dirty="0">
                <a:latin typeface="David" panose="020E0502060401010101" pitchFamily="34" charset="-79"/>
                <a:cs typeface="David" panose="020E0502060401010101" pitchFamily="34" charset="-79"/>
              </a:rPr>
              <a:t> הינו לפחות חצי שנה ממועד המעבר גם כאשר קיים בית קבע בחו"ל?</a:t>
            </a:r>
          </a:p>
          <a:p>
            <a:pPr marL="514350" indent="-514350" algn="just">
              <a:lnSpc>
                <a:spcPct val="150000"/>
              </a:lnSpc>
              <a:buFontTx/>
              <a:buAutoNum type="arabicPeriod"/>
              <a:defRPr/>
            </a:pPr>
            <a:r>
              <a:rPr lang="he-IL" sz="2200" dirty="0">
                <a:latin typeface="David" panose="020E0502060401010101" pitchFamily="34" charset="-79"/>
                <a:cs typeface="David" panose="020E0502060401010101" pitchFamily="34" charset="-79"/>
              </a:rPr>
              <a:t>האם כאשר יחיד אשר עבר לחו"ל, יקבל כספים המיוחסים לתקופת עבודתו בישראל (למשל: פיצויים) הוא יהיה פטור ממס בישראל, מפני שהוא ממוסה על בסיס מזומן?</a:t>
            </a:r>
          </a:p>
          <a:p>
            <a:pPr marL="514350" indent="-514350" algn="just">
              <a:lnSpc>
                <a:spcPct val="150000"/>
              </a:lnSpc>
              <a:buFontTx/>
              <a:buAutoNum type="arabicPeriod"/>
              <a:defRPr/>
            </a:pPr>
            <a:r>
              <a:rPr lang="he-IL" sz="2200" dirty="0">
                <a:latin typeface="David" panose="020E0502060401010101" pitchFamily="34" charset="-79"/>
                <a:cs typeface="David" panose="020E0502060401010101" pitchFamily="34" charset="-79"/>
              </a:rPr>
              <a:t>האם לפי עמדת רשות המסים, יחיד יכול להיחשב כתושב חוץ מיום העזיבה כמו בחוזר מס הכנסה 1/2011 או שהניתוק הינו תהליך האורך לפחות כחצי שנה?</a:t>
            </a:r>
          </a:p>
          <a:p>
            <a:pPr marL="514350" indent="-514350" algn="just">
              <a:buFontTx/>
              <a:buAutoNum type="arabicPeriod"/>
              <a:defRPr/>
            </a:pPr>
            <a:endParaRPr lang="he-IL" sz="2750" dirty="0">
              <a:latin typeface="David" panose="020E0502060401010101" pitchFamily="34" charset="-79"/>
              <a:cs typeface="David" panose="020E0502060401010101" pitchFamily="34" charset="-79"/>
            </a:endParaRPr>
          </a:p>
          <a:p>
            <a:pPr marL="514350" indent="-514350" algn="just">
              <a:buFontTx/>
              <a:buAutoNum type="arabicPeriod"/>
              <a:defRPr/>
            </a:pPr>
            <a:endParaRPr lang="he-IL" sz="2750" dirty="0">
              <a:latin typeface="David" panose="020E0502060401010101" pitchFamily="34" charset="-79"/>
              <a:cs typeface="David" panose="020E0502060401010101" pitchFamily="34" charset="-79"/>
            </a:endParaRPr>
          </a:p>
          <a:p>
            <a:pPr marL="514350" indent="-514350" algn="just">
              <a:buFontTx/>
              <a:buAutoNum type="arabicPeriod"/>
              <a:defRPr/>
            </a:pPr>
            <a:endParaRPr lang="he-IL" sz="2750" dirty="0">
              <a:latin typeface="David" panose="020E0502060401010101" pitchFamily="34" charset="-79"/>
              <a:cs typeface="David" panose="020E0502060401010101" pitchFamily="34" charset="-79"/>
            </a:endParaRPr>
          </a:p>
          <a:p>
            <a:pPr marL="514350" indent="-514350" algn="just">
              <a:buFontTx/>
              <a:buAutoNum type="arabicPeriod"/>
              <a:defRPr/>
            </a:pPr>
            <a:endParaRPr lang="he-IL" sz="2750" dirty="0">
              <a:latin typeface="David" panose="020E0502060401010101" pitchFamily="34" charset="-79"/>
              <a:cs typeface="David" panose="020E0502060401010101" pitchFamily="34" charset="-79"/>
            </a:endParaRPr>
          </a:p>
        </p:txBody>
      </p:sp>
      <p:sp>
        <p:nvSpPr>
          <p:cNvPr id="20484" name="מציין מיקום של מספר שקופית 1">
            <a:extLst>
              <a:ext uri="{FF2B5EF4-FFF2-40B4-BE49-F238E27FC236}">
                <a16:creationId xmlns:a16="http://schemas.microsoft.com/office/drawing/2014/main" id="{AF7BDFC8-73C8-469C-B086-098879AD9B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54116124-7434-468A-AB8D-BFDCB33282E4}" type="slidenum">
              <a:rPr lang="he-IL" altLang="he-IL" sz="1400" smtClean="0"/>
              <a:pPr algn="l">
                <a:spcBef>
                  <a:spcPct val="0"/>
                </a:spcBef>
                <a:buFontTx/>
                <a:buNone/>
              </a:pPr>
              <a:t>39</a:t>
            </a:fld>
            <a:endParaRPr lang="en-US" altLang="he-IL"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a:extLst>
              <a:ext uri="{FF2B5EF4-FFF2-40B4-BE49-F238E27FC236}">
                <a16:creationId xmlns:a16="http://schemas.microsoft.com/office/drawing/2014/main" id="{DB891039-71FF-4D3F-BA90-D53E6F02A49F}"/>
              </a:ext>
            </a:extLst>
          </p:cNvPr>
          <p:cNvSpPr>
            <a:spLocks noGrp="1"/>
          </p:cNvSpPr>
          <p:nvPr>
            <p:ph type="sldNum" sz="quarter" idx="12"/>
          </p:nvPr>
        </p:nvSpPr>
        <p:spPr/>
        <p:txBody>
          <a:bodyPr/>
          <a:lstStyle/>
          <a:p>
            <a:pPr>
              <a:defRPr/>
            </a:pPr>
            <a:fld id="{CFEB8C72-AF7D-4CA1-A428-8AB4BC4254B6}" type="slidenum">
              <a:rPr lang="he-IL" altLang="he-IL" smtClean="0"/>
              <a:pPr>
                <a:defRPr/>
              </a:pPr>
              <a:t>4</a:t>
            </a:fld>
            <a:endParaRPr lang="en-US" altLang="he-IL"/>
          </a:p>
        </p:txBody>
      </p:sp>
      <p:sp>
        <p:nvSpPr>
          <p:cNvPr id="5" name="מלבן 4">
            <a:extLst>
              <a:ext uri="{FF2B5EF4-FFF2-40B4-BE49-F238E27FC236}">
                <a16:creationId xmlns:a16="http://schemas.microsoft.com/office/drawing/2014/main" id="{77B64275-784C-4AB6-AD1A-1D35E9E64FA3}"/>
              </a:ext>
            </a:extLst>
          </p:cNvPr>
          <p:cNvSpPr/>
          <p:nvPr/>
        </p:nvSpPr>
        <p:spPr>
          <a:xfrm>
            <a:off x="445711" y="1628801"/>
            <a:ext cx="8158737" cy="1150315"/>
          </a:xfrm>
          <a:prstGeom prst="rect">
            <a:avLst/>
          </a:prstGeom>
        </p:spPr>
        <p:txBody>
          <a:bodyPr wrap="square">
            <a:spAutoFit/>
          </a:bodyPr>
          <a:lstStyle/>
          <a:p>
            <a:pPr marL="914400" indent="-914400" algn="ctr" rtl="1">
              <a:lnSpc>
                <a:spcPct val="150000"/>
              </a:lnSpc>
              <a:spcBef>
                <a:spcPts val="0"/>
              </a:spcBef>
              <a:buFont typeface="+mj-lt"/>
              <a:buAutoNum type="arabicPeriod"/>
              <a:defRPr/>
            </a:pPr>
            <a:r>
              <a:rPr lang="he-IL" altLang="he-IL" sz="5000" b="1" dirty="0">
                <a:latin typeface="David" panose="020E0502060401010101" pitchFamily="34" charset="-79"/>
                <a:cs typeface="David" panose="020E0502060401010101" pitchFamily="34" charset="-79"/>
              </a:rPr>
              <a:t>בחינת </a:t>
            </a:r>
            <a:r>
              <a:rPr lang="he-IL" altLang="he-IL" sz="5000" b="1" dirty="0" err="1">
                <a:latin typeface="David" panose="020E0502060401010101" pitchFamily="34" charset="-79"/>
                <a:cs typeface="David" panose="020E0502060401010101" pitchFamily="34" charset="-79"/>
              </a:rPr>
              <a:t>תושבותם</a:t>
            </a:r>
            <a:r>
              <a:rPr lang="he-IL" altLang="he-IL" sz="5000" b="1" dirty="0">
                <a:latin typeface="David" panose="020E0502060401010101" pitchFamily="34" charset="-79"/>
                <a:cs typeface="David" panose="020E0502060401010101" pitchFamily="34" charset="-79"/>
              </a:rPr>
              <a:t> של יחידים</a:t>
            </a:r>
            <a:endParaRPr lang="en-US" altLang="he-IL" sz="5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465763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3AE6116-7623-4C57-A4C8-31271A665099}"/>
              </a:ext>
            </a:extLst>
          </p:cNvPr>
          <p:cNvSpPr>
            <a:spLocks noGrp="1" noChangeArrowheads="1"/>
          </p:cNvSpPr>
          <p:nvPr>
            <p:ph idx="1"/>
          </p:nvPr>
        </p:nvSpPr>
        <p:spPr>
          <a:xfrm>
            <a:off x="428625" y="134938"/>
            <a:ext cx="8229600" cy="5865812"/>
          </a:xfrm>
        </p:spPr>
        <p:txBody>
          <a:bodyPr/>
          <a:lstStyle/>
          <a:p>
            <a:pPr>
              <a:lnSpc>
                <a:spcPct val="90000"/>
              </a:lnSpc>
              <a:buFont typeface="Wingdings" panose="05000000000000000000" pitchFamily="2" charset="2"/>
              <a:buNone/>
              <a:defRPr/>
            </a:pPr>
            <a:endParaRPr lang="he-IL" altLang="he-IL" b="1" dirty="0">
              <a:latin typeface="David" panose="020E0502060401010101" pitchFamily="34" charset="-79"/>
              <a:cs typeface="David" panose="020E0502060401010101" pitchFamily="34" charset="-79"/>
            </a:endParaRPr>
          </a:p>
          <a:p>
            <a:pPr marL="0" indent="0" algn="just">
              <a:lnSpc>
                <a:spcPct val="90000"/>
              </a:lnSpc>
              <a:spcBef>
                <a:spcPct val="60000"/>
              </a:spcBef>
              <a:buFontTx/>
              <a:buNone/>
              <a:defRPr/>
            </a:pPr>
            <a:endParaRPr lang="he-IL" altLang="he-IL" sz="2400" b="1" dirty="0">
              <a:solidFill>
                <a:srgbClr val="FF0000"/>
              </a:solidFill>
              <a:latin typeface="David" panose="020E0502060401010101" pitchFamily="34" charset="-79"/>
              <a:cs typeface="David" panose="020E0502060401010101" pitchFamily="34" charset="-79"/>
            </a:endParaRPr>
          </a:p>
          <a:p>
            <a:pPr marL="0" indent="0" algn="just">
              <a:lnSpc>
                <a:spcPct val="90000"/>
              </a:lnSpc>
              <a:spcBef>
                <a:spcPct val="60000"/>
              </a:spcBef>
              <a:buFontTx/>
              <a:buNone/>
              <a:defRPr/>
            </a:pPr>
            <a:endParaRPr lang="he-IL" altLang="he-IL" sz="2400" b="1" dirty="0">
              <a:solidFill>
                <a:srgbClr val="FF0000"/>
              </a:solidFill>
              <a:latin typeface="David" panose="020E0502060401010101" pitchFamily="34" charset="-79"/>
              <a:cs typeface="David" panose="020E0502060401010101" pitchFamily="34" charset="-79"/>
            </a:endParaRPr>
          </a:p>
          <a:p>
            <a:pPr marL="0" indent="0" algn="ctr">
              <a:lnSpc>
                <a:spcPct val="150000"/>
              </a:lnSpc>
              <a:spcBef>
                <a:spcPts val="0"/>
              </a:spcBef>
              <a:buNone/>
              <a:defRPr/>
            </a:pPr>
            <a:r>
              <a:rPr lang="he-IL" altLang="he-IL" sz="5400" b="1" kern="1200" dirty="0">
                <a:latin typeface="David" panose="020E0502060401010101" pitchFamily="34" charset="-79"/>
                <a:cs typeface="David" panose="020E0502060401010101" pitchFamily="34" charset="-79"/>
              </a:rPr>
              <a:t>השלכות המס בישראל בגין עבודה בחו"ל</a:t>
            </a:r>
            <a:endParaRPr lang="en-US" altLang="he-IL" sz="5400" b="1" kern="1200" dirty="0">
              <a:latin typeface="David" panose="020E0502060401010101" pitchFamily="34" charset="-79"/>
              <a:cs typeface="David" panose="020E0502060401010101" pitchFamily="34" charset="-79"/>
            </a:endParaRPr>
          </a:p>
        </p:txBody>
      </p:sp>
      <p:sp>
        <p:nvSpPr>
          <p:cNvPr id="13315" name="מציין מיקום של מספר שקופית 1">
            <a:extLst>
              <a:ext uri="{FF2B5EF4-FFF2-40B4-BE49-F238E27FC236}">
                <a16:creationId xmlns:a16="http://schemas.microsoft.com/office/drawing/2014/main" id="{AACF81C1-3F4C-40CF-BC7D-803C6EB94CF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4450F4EB-94FE-4AA2-911E-409FB72A8239}" type="slidenum">
              <a:rPr kumimoji="0" lang="he-IL" altLang="he-I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40</a:t>
            </a:fld>
            <a:endParaRPr kumimoji="0" lang="en-US" altLang="he-IL"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24043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496736-4A7A-4658-996B-9684DD83B47C}"/>
              </a:ext>
            </a:extLst>
          </p:cNvPr>
          <p:cNvSpPr>
            <a:spLocks noGrp="1"/>
          </p:cNvSpPr>
          <p:nvPr>
            <p:ph type="title"/>
          </p:nvPr>
        </p:nvSpPr>
        <p:spPr>
          <a:xfrm>
            <a:off x="468313" y="44624"/>
            <a:ext cx="8229600" cy="1143000"/>
          </a:xfrm>
        </p:spPr>
        <p:txBody>
          <a:bodyPr/>
          <a:lstStyle/>
          <a:p>
            <a:r>
              <a:rPr lang="he-IL" sz="3200" b="1" kern="1200" dirty="0">
                <a:latin typeface="David" panose="020E0502060401010101" pitchFamily="34" charset="-79"/>
                <a:cs typeface="David" panose="020E0502060401010101" pitchFamily="34" charset="-79"/>
              </a:rPr>
              <a:t>השלכות המס בישראל בגין עבודה בחו"ל</a:t>
            </a:r>
            <a:br>
              <a:rPr lang="he-IL" sz="3200" b="1" dirty="0">
                <a:latin typeface="David" panose="020E0502060401010101" pitchFamily="34" charset="-79"/>
                <a:cs typeface="David" panose="020E0502060401010101" pitchFamily="34" charset="-79"/>
              </a:rPr>
            </a:br>
            <a:endParaRPr lang="he-IL" sz="3200" b="1" dirty="0">
              <a:latin typeface="David" panose="020E0502060401010101" pitchFamily="34" charset="-79"/>
              <a:cs typeface="David" panose="020E0502060401010101" pitchFamily="34" charset="-79"/>
            </a:endParaRPr>
          </a:p>
        </p:txBody>
      </p:sp>
      <p:sp>
        <p:nvSpPr>
          <p:cNvPr id="3" name="מציין מיקום תוכן 2">
            <a:extLst>
              <a:ext uri="{FF2B5EF4-FFF2-40B4-BE49-F238E27FC236}">
                <a16:creationId xmlns:a16="http://schemas.microsoft.com/office/drawing/2014/main" id="{4566493A-4D3A-49E4-A8CC-582D23DB1FDA}"/>
              </a:ext>
            </a:extLst>
          </p:cNvPr>
          <p:cNvSpPr>
            <a:spLocks noGrp="1"/>
          </p:cNvSpPr>
          <p:nvPr>
            <p:ph idx="1"/>
          </p:nvPr>
        </p:nvSpPr>
        <p:spPr>
          <a:xfrm>
            <a:off x="683568" y="908720"/>
            <a:ext cx="8229600" cy="4525963"/>
          </a:xfrm>
        </p:spPr>
        <p:txBody>
          <a:bodyPr/>
          <a:lstStyle/>
          <a:p>
            <a:pPr marL="0" indent="0" algn="just">
              <a:lnSpc>
                <a:spcPct val="150000"/>
              </a:lnSpc>
              <a:buNone/>
            </a:pPr>
            <a:r>
              <a:rPr lang="he-IL" sz="2000" b="1" u="sng" dirty="0">
                <a:latin typeface="David" panose="020E0502060401010101" pitchFamily="34" charset="-79"/>
                <a:cs typeface="David" panose="020E0502060401010101" pitchFamily="34" charset="-79"/>
              </a:rPr>
              <a:t>קיימות שתי חלופות דיווח ליחידים המפיקים שכר בגין עבודה בחו"ל </a:t>
            </a:r>
          </a:p>
          <a:p>
            <a:pPr marL="0" indent="0" algn="just">
              <a:lnSpc>
                <a:spcPct val="150000"/>
              </a:lnSpc>
              <a:buNone/>
            </a:pPr>
            <a:r>
              <a:rPr lang="he-IL" sz="2400" b="1" u="sng" dirty="0">
                <a:latin typeface="David" panose="020E0502060401010101" pitchFamily="34" charset="-79"/>
                <a:cs typeface="David" panose="020E0502060401010101" pitchFamily="34" charset="-79"/>
              </a:rPr>
              <a:t>חלופה א' - היחיד נשאר תושב ישראל</a:t>
            </a:r>
            <a:endParaRPr lang="he-IL" sz="2400" dirty="0">
              <a:latin typeface="David" panose="020E0502060401010101" pitchFamily="34" charset="-79"/>
              <a:cs typeface="David" panose="020E0502060401010101" pitchFamily="34" charset="-79"/>
            </a:endParaRPr>
          </a:p>
          <a:p>
            <a:pPr marL="0" indent="0" algn="just">
              <a:lnSpc>
                <a:spcPct val="150000"/>
              </a:lnSpc>
              <a:buNone/>
            </a:pPr>
            <a:r>
              <a:rPr lang="he-IL" sz="2000" b="1" dirty="0">
                <a:latin typeface="David" panose="020E0502060401010101" pitchFamily="34" charset="-79"/>
                <a:cs typeface="David" panose="020E0502060401010101" pitchFamily="34" charset="-79"/>
              </a:rPr>
              <a:t>חלופה זו מתפצלת לשני המקרים הבאים</a:t>
            </a:r>
            <a:r>
              <a:rPr lang="he-IL" sz="2000" dirty="0">
                <a:latin typeface="David" panose="020E0502060401010101" pitchFamily="34" charset="-79"/>
                <a:cs typeface="David" panose="020E0502060401010101" pitchFamily="34" charset="-79"/>
              </a:rPr>
              <a:t>:</a:t>
            </a:r>
          </a:p>
          <a:p>
            <a:pPr marL="0" indent="0" algn="just">
              <a:lnSpc>
                <a:spcPct val="150000"/>
              </a:lnSpc>
              <a:buNone/>
            </a:pPr>
            <a:r>
              <a:rPr lang="he-IL" sz="2000" b="1" u="sng" dirty="0">
                <a:latin typeface="David" panose="020E0502060401010101" pitchFamily="34" charset="-79"/>
                <a:cs typeface="David" panose="020E0502060401010101" pitchFamily="34" charset="-79"/>
              </a:rPr>
              <a:t>מקרה ראשון </a:t>
            </a:r>
            <a:r>
              <a:rPr lang="he-IL" sz="2000" u="sng" dirty="0">
                <a:latin typeface="David" panose="020E0502060401010101" pitchFamily="34" charset="-79"/>
                <a:cs typeface="David" panose="020E0502060401010101" pitchFamily="34" charset="-79"/>
              </a:rPr>
              <a:t>- עבודה בחו"ל מטעם מעסיק </a:t>
            </a:r>
            <a:r>
              <a:rPr lang="he-IL" sz="2000" b="1" u="sng" dirty="0">
                <a:latin typeface="David" panose="020E0502060401010101" pitchFamily="34" charset="-79"/>
                <a:cs typeface="David" panose="020E0502060401010101" pitchFamily="34" charset="-79"/>
              </a:rPr>
              <a:t>זר</a:t>
            </a:r>
            <a:r>
              <a:rPr lang="he-IL" sz="2000" dirty="0">
                <a:latin typeface="David" panose="020E0502060401010101" pitchFamily="34" charset="-79"/>
                <a:cs typeface="David" panose="020E0502060401010101" pitchFamily="34" charset="-79"/>
              </a:rPr>
              <a:t> - </a:t>
            </a:r>
          </a:p>
          <a:p>
            <a:pPr marL="0" indent="0" algn="just">
              <a:lnSpc>
                <a:spcPct val="150000"/>
              </a:lnSpc>
              <a:buNone/>
            </a:pPr>
            <a:r>
              <a:rPr lang="he-IL" sz="2000" dirty="0">
                <a:latin typeface="David" panose="020E0502060401010101" pitchFamily="34" charset="-79"/>
                <a:cs typeface="David" panose="020E0502060401010101" pitchFamily="34" charset="-79"/>
              </a:rPr>
              <a:t>במידה והיחיד בוחר שלא לנתק את </a:t>
            </a:r>
            <a:r>
              <a:rPr lang="he-IL" sz="2000" dirty="0" err="1">
                <a:latin typeface="David" panose="020E0502060401010101" pitchFamily="34" charset="-79"/>
                <a:cs typeface="David" panose="020E0502060401010101" pitchFamily="34" charset="-79"/>
              </a:rPr>
              <a:t>תושבותו</a:t>
            </a:r>
            <a:r>
              <a:rPr lang="he-IL" sz="2000" dirty="0">
                <a:latin typeface="David" panose="020E0502060401010101" pitchFamily="34" charset="-79"/>
                <a:cs typeface="David" panose="020E0502060401010101" pitchFamily="34" charset="-79"/>
              </a:rPr>
              <a:t> מישראל הרי שהוא ידווח על הכנסתו בישראל </a:t>
            </a:r>
            <a:r>
              <a:rPr lang="he-IL" sz="2000" dirty="0" err="1">
                <a:latin typeface="David" panose="020E0502060401010101" pitchFamily="34" charset="-79"/>
                <a:cs typeface="David" panose="020E0502060401010101" pitchFamily="34" charset="-79"/>
              </a:rPr>
              <a:t>וימוסה</a:t>
            </a:r>
            <a:r>
              <a:rPr lang="he-IL" sz="2000" dirty="0">
                <a:latin typeface="David" panose="020E0502060401010101" pitchFamily="34" charset="-79"/>
                <a:cs typeface="David" panose="020E0502060401010101" pitchFamily="34" charset="-79"/>
              </a:rPr>
              <a:t> לפי שיעור המס השולי שלו, תוך מתן זיכוי מס זר בגין המס ששולם במדינה משלמת המשכורת. בנוסף, </a:t>
            </a:r>
            <a:r>
              <a:rPr lang="he-IL" sz="2000" u="sng" dirty="0">
                <a:latin typeface="David" panose="020E0502060401010101" pitchFamily="34" charset="-79"/>
                <a:cs typeface="David" panose="020E0502060401010101" pitchFamily="34" charset="-79"/>
              </a:rPr>
              <a:t>לעובד יותר לנכות הוצאות מסוימות</a:t>
            </a:r>
            <a:r>
              <a:rPr lang="he-IL" sz="2000" dirty="0">
                <a:latin typeface="David" panose="020E0502060401010101" pitchFamily="34" charset="-79"/>
                <a:cs typeface="David" panose="020E0502060401010101" pitchFamily="34" charset="-79"/>
              </a:rPr>
              <a:t> כגון: הוצאות לינה, הוצאות שכירות רכב, הוצאות חינוך ילדים והוצאות נסיעות לחו"ל בהתאם לתקרות הקיימות בתקנות מס הכנסה (ניכוי הוצאות </a:t>
            </a:r>
            <a:r>
              <a:rPr lang="he-IL" sz="2000" dirty="0" err="1">
                <a:latin typeface="David" panose="020E0502060401010101" pitchFamily="34" charset="-79"/>
                <a:cs typeface="David" panose="020E0502060401010101" pitchFamily="34" charset="-79"/>
              </a:rPr>
              <a:t>מסויימות</a:t>
            </a:r>
            <a:r>
              <a:rPr lang="he-IL" sz="2000" dirty="0">
                <a:latin typeface="David" panose="020E0502060401010101" pitchFamily="34" charset="-79"/>
                <a:cs typeface="David" panose="020E0502060401010101" pitchFamily="34" charset="-79"/>
              </a:rPr>
              <a:t>), תשל"ב-1972 (סעיף 4(ב) לתקנות).</a:t>
            </a:r>
          </a:p>
          <a:p>
            <a:pPr marL="0" indent="0" algn="just">
              <a:lnSpc>
                <a:spcPct val="150000"/>
              </a:lnSpc>
              <a:buNone/>
            </a:pPr>
            <a:endParaRPr lang="he-IL" sz="1800" dirty="0">
              <a:latin typeface="David" panose="020E0502060401010101" pitchFamily="34" charset="-79"/>
              <a:cs typeface="David" panose="020E0502060401010101" pitchFamily="34" charset="-79"/>
            </a:endParaRPr>
          </a:p>
          <a:p>
            <a:pPr marL="0" indent="0" algn="just">
              <a:lnSpc>
                <a:spcPct val="150000"/>
              </a:lnSpc>
              <a:buNone/>
            </a:pPr>
            <a:endParaRPr lang="he-IL" sz="1800" dirty="0">
              <a:latin typeface="David" panose="020E0502060401010101" pitchFamily="34" charset="-79"/>
              <a:cs typeface="David" panose="020E0502060401010101" pitchFamily="34" charset="-79"/>
            </a:endParaRPr>
          </a:p>
          <a:p>
            <a:pPr algn="just">
              <a:lnSpc>
                <a:spcPct val="150000"/>
              </a:lnSpc>
            </a:pPr>
            <a:endParaRPr lang="he-IL" sz="1800" dirty="0">
              <a:latin typeface="David" panose="020E0502060401010101" pitchFamily="34" charset="-79"/>
              <a:cs typeface="David" panose="020E0502060401010101" pitchFamily="34" charset="-79"/>
            </a:endParaRPr>
          </a:p>
          <a:p>
            <a:pPr>
              <a:lnSpc>
                <a:spcPct val="150000"/>
              </a:lnSpc>
            </a:pPr>
            <a:endParaRPr lang="he-IL" sz="2000" dirty="0">
              <a:latin typeface="David" panose="020E0502060401010101" pitchFamily="34" charset="-79"/>
              <a:cs typeface="David" panose="020E0502060401010101" pitchFamily="34" charset="-79"/>
            </a:endParaRPr>
          </a:p>
          <a:p>
            <a:pPr>
              <a:lnSpc>
                <a:spcPct val="150000"/>
              </a:lnSpc>
            </a:pPr>
            <a:endParaRPr lang="he-IL" sz="2200" dirty="0">
              <a:latin typeface="David" panose="020E0502060401010101" pitchFamily="34" charset="-79"/>
              <a:cs typeface="David" panose="020E0502060401010101" pitchFamily="34" charset="-79"/>
            </a:endParaRPr>
          </a:p>
          <a:p>
            <a:pPr>
              <a:lnSpc>
                <a:spcPct val="150000"/>
              </a:lnSpc>
            </a:pPr>
            <a:endParaRPr lang="he-IL" sz="2400" b="1" u="sng" dirty="0">
              <a:latin typeface="David" panose="020E0502060401010101" pitchFamily="34" charset="-79"/>
              <a:cs typeface="David" panose="020E0502060401010101" pitchFamily="34" charset="-79"/>
            </a:endParaRPr>
          </a:p>
          <a:p>
            <a:pPr marL="0" indent="0">
              <a:lnSpc>
                <a:spcPct val="150000"/>
              </a:lnSpc>
              <a:buNone/>
            </a:pPr>
            <a:endParaRPr lang="he-IL" sz="2400" b="1" u="sng" dirty="0">
              <a:latin typeface="David" panose="020E0502060401010101" pitchFamily="34" charset="-79"/>
              <a:cs typeface="David" panose="020E0502060401010101" pitchFamily="34" charset="-79"/>
            </a:endParaRPr>
          </a:p>
          <a:p>
            <a:endParaRPr lang="he-IL" sz="2200" dirty="0">
              <a:latin typeface="David" panose="020E0502060401010101" pitchFamily="34" charset="-79"/>
              <a:cs typeface="David" panose="020E0502060401010101" pitchFamily="34" charset="-79"/>
            </a:endParaRPr>
          </a:p>
        </p:txBody>
      </p:sp>
      <p:sp>
        <p:nvSpPr>
          <p:cNvPr id="4" name="מציין מיקום של מספר שקופית 3">
            <a:extLst>
              <a:ext uri="{FF2B5EF4-FFF2-40B4-BE49-F238E27FC236}">
                <a16:creationId xmlns:a16="http://schemas.microsoft.com/office/drawing/2014/main" id="{CB790697-91E0-495C-B924-6D4747C05D5C}"/>
              </a:ext>
            </a:extLst>
          </p:cNvPr>
          <p:cNvSpPr>
            <a:spLocks noGrp="1"/>
          </p:cNvSpPr>
          <p:nvPr>
            <p:ph type="sldNum" sz="quarter" idx="12"/>
          </p:nvPr>
        </p:nvSpPr>
        <p:spPr/>
        <p:txBody>
          <a:bodyPr/>
          <a:lstStyle/>
          <a:p>
            <a:pPr>
              <a:defRPr/>
            </a:pPr>
            <a:fld id="{EB66B2C5-7D07-499A-BBC0-56680310B8B3}" type="slidenum">
              <a:rPr lang="he-IL" altLang="he-IL" smtClean="0"/>
              <a:pPr>
                <a:defRPr/>
              </a:pPr>
              <a:t>41</a:t>
            </a:fld>
            <a:endParaRPr lang="en-US" altLang="he-IL" dirty="0"/>
          </a:p>
        </p:txBody>
      </p:sp>
    </p:spTree>
    <p:extLst>
      <p:ext uri="{BB962C8B-B14F-4D97-AF65-F5344CB8AC3E}">
        <p14:creationId xmlns:p14="http://schemas.microsoft.com/office/powerpoint/2010/main" val="1239724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496736-4A7A-4658-996B-9684DD83B47C}"/>
              </a:ext>
            </a:extLst>
          </p:cNvPr>
          <p:cNvSpPr>
            <a:spLocks noGrp="1"/>
          </p:cNvSpPr>
          <p:nvPr>
            <p:ph type="title"/>
          </p:nvPr>
        </p:nvSpPr>
        <p:spPr>
          <a:xfrm>
            <a:off x="504189" y="116632"/>
            <a:ext cx="8229600" cy="1143000"/>
          </a:xfrm>
        </p:spPr>
        <p:txBody>
          <a:bodyPr/>
          <a:lstStyle/>
          <a:p>
            <a:r>
              <a:rPr lang="he-IL" sz="3200" b="1" kern="1200" dirty="0">
                <a:latin typeface="David" panose="020E0502060401010101" pitchFamily="34" charset="-79"/>
                <a:cs typeface="David" panose="020E0502060401010101" pitchFamily="34" charset="-79"/>
              </a:rPr>
              <a:t>השלכות המס בישראל בגין עבודה בחו"ל -המשך</a:t>
            </a:r>
            <a:br>
              <a:rPr lang="he-IL" sz="3200" b="1" dirty="0">
                <a:latin typeface="David" panose="020E0502060401010101" pitchFamily="34" charset="-79"/>
                <a:cs typeface="David" panose="020E0502060401010101" pitchFamily="34" charset="-79"/>
              </a:rPr>
            </a:br>
            <a:endParaRPr lang="he-IL" sz="3200" b="1" dirty="0">
              <a:latin typeface="David" panose="020E0502060401010101" pitchFamily="34" charset="-79"/>
              <a:cs typeface="David" panose="020E0502060401010101" pitchFamily="34" charset="-79"/>
            </a:endParaRPr>
          </a:p>
        </p:txBody>
      </p:sp>
      <p:sp>
        <p:nvSpPr>
          <p:cNvPr id="3" name="מציין מיקום תוכן 2">
            <a:extLst>
              <a:ext uri="{FF2B5EF4-FFF2-40B4-BE49-F238E27FC236}">
                <a16:creationId xmlns:a16="http://schemas.microsoft.com/office/drawing/2014/main" id="{4566493A-4D3A-49E4-A8CC-582D23DB1FDA}"/>
              </a:ext>
            </a:extLst>
          </p:cNvPr>
          <p:cNvSpPr>
            <a:spLocks noGrp="1"/>
          </p:cNvSpPr>
          <p:nvPr>
            <p:ph idx="1"/>
          </p:nvPr>
        </p:nvSpPr>
        <p:spPr>
          <a:xfrm>
            <a:off x="683568" y="908720"/>
            <a:ext cx="8229600" cy="4525963"/>
          </a:xfrm>
        </p:spPr>
        <p:txBody>
          <a:bodyPr/>
          <a:lstStyle/>
          <a:p>
            <a:pPr marL="0" indent="0" algn="just">
              <a:lnSpc>
                <a:spcPct val="150000"/>
              </a:lnSpc>
              <a:buNone/>
            </a:pPr>
            <a:r>
              <a:rPr lang="he-IL" sz="2400" b="1" u="sng" dirty="0">
                <a:latin typeface="David" panose="020E0502060401010101" pitchFamily="34" charset="-79"/>
                <a:cs typeface="David" panose="020E0502060401010101" pitchFamily="34" charset="-79"/>
              </a:rPr>
              <a:t>מקרה שני </a:t>
            </a:r>
            <a:r>
              <a:rPr lang="he-IL" sz="2400" u="sng" dirty="0">
                <a:latin typeface="David" panose="020E0502060401010101" pitchFamily="34" charset="-79"/>
                <a:cs typeface="David" panose="020E0502060401010101" pitchFamily="34" charset="-79"/>
              </a:rPr>
              <a:t>-</a:t>
            </a:r>
            <a:r>
              <a:rPr lang="he-IL" sz="2400" b="1" u="sng" dirty="0">
                <a:latin typeface="David" panose="020E0502060401010101" pitchFamily="34" charset="-79"/>
                <a:cs typeface="David" panose="020E0502060401010101" pitchFamily="34" charset="-79"/>
              </a:rPr>
              <a:t> </a:t>
            </a:r>
            <a:r>
              <a:rPr lang="he-IL" sz="2400" u="sng" dirty="0">
                <a:latin typeface="David" panose="020E0502060401010101" pitchFamily="34" charset="-79"/>
                <a:cs typeface="David" panose="020E0502060401010101" pitchFamily="34" charset="-79"/>
              </a:rPr>
              <a:t>עבודה בחו"ל מטעם מעסיק </a:t>
            </a:r>
            <a:r>
              <a:rPr lang="he-IL" sz="2400" b="1" u="sng" dirty="0">
                <a:latin typeface="David" panose="020E0502060401010101" pitchFamily="34" charset="-79"/>
                <a:cs typeface="David" panose="020E0502060401010101" pitchFamily="34" charset="-79"/>
              </a:rPr>
              <a:t>ישראלי</a:t>
            </a:r>
            <a:r>
              <a:rPr lang="he-IL" sz="2400" dirty="0">
                <a:latin typeface="David" panose="020E0502060401010101" pitchFamily="34" charset="-79"/>
                <a:cs typeface="David" panose="020E0502060401010101" pitchFamily="34" charset="-79"/>
              </a:rPr>
              <a:t> -</a:t>
            </a:r>
          </a:p>
          <a:p>
            <a:pPr marL="0" indent="0" algn="just">
              <a:lnSpc>
                <a:spcPct val="150000"/>
              </a:lnSpc>
              <a:buNone/>
            </a:pPr>
            <a:r>
              <a:rPr lang="he-IL" sz="2400" dirty="0">
                <a:latin typeface="David" panose="020E0502060401010101" pitchFamily="34" charset="-79"/>
                <a:cs typeface="David" panose="020E0502060401010101" pitchFamily="34" charset="-79"/>
              </a:rPr>
              <a:t>בהתאם להוראות כללי מס הכנסה (בעלי הכנסה מעבודה בחוץ לארץ), </a:t>
            </a:r>
            <a:r>
              <a:rPr lang="he-IL" sz="2400" dirty="0" err="1">
                <a:latin typeface="David" panose="020E0502060401010101" pitchFamily="34" charset="-79"/>
                <a:cs typeface="David" panose="020E0502060401010101" pitchFamily="34" charset="-79"/>
              </a:rPr>
              <a:t>התשמ"ב</a:t>
            </a:r>
            <a:r>
              <a:rPr lang="he-IL" sz="2400" dirty="0">
                <a:latin typeface="David" panose="020E0502060401010101" pitchFamily="34" charset="-79"/>
                <a:cs typeface="David" panose="020E0502060401010101" pitchFamily="34" charset="-79"/>
              </a:rPr>
              <a:t> - 1982 עובדים שנשלחו לעבודה בחו"ל מטעם מעסיק ישראלי העומד בתנאים מסוימים (לרוב מדובר בגופים </a:t>
            </a:r>
            <a:r>
              <a:rPr lang="he-IL" sz="2400" dirty="0" err="1">
                <a:latin typeface="David" panose="020E0502060401010101" pitchFamily="34" charset="-79"/>
                <a:cs typeface="David" panose="020E0502060401010101" pitchFamily="34" charset="-79"/>
              </a:rPr>
              <a:t>בטחוניים</a:t>
            </a:r>
            <a:r>
              <a:rPr lang="he-IL" sz="2400" dirty="0">
                <a:latin typeface="David" panose="020E0502060401010101" pitchFamily="34" charset="-79"/>
                <a:cs typeface="David" panose="020E0502060401010101" pitchFamily="34" charset="-79"/>
              </a:rPr>
              <a:t>) יוענקו להם הטבות מס בדרך של ניכוי הוצאות בגין דיור, טיפול רפואי וחינוך והחזר הוצאות נסיעה של ביקורים בישראל.</a:t>
            </a:r>
          </a:p>
          <a:p>
            <a:pPr marL="0" indent="0" algn="just">
              <a:lnSpc>
                <a:spcPct val="150000"/>
              </a:lnSpc>
              <a:buNone/>
            </a:pPr>
            <a:endParaRPr lang="he-IL" sz="1800" dirty="0">
              <a:latin typeface="David" panose="020E0502060401010101" pitchFamily="34" charset="-79"/>
              <a:cs typeface="David" panose="020E0502060401010101" pitchFamily="34" charset="-79"/>
            </a:endParaRPr>
          </a:p>
          <a:p>
            <a:pPr>
              <a:lnSpc>
                <a:spcPct val="150000"/>
              </a:lnSpc>
            </a:pPr>
            <a:endParaRPr lang="he-IL" sz="2000" dirty="0">
              <a:latin typeface="David" panose="020E0502060401010101" pitchFamily="34" charset="-79"/>
              <a:cs typeface="David" panose="020E0502060401010101" pitchFamily="34" charset="-79"/>
            </a:endParaRPr>
          </a:p>
          <a:p>
            <a:pPr>
              <a:lnSpc>
                <a:spcPct val="150000"/>
              </a:lnSpc>
            </a:pPr>
            <a:endParaRPr lang="he-IL" sz="2200" dirty="0">
              <a:latin typeface="David" panose="020E0502060401010101" pitchFamily="34" charset="-79"/>
              <a:cs typeface="David" panose="020E0502060401010101" pitchFamily="34" charset="-79"/>
            </a:endParaRPr>
          </a:p>
          <a:p>
            <a:pPr>
              <a:lnSpc>
                <a:spcPct val="150000"/>
              </a:lnSpc>
            </a:pPr>
            <a:endParaRPr lang="he-IL" sz="2400" b="1" u="sng" dirty="0">
              <a:latin typeface="David" panose="020E0502060401010101" pitchFamily="34" charset="-79"/>
              <a:cs typeface="David" panose="020E0502060401010101" pitchFamily="34" charset="-79"/>
            </a:endParaRPr>
          </a:p>
          <a:p>
            <a:pPr marL="0" indent="0">
              <a:lnSpc>
                <a:spcPct val="150000"/>
              </a:lnSpc>
              <a:buNone/>
            </a:pPr>
            <a:endParaRPr lang="he-IL" sz="2400" b="1" u="sng" dirty="0">
              <a:latin typeface="David" panose="020E0502060401010101" pitchFamily="34" charset="-79"/>
              <a:cs typeface="David" panose="020E0502060401010101" pitchFamily="34" charset="-79"/>
            </a:endParaRPr>
          </a:p>
          <a:p>
            <a:endParaRPr lang="he-IL" sz="2200" dirty="0">
              <a:latin typeface="David" panose="020E0502060401010101" pitchFamily="34" charset="-79"/>
              <a:cs typeface="David" panose="020E0502060401010101" pitchFamily="34" charset="-79"/>
            </a:endParaRPr>
          </a:p>
        </p:txBody>
      </p:sp>
      <p:sp>
        <p:nvSpPr>
          <p:cNvPr id="4" name="מציין מיקום של מספר שקופית 3">
            <a:extLst>
              <a:ext uri="{FF2B5EF4-FFF2-40B4-BE49-F238E27FC236}">
                <a16:creationId xmlns:a16="http://schemas.microsoft.com/office/drawing/2014/main" id="{CB790697-91E0-495C-B924-6D4747C05D5C}"/>
              </a:ext>
            </a:extLst>
          </p:cNvPr>
          <p:cNvSpPr>
            <a:spLocks noGrp="1"/>
          </p:cNvSpPr>
          <p:nvPr>
            <p:ph type="sldNum" sz="quarter" idx="12"/>
          </p:nvPr>
        </p:nvSpPr>
        <p:spPr/>
        <p:txBody>
          <a:bodyPr/>
          <a:lstStyle/>
          <a:p>
            <a:pPr>
              <a:defRPr/>
            </a:pPr>
            <a:fld id="{EB66B2C5-7D07-499A-BBC0-56680310B8B3}" type="slidenum">
              <a:rPr lang="he-IL" altLang="he-IL" smtClean="0"/>
              <a:pPr>
                <a:defRPr/>
              </a:pPr>
              <a:t>42</a:t>
            </a:fld>
            <a:endParaRPr lang="en-US" altLang="he-IL" dirty="0"/>
          </a:p>
        </p:txBody>
      </p:sp>
    </p:spTree>
    <p:extLst>
      <p:ext uri="{BB962C8B-B14F-4D97-AF65-F5344CB8AC3E}">
        <p14:creationId xmlns:p14="http://schemas.microsoft.com/office/powerpoint/2010/main" val="1593641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48496D8-2473-4066-ABD6-D6860A6D5B9C}"/>
              </a:ext>
            </a:extLst>
          </p:cNvPr>
          <p:cNvSpPr>
            <a:spLocks noGrp="1"/>
          </p:cNvSpPr>
          <p:nvPr>
            <p:ph type="title"/>
          </p:nvPr>
        </p:nvSpPr>
        <p:spPr>
          <a:xfrm>
            <a:off x="457200" y="-234280"/>
            <a:ext cx="8229600" cy="1143000"/>
          </a:xfrm>
        </p:spPr>
        <p:txBody>
          <a:bodyPr/>
          <a:lstStyle/>
          <a:p>
            <a:r>
              <a:rPr lang="he-IL" sz="3200" b="1" kern="1200" dirty="0">
                <a:latin typeface="David" panose="020E0502060401010101" pitchFamily="34" charset="-79"/>
                <a:cs typeface="David" panose="020E0502060401010101" pitchFamily="34" charset="-79"/>
              </a:rPr>
              <a:t>השלכות המס בישראל בגין עבודה בחו"ל - המשך</a:t>
            </a:r>
            <a:br>
              <a:rPr lang="he-IL" b="1" dirty="0">
                <a:latin typeface="David" panose="020E0502060401010101" pitchFamily="34" charset="-79"/>
                <a:cs typeface="David" panose="020E0502060401010101" pitchFamily="34" charset="-79"/>
              </a:rPr>
            </a:br>
            <a:r>
              <a:rPr lang="he-IL" sz="2000" b="1" dirty="0">
                <a:latin typeface="David" panose="020E0502060401010101" pitchFamily="34" charset="-79"/>
                <a:cs typeface="David" panose="020E0502060401010101" pitchFamily="34" charset="-79"/>
              </a:rPr>
              <a:t>כללי מס הכנסה (בעלי הכנסה מעבודה בחוץ לארץ)</a:t>
            </a:r>
            <a:endParaRPr lang="en-IL" sz="1800" b="1" dirty="0">
              <a:latin typeface="David" panose="020E0502060401010101" pitchFamily="34" charset="-79"/>
              <a:cs typeface="David" panose="020E0502060401010101" pitchFamily="34" charset="-79"/>
            </a:endParaRPr>
          </a:p>
        </p:txBody>
      </p:sp>
      <p:sp>
        <p:nvSpPr>
          <p:cNvPr id="3" name="מציין מיקום תוכן 2">
            <a:extLst>
              <a:ext uri="{FF2B5EF4-FFF2-40B4-BE49-F238E27FC236}">
                <a16:creationId xmlns:a16="http://schemas.microsoft.com/office/drawing/2014/main" id="{8AC2B28D-5A30-4D0E-98A6-431AEE789E04}"/>
              </a:ext>
            </a:extLst>
          </p:cNvPr>
          <p:cNvSpPr>
            <a:spLocks noGrp="1"/>
          </p:cNvSpPr>
          <p:nvPr>
            <p:ph idx="1"/>
          </p:nvPr>
        </p:nvSpPr>
        <p:spPr>
          <a:xfrm>
            <a:off x="468313" y="1052736"/>
            <a:ext cx="8229600" cy="4525963"/>
          </a:xfrm>
        </p:spPr>
        <p:txBody>
          <a:bodyPr/>
          <a:lstStyle/>
          <a:p>
            <a:pPr marL="0" indent="0" algn="just">
              <a:buNone/>
            </a:pPr>
            <a:r>
              <a:rPr lang="he-IL" sz="2600" u="sng" dirty="0">
                <a:latin typeface="David" panose="020E0502060401010101" pitchFamily="34" charset="-79"/>
                <a:cs typeface="David" panose="020E0502060401010101" pitchFamily="34" charset="-79"/>
              </a:rPr>
              <a:t>הגדרת "עובד"</a:t>
            </a:r>
          </a:p>
          <a:p>
            <a:pPr marL="0" indent="0" algn="just">
              <a:buNone/>
            </a:pPr>
            <a:r>
              <a:rPr lang="he-IL" sz="2600" dirty="0">
                <a:latin typeface="David" panose="020E0502060401010101" pitchFamily="34" charset="-79"/>
                <a:cs typeface="David" panose="020E0502060401010101" pitchFamily="34" charset="-79"/>
              </a:rPr>
              <a:t>התקנות חלות על יחיד תושב ישראל המועסק במדינת חוץ לתקופה רצופה העולה על שמונה חודשים (לעומת ארבעה חודשים לפני התיקון):</a:t>
            </a:r>
          </a:p>
          <a:p>
            <a:pPr marL="0" indent="0" algn="just">
              <a:buNone/>
            </a:pPr>
            <a:endParaRPr lang="he-IL" sz="2600" dirty="0">
              <a:latin typeface="David" panose="020E0502060401010101" pitchFamily="34" charset="-79"/>
              <a:cs typeface="David" panose="020E0502060401010101" pitchFamily="34" charset="-79"/>
            </a:endParaRPr>
          </a:p>
          <a:p>
            <a:pPr marL="514350" indent="-514350" algn="just">
              <a:buAutoNum type="arabicPeriod"/>
            </a:pPr>
            <a:r>
              <a:rPr lang="he-IL" sz="2600" dirty="0">
                <a:latin typeface="David" panose="020E0502060401010101" pitchFamily="34" charset="-79"/>
                <a:cs typeface="David" panose="020E0502060401010101" pitchFamily="34" charset="-79"/>
              </a:rPr>
              <a:t>עובד שנשלח על ידי מעסיקו למדינת חוץ (מטעמים ביטחוניים ניתן לבקש קיצור התקופה);</a:t>
            </a:r>
          </a:p>
          <a:p>
            <a:pPr marL="514350" indent="-514350" algn="just">
              <a:buAutoNum type="arabicPeriod"/>
            </a:pPr>
            <a:r>
              <a:rPr lang="he-IL" sz="2600" dirty="0">
                <a:latin typeface="David" panose="020E0502060401010101" pitchFamily="34" charset="-79"/>
                <a:cs typeface="David" panose="020E0502060401010101" pitchFamily="34" charset="-79"/>
              </a:rPr>
              <a:t>לעובד מקומי ישראלי (</a:t>
            </a:r>
            <a:r>
              <a:rPr lang="he-IL" sz="2600" dirty="0" err="1">
                <a:latin typeface="David" panose="020E0502060401010101" pitchFamily="34" charset="-79"/>
                <a:cs typeface="David" panose="020E0502060401010101" pitchFamily="34" charset="-79"/>
              </a:rPr>
              <a:t>עמ"י</a:t>
            </a:r>
            <a:r>
              <a:rPr lang="he-IL" sz="2600" dirty="0">
                <a:latin typeface="David" panose="020E0502060401010101" pitchFamily="34" charset="-79"/>
                <a:cs typeface="David" panose="020E0502060401010101" pitchFamily="34" charset="-79"/>
              </a:rPr>
              <a:t>) המבצע עבודה בשביל מעבידו במדינת חוץ.</a:t>
            </a:r>
          </a:p>
          <a:p>
            <a:pPr marL="0" indent="0" algn="just">
              <a:buNone/>
            </a:pPr>
            <a:endParaRPr lang="en-IL" sz="2600" dirty="0">
              <a:latin typeface="David" panose="020E0502060401010101" pitchFamily="34" charset="-79"/>
              <a:cs typeface="David" panose="020E0502060401010101" pitchFamily="34" charset="-79"/>
            </a:endParaRPr>
          </a:p>
        </p:txBody>
      </p:sp>
      <p:sp>
        <p:nvSpPr>
          <p:cNvPr id="4" name="מציין מיקום של מספר שקופית 3">
            <a:extLst>
              <a:ext uri="{FF2B5EF4-FFF2-40B4-BE49-F238E27FC236}">
                <a16:creationId xmlns:a16="http://schemas.microsoft.com/office/drawing/2014/main" id="{72A87B7D-97C3-4F4A-BF7C-61B6EB160A64}"/>
              </a:ext>
            </a:extLst>
          </p:cNvPr>
          <p:cNvSpPr>
            <a:spLocks noGrp="1"/>
          </p:cNvSpPr>
          <p:nvPr>
            <p:ph type="sldNum" sz="quarter" idx="12"/>
          </p:nvPr>
        </p:nvSpPr>
        <p:spPr/>
        <p:txBody>
          <a:bodyPr/>
          <a:lstStyle/>
          <a:p>
            <a:pPr>
              <a:defRPr/>
            </a:pPr>
            <a:fld id="{EB66B2C5-7D07-499A-BBC0-56680310B8B3}" type="slidenum">
              <a:rPr lang="he-IL" altLang="he-IL" smtClean="0"/>
              <a:pPr>
                <a:defRPr/>
              </a:pPr>
              <a:t>43</a:t>
            </a:fld>
            <a:endParaRPr lang="en-US" altLang="he-IL"/>
          </a:p>
        </p:txBody>
      </p:sp>
    </p:spTree>
    <p:extLst>
      <p:ext uri="{BB962C8B-B14F-4D97-AF65-F5344CB8AC3E}">
        <p14:creationId xmlns:p14="http://schemas.microsoft.com/office/powerpoint/2010/main" val="1917257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8AC2B28D-5A30-4D0E-98A6-431AEE789E04}"/>
              </a:ext>
            </a:extLst>
          </p:cNvPr>
          <p:cNvSpPr>
            <a:spLocks noGrp="1"/>
          </p:cNvSpPr>
          <p:nvPr>
            <p:ph idx="1"/>
          </p:nvPr>
        </p:nvSpPr>
        <p:spPr>
          <a:xfrm>
            <a:off x="457200" y="908720"/>
            <a:ext cx="8229600" cy="4525963"/>
          </a:xfrm>
        </p:spPr>
        <p:txBody>
          <a:bodyPr/>
          <a:lstStyle/>
          <a:p>
            <a:pPr algn="just"/>
            <a:r>
              <a:rPr lang="he-IL" sz="2600" u="sng" dirty="0">
                <a:latin typeface="David" panose="020E0502060401010101" pitchFamily="34" charset="-79"/>
                <a:cs typeface="David" panose="020E0502060401010101" pitchFamily="34" charset="-79"/>
              </a:rPr>
              <a:t>שיעורי המס הניכויים והזיכויים</a:t>
            </a:r>
            <a:r>
              <a:rPr lang="he-IL" sz="2600" dirty="0">
                <a:latin typeface="David" panose="020E0502060401010101" pitchFamily="34" charset="-79"/>
                <a:cs typeface="David" panose="020E0502060401010101" pitchFamily="34" charset="-79"/>
              </a:rPr>
              <a:t> - יחושבו בהתאם להוראות הפקודה (בוטלו תקנות דולריות). יש להעניק לעובד נקודות זיכוי מלאות.</a:t>
            </a:r>
          </a:p>
          <a:p>
            <a:pPr algn="just"/>
            <a:endParaRPr lang="he-IL" sz="2600" dirty="0">
              <a:latin typeface="David" panose="020E0502060401010101" pitchFamily="34" charset="-79"/>
              <a:cs typeface="David" panose="020E0502060401010101" pitchFamily="34" charset="-79"/>
            </a:endParaRPr>
          </a:p>
          <a:p>
            <a:pPr algn="just"/>
            <a:r>
              <a:rPr lang="he-IL" sz="2600" u="sng" dirty="0">
                <a:latin typeface="David" panose="020E0502060401010101" pitchFamily="34" charset="-79"/>
                <a:cs typeface="David" panose="020E0502060401010101" pitchFamily="34" charset="-79"/>
              </a:rPr>
              <a:t>הוראות ניכוי מס במקור</a:t>
            </a:r>
            <a:r>
              <a:rPr lang="he-IL" sz="2600" dirty="0">
                <a:latin typeface="David" panose="020E0502060401010101" pitchFamily="34" charset="-79"/>
                <a:cs typeface="David" panose="020E0502060401010101" pitchFamily="34" charset="-79"/>
              </a:rPr>
              <a:t> - בעת חישוב ניכוי המס במקור יש לקחת בחשבון את ההוצאות המוכרות וזיכוי המס הזר.</a:t>
            </a:r>
          </a:p>
          <a:p>
            <a:pPr algn="just"/>
            <a:endParaRPr lang="he-IL" sz="2600" dirty="0">
              <a:latin typeface="David" panose="020E0502060401010101" pitchFamily="34" charset="-79"/>
              <a:cs typeface="David" panose="020E0502060401010101" pitchFamily="34" charset="-79"/>
            </a:endParaRPr>
          </a:p>
          <a:p>
            <a:pPr algn="just"/>
            <a:r>
              <a:rPr lang="he-IL" sz="2600" u="sng" dirty="0">
                <a:latin typeface="David" panose="020E0502060401010101" pitchFamily="34" charset="-79"/>
                <a:cs typeface="David" panose="020E0502060401010101" pitchFamily="34" charset="-79"/>
              </a:rPr>
              <a:t>שווי שימוש ברכב</a:t>
            </a:r>
            <a:r>
              <a:rPr lang="he-IL" sz="2600" dirty="0">
                <a:latin typeface="David" panose="020E0502060401010101" pitchFamily="34" charset="-79"/>
                <a:cs typeface="David" panose="020E0502060401010101" pitchFamily="34" charset="-79"/>
              </a:rPr>
              <a:t> - יחושב לפי תקנות מס הכנסה (שווי השימוש ברכב), התשמ"ז-1987.</a:t>
            </a:r>
            <a:endParaRPr lang="en-IL" sz="2600" dirty="0">
              <a:latin typeface="David" panose="020E0502060401010101" pitchFamily="34" charset="-79"/>
              <a:cs typeface="David" panose="020E0502060401010101" pitchFamily="34" charset="-79"/>
            </a:endParaRPr>
          </a:p>
        </p:txBody>
      </p:sp>
      <p:sp>
        <p:nvSpPr>
          <p:cNvPr id="4" name="מציין מיקום של מספר שקופית 3">
            <a:extLst>
              <a:ext uri="{FF2B5EF4-FFF2-40B4-BE49-F238E27FC236}">
                <a16:creationId xmlns:a16="http://schemas.microsoft.com/office/drawing/2014/main" id="{72A87B7D-97C3-4F4A-BF7C-61B6EB160A64}"/>
              </a:ext>
            </a:extLst>
          </p:cNvPr>
          <p:cNvSpPr>
            <a:spLocks noGrp="1"/>
          </p:cNvSpPr>
          <p:nvPr>
            <p:ph type="sldNum" sz="quarter" idx="12"/>
          </p:nvPr>
        </p:nvSpPr>
        <p:spPr/>
        <p:txBody>
          <a:bodyPr/>
          <a:lstStyle/>
          <a:p>
            <a:pPr>
              <a:defRPr/>
            </a:pPr>
            <a:fld id="{EB66B2C5-7D07-499A-BBC0-56680310B8B3}" type="slidenum">
              <a:rPr lang="he-IL" altLang="he-IL" smtClean="0"/>
              <a:pPr>
                <a:defRPr/>
              </a:pPr>
              <a:t>44</a:t>
            </a:fld>
            <a:endParaRPr lang="en-US" altLang="he-IL"/>
          </a:p>
        </p:txBody>
      </p:sp>
      <p:sp>
        <p:nvSpPr>
          <p:cNvPr id="7" name="כותרת 1">
            <a:extLst>
              <a:ext uri="{FF2B5EF4-FFF2-40B4-BE49-F238E27FC236}">
                <a16:creationId xmlns:a16="http://schemas.microsoft.com/office/drawing/2014/main" id="{335E3F45-098E-4239-B51A-0777FCCD314A}"/>
              </a:ext>
            </a:extLst>
          </p:cNvPr>
          <p:cNvSpPr txBox="1">
            <a:spLocks/>
          </p:cNvSpPr>
          <p:nvPr/>
        </p:nvSpPr>
        <p:spPr bwMode="auto">
          <a:xfrm>
            <a:off x="457200" y="-23428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r>
              <a:rPr lang="he-IL" sz="3200" b="1" dirty="0">
                <a:latin typeface="David" panose="020E0502060401010101" pitchFamily="34" charset="-79"/>
                <a:cs typeface="David" panose="020E0502060401010101" pitchFamily="34" charset="-79"/>
              </a:rPr>
              <a:t>השלכות המס בישראל בגין עבודה בחו"ל - המשך</a:t>
            </a:r>
            <a:br>
              <a:rPr lang="he-IL" b="1" kern="0" dirty="0">
                <a:latin typeface="David" panose="020E0502060401010101" pitchFamily="34" charset="-79"/>
                <a:cs typeface="David" panose="020E0502060401010101" pitchFamily="34" charset="-79"/>
              </a:rPr>
            </a:br>
            <a:r>
              <a:rPr lang="he-IL" sz="1800" b="1" kern="0" dirty="0">
                <a:latin typeface="David" panose="020E0502060401010101" pitchFamily="34" charset="-79"/>
                <a:cs typeface="David" panose="020E0502060401010101" pitchFamily="34" charset="-79"/>
              </a:rPr>
              <a:t>כללי מס הכנסה (בעלי הכנסה מעבודה בחוץ לארץ)</a:t>
            </a:r>
            <a:endParaRPr lang="en-IL" sz="1800" b="1" kern="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122060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8AC2B28D-5A30-4D0E-98A6-431AEE789E04}"/>
              </a:ext>
            </a:extLst>
          </p:cNvPr>
          <p:cNvSpPr>
            <a:spLocks noGrp="1"/>
          </p:cNvSpPr>
          <p:nvPr>
            <p:ph idx="1"/>
          </p:nvPr>
        </p:nvSpPr>
        <p:spPr>
          <a:xfrm>
            <a:off x="457200" y="908720"/>
            <a:ext cx="8229600" cy="4525963"/>
          </a:xfrm>
        </p:spPr>
        <p:txBody>
          <a:bodyPr/>
          <a:lstStyle/>
          <a:p>
            <a:pPr marL="0" indent="0" algn="just">
              <a:buNone/>
            </a:pPr>
            <a:r>
              <a:rPr lang="he-IL" sz="2600" u="sng" dirty="0">
                <a:latin typeface="David" panose="020E0502060401010101" pitchFamily="34" charset="-79"/>
                <a:cs typeface="David" panose="020E0502060401010101" pitchFamily="34" charset="-79"/>
              </a:rPr>
              <a:t>התרת הוצאות</a:t>
            </a:r>
            <a:r>
              <a:rPr lang="he-IL" sz="2600" dirty="0">
                <a:latin typeface="David" panose="020E0502060401010101" pitchFamily="34" charset="-79"/>
                <a:cs typeface="David" panose="020E0502060401010101" pitchFamily="34" charset="-79"/>
              </a:rPr>
              <a:t> - ממשכורתו של העובד יותר לנכות את ההוצאות הבאות:</a:t>
            </a:r>
          </a:p>
          <a:p>
            <a:pPr algn="just"/>
            <a:r>
              <a:rPr lang="he-IL" sz="2600" dirty="0">
                <a:latin typeface="David" panose="020E0502060401010101" pitchFamily="34" charset="-79"/>
                <a:cs typeface="David" panose="020E0502060401010101" pitchFamily="34" charset="-79"/>
              </a:rPr>
              <a:t>הוצאות ביקור מולדת;</a:t>
            </a:r>
          </a:p>
          <a:p>
            <a:pPr algn="just"/>
            <a:r>
              <a:rPr lang="he-IL" sz="2600" dirty="0">
                <a:latin typeface="David" panose="020E0502060401010101" pitchFamily="34" charset="-79"/>
                <a:cs typeface="David" panose="020E0502060401010101" pitchFamily="34" charset="-79"/>
              </a:rPr>
              <a:t>הוצאות דיור (בוטלה הדרישה להמצאת תצהיר);</a:t>
            </a:r>
          </a:p>
          <a:p>
            <a:pPr algn="just"/>
            <a:r>
              <a:rPr lang="he-IL" sz="2600" dirty="0">
                <a:latin typeface="David" panose="020E0502060401010101" pitchFamily="34" charset="-79"/>
                <a:cs typeface="David" panose="020E0502060401010101" pitchFamily="34" charset="-79"/>
              </a:rPr>
              <a:t>הוצאות שכר לימוד בשל ילד שטרם מלאו לו 19 בשנת המס;</a:t>
            </a:r>
          </a:p>
          <a:p>
            <a:pPr algn="just"/>
            <a:r>
              <a:rPr lang="he-IL" sz="2600" dirty="0">
                <a:latin typeface="David" panose="020E0502060401010101" pitchFamily="34" charset="-79"/>
                <a:cs typeface="David" panose="020E0502060401010101" pitchFamily="34" charset="-79"/>
              </a:rPr>
              <a:t>הוצאות טיפול רפואי.	 </a:t>
            </a:r>
            <a:endParaRPr lang="en-IL" sz="2600" dirty="0">
              <a:latin typeface="David" panose="020E0502060401010101" pitchFamily="34" charset="-79"/>
              <a:cs typeface="David" panose="020E0502060401010101" pitchFamily="34" charset="-79"/>
            </a:endParaRPr>
          </a:p>
        </p:txBody>
      </p:sp>
      <p:sp>
        <p:nvSpPr>
          <p:cNvPr id="4" name="מציין מיקום של מספר שקופית 3">
            <a:extLst>
              <a:ext uri="{FF2B5EF4-FFF2-40B4-BE49-F238E27FC236}">
                <a16:creationId xmlns:a16="http://schemas.microsoft.com/office/drawing/2014/main" id="{72A87B7D-97C3-4F4A-BF7C-61B6EB160A64}"/>
              </a:ext>
            </a:extLst>
          </p:cNvPr>
          <p:cNvSpPr>
            <a:spLocks noGrp="1"/>
          </p:cNvSpPr>
          <p:nvPr>
            <p:ph type="sldNum" sz="quarter" idx="12"/>
          </p:nvPr>
        </p:nvSpPr>
        <p:spPr/>
        <p:txBody>
          <a:bodyPr/>
          <a:lstStyle/>
          <a:p>
            <a:pPr>
              <a:defRPr/>
            </a:pPr>
            <a:fld id="{EB66B2C5-7D07-499A-BBC0-56680310B8B3}" type="slidenum">
              <a:rPr lang="he-IL" altLang="he-IL" smtClean="0"/>
              <a:pPr>
                <a:defRPr/>
              </a:pPr>
              <a:t>45</a:t>
            </a:fld>
            <a:endParaRPr lang="en-US" altLang="he-IL"/>
          </a:p>
        </p:txBody>
      </p:sp>
      <p:sp>
        <p:nvSpPr>
          <p:cNvPr id="6" name="כותרת 1">
            <a:extLst>
              <a:ext uri="{FF2B5EF4-FFF2-40B4-BE49-F238E27FC236}">
                <a16:creationId xmlns:a16="http://schemas.microsoft.com/office/drawing/2014/main" id="{D07E85B7-C2C2-4C0E-83B7-BE90FA68A835}"/>
              </a:ext>
            </a:extLst>
          </p:cNvPr>
          <p:cNvSpPr txBox="1">
            <a:spLocks/>
          </p:cNvSpPr>
          <p:nvPr/>
        </p:nvSpPr>
        <p:spPr bwMode="auto">
          <a:xfrm>
            <a:off x="457200" y="-23428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r>
              <a:rPr lang="he-IL" sz="3200" b="1" dirty="0">
                <a:latin typeface="David" panose="020E0502060401010101" pitchFamily="34" charset="-79"/>
                <a:cs typeface="David" panose="020E0502060401010101" pitchFamily="34" charset="-79"/>
              </a:rPr>
              <a:t>השלכות המס בישראל בגין עבודה בחו"ל - המשך</a:t>
            </a:r>
            <a:br>
              <a:rPr lang="he-IL" b="1" kern="0" dirty="0">
                <a:latin typeface="David" panose="020E0502060401010101" pitchFamily="34" charset="-79"/>
                <a:cs typeface="David" panose="020E0502060401010101" pitchFamily="34" charset="-79"/>
              </a:rPr>
            </a:br>
            <a:r>
              <a:rPr lang="he-IL" sz="1800" b="1" kern="0" dirty="0">
                <a:latin typeface="David" panose="020E0502060401010101" pitchFamily="34" charset="-79"/>
                <a:cs typeface="David" panose="020E0502060401010101" pitchFamily="34" charset="-79"/>
              </a:rPr>
              <a:t>כללי מס הכנסה (בעלי הכנסה מעבודה בחוץ לארץ)</a:t>
            </a:r>
            <a:endParaRPr lang="en-IL" sz="1800" b="1" kern="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5337979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8AC2B28D-5A30-4D0E-98A6-431AEE789E04}"/>
              </a:ext>
            </a:extLst>
          </p:cNvPr>
          <p:cNvSpPr>
            <a:spLocks noGrp="1"/>
          </p:cNvSpPr>
          <p:nvPr>
            <p:ph idx="1"/>
          </p:nvPr>
        </p:nvSpPr>
        <p:spPr>
          <a:xfrm>
            <a:off x="457200" y="908720"/>
            <a:ext cx="8229600" cy="4525963"/>
          </a:xfrm>
        </p:spPr>
        <p:txBody>
          <a:bodyPr/>
          <a:lstStyle/>
          <a:p>
            <a:pPr marL="0" indent="0" algn="just">
              <a:lnSpc>
                <a:spcPct val="150000"/>
              </a:lnSpc>
              <a:spcBef>
                <a:spcPts val="0"/>
              </a:spcBef>
              <a:buNone/>
            </a:pPr>
            <a:r>
              <a:rPr lang="he-IL" sz="2400" u="sng" dirty="0">
                <a:latin typeface="David" panose="020E0502060401010101" pitchFamily="34" charset="-79"/>
                <a:cs typeface="David" panose="020E0502060401010101" pitchFamily="34" charset="-79"/>
              </a:rPr>
              <a:t>הוראות תחולה</a:t>
            </a:r>
          </a:p>
          <a:p>
            <a:pPr marL="0" indent="0" algn="just">
              <a:lnSpc>
                <a:spcPct val="150000"/>
              </a:lnSpc>
              <a:spcBef>
                <a:spcPts val="0"/>
              </a:spcBef>
              <a:buNone/>
            </a:pPr>
            <a:r>
              <a:rPr lang="he-IL" sz="2400" dirty="0">
                <a:latin typeface="David" panose="020E0502060401010101" pitchFamily="34" charset="-79"/>
                <a:cs typeface="David" panose="020E0502060401010101" pitchFamily="34" charset="-79"/>
              </a:rPr>
              <a:t>הכללים החדשים יחולו על משכורת חוץ המשתלמת החל מחודש ינואר 2018 ואילך. הגדרת "עובד" בנוסחה החדש תחול על מי שהחל עבודתו במדינת חוץ ביום פרסום הכללים החדשים. המשמעות היא שיחיד שהחל לקבל משכורת חוץ לפני 06.05.2018 (מועד פרסום התיקון) תחול עליו הגדרת "עובד" לפני התיקון.</a:t>
            </a:r>
          </a:p>
          <a:p>
            <a:pPr marL="0" indent="0" algn="just">
              <a:lnSpc>
                <a:spcPct val="150000"/>
              </a:lnSpc>
              <a:spcBef>
                <a:spcPts val="0"/>
              </a:spcBef>
              <a:buNone/>
            </a:pPr>
            <a:r>
              <a:rPr lang="he-IL" sz="2400" dirty="0">
                <a:latin typeface="David" panose="020E0502060401010101" pitchFamily="34" charset="-79"/>
                <a:cs typeface="David" panose="020E0502060401010101" pitchFamily="34" charset="-79"/>
              </a:rPr>
              <a:t>בנוסף ניתנה אפשרות בחירה לגבי שנת המס 2018, כך שעובד רשאי לבחור שבשנה זו יחולו עליו הכללים בנוסחם ערב התיקון. </a:t>
            </a:r>
            <a:endParaRPr lang="en-IL" sz="2400" dirty="0">
              <a:latin typeface="David" panose="020E0502060401010101" pitchFamily="34" charset="-79"/>
              <a:cs typeface="David" panose="020E0502060401010101" pitchFamily="34" charset="-79"/>
            </a:endParaRPr>
          </a:p>
        </p:txBody>
      </p:sp>
      <p:sp>
        <p:nvSpPr>
          <p:cNvPr id="4" name="מציין מיקום של מספר שקופית 3">
            <a:extLst>
              <a:ext uri="{FF2B5EF4-FFF2-40B4-BE49-F238E27FC236}">
                <a16:creationId xmlns:a16="http://schemas.microsoft.com/office/drawing/2014/main" id="{72A87B7D-97C3-4F4A-BF7C-61B6EB160A64}"/>
              </a:ext>
            </a:extLst>
          </p:cNvPr>
          <p:cNvSpPr>
            <a:spLocks noGrp="1"/>
          </p:cNvSpPr>
          <p:nvPr>
            <p:ph type="sldNum" sz="quarter" idx="12"/>
          </p:nvPr>
        </p:nvSpPr>
        <p:spPr/>
        <p:txBody>
          <a:bodyPr/>
          <a:lstStyle/>
          <a:p>
            <a:pPr>
              <a:defRPr/>
            </a:pPr>
            <a:fld id="{EB66B2C5-7D07-499A-BBC0-56680310B8B3}" type="slidenum">
              <a:rPr lang="he-IL" altLang="he-IL" smtClean="0"/>
              <a:pPr>
                <a:defRPr/>
              </a:pPr>
              <a:t>46</a:t>
            </a:fld>
            <a:endParaRPr lang="en-US" altLang="he-IL"/>
          </a:p>
        </p:txBody>
      </p:sp>
      <p:sp>
        <p:nvSpPr>
          <p:cNvPr id="6" name="כותרת 1">
            <a:extLst>
              <a:ext uri="{FF2B5EF4-FFF2-40B4-BE49-F238E27FC236}">
                <a16:creationId xmlns:a16="http://schemas.microsoft.com/office/drawing/2014/main" id="{80347CB2-186D-4098-9981-8726C4CBC313}"/>
              </a:ext>
            </a:extLst>
          </p:cNvPr>
          <p:cNvSpPr txBox="1">
            <a:spLocks/>
          </p:cNvSpPr>
          <p:nvPr/>
        </p:nvSpPr>
        <p:spPr bwMode="auto">
          <a:xfrm>
            <a:off x="457200" y="-23428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r>
              <a:rPr lang="he-IL" sz="3200" b="1" dirty="0">
                <a:latin typeface="David" panose="020E0502060401010101" pitchFamily="34" charset="-79"/>
                <a:cs typeface="David" panose="020E0502060401010101" pitchFamily="34" charset="-79"/>
              </a:rPr>
              <a:t>השלכות המס בישראל בגין עבודה בחו"ל - המשך</a:t>
            </a:r>
            <a:br>
              <a:rPr lang="he-IL" b="1" kern="0" dirty="0">
                <a:latin typeface="David" panose="020E0502060401010101" pitchFamily="34" charset="-79"/>
                <a:cs typeface="David" panose="020E0502060401010101" pitchFamily="34" charset="-79"/>
              </a:rPr>
            </a:br>
            <a:r>
              <a:rPr lang="he-IL" sz="1800" b="1" kern="0" dirty="0">
                <a:latin typeface="David" panose="020E0502060401010101" pitchFamily="34" charset="-79"/>
                <a:cs typeface="David" panose="020E0502060401010101" pitchFamily="34" charset="-79"/>
              </a:rPr>
              <a:t>כללי מס הכנסה (בעלי הכנסה מעבודה בחוץ לארץ)</a:t>
            </a:r>
            <a:endParaRPr lang="en-IL" sz="2000" b="1" kern="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0357780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8AC2B28D-5A30-4D0E-98A6-431AEE789E04}"/>
              </a:ext>
            </a:extLst>
          </p:cNvPr>
          <p:cNvSpPr>
            <a:spLocks noGrp="1"/>
          </p:cNvSpPr>
          <p:nvPr>
            <p:ph idx="1"/>
          </p:nvPr>
        </p:nvSpPr>
        <p:spPr>
          <a:xfrm>
            <a:off x="457200" y="908720"/>
            <a:ext cx="8229600" cy="4525963"/>
          </a:xfrm>
        </p:spPr>
        <p:txBody>
          <a:bodyPr/>
          <a:lstStyle/>
          <a:p>
            <a:pPr marL="0" indent="0" algn="just">
              <a:lnSpc>
                <a:spcPct val="150000"/>
              </a:lnSpc>
              <a:spcBef>
                <a:spcPts val="0"/>
              </a:spcBef>
              <a:buNone/>
            </a:pPr>
            <a:r>
              <a:rPr lang="he-IL" sz="2400" u="sng" dirty="0">
                <a:latin typeface="David" panose="020E0502060401010101" pitchFamily="34" charset="-79"/>
                <a:cs typeface="David" panose="020E0502060401010101" pitchFamily="34" charset="-79"/>
              </a:rPr>
              <a:t>טפסים וכללי דיווח</a:t>
            </a:r>
          </a:p>
          <a:p>
            <a:pPr marL="0" indent="0" algn="just">
              <a:lnSpc>
                <a:spcPct val="150000"/>
              </a:lnSpc>
              <a:spcBef>
                <a:spcPts val="0"/>
              </a:spcBef>
              <a:buNone/>
            </a:pPr>
            <a:r>
              <a:rPr lang="he-IL" sz="2400" dirty="0">
                <a:latin typeface="David" panose="020E0502060401010101" pitchFamily="34" charset="-79"/>
                <a:cs typeface="David" panose="020E0502060401010101" pitchFamily="34" charset="-79"/>
              </a:rPr>
              <a:t>בהתאם להוראות הפקודה ולתקנות מ"ה (ניכוי במקור ממשכורת ושכר עבודה) </a:t>
            </a:r>
            <a:r>
              <a:rPr lang="he-IL" sz="2400" dirty="0" err="1">
                <a:latin typeface="David" panose="020E0502060401010101" pitchFamily="34" charset="-79"/>
                <a:cs typeface="David" panose="020E0502060401010101" pitchFamily="34" charset="-79"/>
              </a:rPr>
              <a:t>התשנ"ג</a:t>
            </a:r>
            <a:r>
              <a:rPr lang="he-IL" sz="2400" dirty="0">
                <a:latin typeface="David" panose="020E0502060401010101" pitchFamily="34" charset="-79"/>
                <a:cs typeface="David" panose="020E0502060401010101" pitchFamily="34" charset="-79"/>
              </a:rPr>
              <a:t>- 1992, החל משנת המס 2018 יש לדווח כדלקמן:  </a:t>
            </a:r>
          </a:p>
          <a:p>
            <a:pPr marL="514350" indent="-514350" algn="just">
              <a:lnSpc>
                <a:spcPct val="150000"/>
              </a:lnSpc>
              <a:spcBef>
                <a:spcPts val="0"/>
              </a:spcBef>
              <a:buAutoNum type="arabicPeriod"/>
            </a:pPr>
            <a:r>
              <a:rPr lang="he-IL" sz="2400" dirty="0">
                <a:latin typeface="David" panose="020E0502060401010101" pitchFamily="34" charset="-79"/>
                <a:cs typeface="David" panose="020E0502060401010101" pitchFamily="34" charset="-79"/>
              </a:rPr>
              <a:t>טופס 106 - יש לפרט את ההוצאות שהותרו בניכוי עפ"י הכללים לרבות התיקון ולפרט לגבי כל סוג הוצאה בנפרד. כמו כן, יש לציין את המס הזר שנדרש כזיכוי.</a:t>
            </a:r>
          </a:p>
          <a:p>
            <a:pPr marL="514350" indent="-514350" algn="just">
              <a:lnSpc>
                <a:spcPct val="150000"/>
              </a:lnSpc>
              <a:spcBef>
                <a:spcPts val="0"/>
              </a:spcBef>
              <a:buAutoNum type="arabicPeriod"/>
            </a:pPr>
            <a:r>
              <a:rPr lang="he-IL" sz="2400" dirty="0">
                <a:latin typeface="David" panose="020E0502060401010101" pitchFamily="34" charset="-79"/>
                <a:cs typeface="David" panose="020E0502060401010101" pitchFamily="34" charset="-79"/>
              </a:rPr>
              <a:t>טופס 126 - בטופס קיימים סוגי משרה לעובד ישראלי בחו"ל וכן שדות דיווח על הוצאות שהותרו.</a:t>
            </a:r>
            <a:endParaRPr lang="en-IL" sz="2400" dirty="0">
              <a:latin typeface="David" panose="020E0502060401010101" pitchFamily="34" charset="-79"/>
              <a:cs typeface="David" panose="020E0502060401010101" pitchFamily="34" charset="-79"/>
            </a:endParaRPr>
          </a:p>
        </p:txBody>
      </p:sp>
      <p:sp>
        <p:nvSpPr>
          <p:cNvPr id="4" name="מציין מיקום של מספר שקופית 3">
            <a:extLst>
              <a:ext uri="{FF2B5EF4-FFF2-40B4-BE49-F238E27FC236}">
                <a16:creationId xmlns:a16="http://schemas.microsoft.com/office/drawing/2014/main" id="{72A87B7D-97C3-4F4A-BF7C-61B6EB160A64}"/>
              </a:ext>
            </a:extLst>
          </p:cNvPr>
          <p:cNvSpPr>
            <a:spLocks noGrp="1"/>
          </p:cNvSpPr>
          <p:nvPr>
            <p:ph type="sldNum" sz="quarter" idx="12"/>
          </p:nvPr>
        </p:nvSpPr>
        <p:spPr/>
        <p:txBody>
          <a:bodyPr/>
          <a:lstStyle/>
          <a:p>
            <a:pPr>
              <a:defRPr/>
            </a:pPr>
            <a:fld id="{EB66B2C5-7D07-499A-BBC0-56680310B8B3}" type="slidenum">
              <a:rPr lang="he-IL" altLang="he-IL" smtClean="0"/>
              <a:pPr>
                <a:defRPr/>
              </a:pPr>
              <a:t>47</a:t>
            </a:fld>
            <a:endParaRPr lang="en-US" altLang="he-IL"/>
          </a:p>
        </p:txBody>
      </p:sp>
      <p:sp>
        <p:nvSpPr>
          <p:cNvPr id="6" name="כותרת 1">
            <a:extLst>
              <a:ext uri="{FF2B5EF4-FFF2-40B4-BE49-F238E27FC236}">
                <a16:creationId xmlns:a16="http://schemas.microsoft.com/office/drawing/2014/main" id="{4C428CA6-D49F-468C-B0F1-5669A2010FDB}"/>
              </a:ext>
            </a:extLst>
          </p:cNvPr>
          <p:cNvSpPr txBox="1">
            <a:spLocks/>
          </p:cNvSpPr>
          <p:nvPr/>
        </p:nvSpPr>
        <p:spPr bwMode="auto">
          <a:xfrm>
            <a:off x="457200" y="-23428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r>
              <a:rPr lang="he-IL" sz="3200" b="1" dirty="0">
                <a:latin typeface="David" panose="020E0502060401010101" pitchFamily="34" charset="-79"/>
                <a:cs typeface="David" panose="020E0502060401010101" pitchFamily="34" charset="-79"/>
              </a:rPr>
              <a:t>השלכות המס בישראל בגין עבודה בחו"ל - המשך </a:t>
            </a:r>
            <a:br>
              <a:rPr lang="he-IL" b="1" kern="0" dirty="0">
                <a:latin typeface="David" panose="020E0502060401010101" pitchFamily="34" charset="-79"/>
                <a:cs typeface="David" panose="020E0502060401010101" pitchFamily="34" charset="-79"/>
              </a:rPr>
            </a:br>
            <a:r>
              <a:rPr lang="he-IL" sz="1800" b="1" kern="0" dirty="0">
                <a:latin typeface="David" panose="020E0502060401010101" pitchFamily="34" charset="-79"/>
                <a:cs typeface="David" panose="020E0502060401010101" pitchFamily="34" charset="-79"/>
              </a:rPr>
              <a:t>כללי מס הכנסה (בעלי הכנסה מעבודה בחוץ לארץ)</a:t>
            </a:r>
            <a:endParaRPr lang="en-IL" sz="1800" b="1" kern="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3035060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496736-4A7A-4658-996B-9684DD83B47C}"/>
              </a:ext>
            </a:extLst>
          </p:cNvPr>
          <p:cNvSpPr>
            <a:spLocks noGrp="1"/>
          </p:cNvSpPr>
          <p:nvPr>
            <p:ph type="title"/>
          </p:nvPr>
        </p:nvSpPr>
        <p:spPr>
          <a:xfrm>
            <a:off x="457200" y="-227158"/>
            <a:ext cx="8229600" cy="1143000"/>
          </a:xfrm>
        </p:spPr>
        <p:txBody>
          <a:bodyPr/>
          <a:lstStyle/>
          <a:p>
            <a:r>
              <a:rPr lang="he-IL" sz="3200" b="1" dirty="0">
                <a:latin typeface="David" panose="020E0502060401010101" pitchFamily="34" charset="-79"/>
                <a:cs typeface="David" panose="020E0502060401010101" pitchFamily="34" charset="-79"/>
              </a:rPr>
              <a:t>השלכות המס בישראל בגין עבודה בחו"ל - המשך</a:t>
            </a:r>
            <a:br>
              <a:rPr lang="he-IL" sz="2600" b="1" kern="1200" dirty="0">
                <a:latin typeface="David" panose="020E0502060401010101" pitchFamily="34" charset="-79"/>
                <a:cs typeface="David" panose="020E0502060401010101" pitchFamily="34" charset="-79"/>
              </a:rPr>
            </a:br>
            <a:r>
              <a:rPr lang="he-IL" sz="2000" b="1" kern="1200" dirty="0">
                <a:latin typeface="David" panose="020E0502060401010101" pitchFamily="34" charset="-79"/>
                <a:cs typeface="David" panose="020E0502060401010101" pitchFamily="34" charset="-79"/>
              </a:rPr>
              <a:t>העברת מרכז החיים לחו"ל</a:t>
            </a:r>
            <a:endParaRPr lang="he-IL" b="1" dirty="0">
              <a:latin typeface="David" panose="020E0502060401010101" pitchFamily="34" charset="-79"/>
              <a:cs typeface="David" panose="020E0502060401010101" pitchFamily="34" charset="-79"/>
            </a:endParaRPr>
          </a:p>
        </p:txBody>
      </p:sp>
      <p:sp>
        <p:nvSpPr>
          <p:cNvPr id="3" name="מציין מיקום תוכן 2">
            <a:extLst>
              <a:ext uri="{FF2B5EF4-FFF2-40B4-BE49-F238E27FC236}">
                <a16:creationId xmlns:a16="http://schemas.microsoft.com/office/drawing/2014/main" id="{4566493A-4D3A-49E4-A8CC-582D23DB1FDA}"/>
              </a:ext>
            </a:extLst>
          </p:cNvPr>
          <p:cNvSpPr>
            <a:spLocks noGrp="1"/>
          </p:cNvSpPr>
          <p:nvPr>
            <p:ph idx="1"/>
          </p:nvPr>
        </p:nvSpPr>
        <p:spPr>
          <a:xfrm>
            <a:off x="683568" y="908720"/>
            <a:ext cx="8229600" cy="4525963"/>
          </a:xfrm>
        </p:spPr>
        <p:txBody>
          <a:bodyPr/>
          <a:lstStyle/>
          <a:p>
            <a:pPr marL="0" indent="0" algn="just">
              <a:lnSpc>
                <a:spcPct val="150000"/>
              </a:lnSpc>
              <a:buNone/>
            </a:pPr>
            <a:r>
              <a:rPr lang="he-IL" sz="2400" b="1" u="sng" dirty="0">
                <a:latin typeface="David" panose="020E0502060401010101" pitchFamily="34" charset="-79"/>
                <a:cs typeface="David" panose="020E0502060401010101" pitchFamily="34" charset="-79"/>
              </a:rPr>
              <a:t>חלופה ב' - היחיד מנתק את </a:t>
            </a:r>
            <a:r>
              <a:rPr lang="he-IL" sz="2400" b="1" u="sng" dirty="0" err="1">
                <a:latin typeface="David" panose="020E0502060401010101" pitchFamily="34" charset="-79"/>
                <a:cs typeface="David" panose="020E0502060401010101" pitchFamily="34" charset="-79"/>
              </a:rPr>
              <a:t>תושבותו</a:t>
            </a:r>
            <a:r>
              <a:rPr lang="he-IL" sz="2400" b="1" u="sng" dirty="0">
                <a:latin typeface="David" panose="020E0502060401010101" pitchFamily="34" charset="-79"/>
                <a:cs typeface="David" panose="020E0502060401010101" pitchFamily="34" charset="-79"/>
              </a:rPr>
              <a:t> מישראל</a:t>
            </a:r>
          </a:p>
          <a:p>
            <a:pPr marL="0" indent="0" algn="just">
              <a:lnSpc>
                <a:spcPct val="150000"/>
              </a:lnSpc>
              <a:buNone/>
            </a:pPr>
            <a:r>
              <a:rPr lang="he-IL" sz="2400" dirty="0">
                <a:latin typeface="David" panose="020E0502060401010101" pitchFamily="34" charset="-79"/>
                <a:cs typeface="David" panose="020E0502060401010101" pitchFamily="34" charset="-79"/>
              </a:rPr>
              <a:t>אם היחיד בוחר לנתק את </a:t>
            </a:r>
            <a:r>
              <a:rPr lang="he-IL" sz="2400" dirty="0" err="1">
                <a:latin typeface="David" panose="020E0502060401010101" pitchFamily="34" charset="-79"/>
                <a:cs typeface="David" panose="020E0502060401010101" pitchFamily="34" charset="-79"/>
              </a:rPr>
              <a:t>תושבותו</a:t>
            </a:r>
            <a:r>
              <a:rPr lang="he-IL" sz="2400" dirty="0">
                <a:latin typeface="David" panose="020E0502060401010101" pitchFamily="34" charset="-79"/>
                <a:cs typeface="David" panose="020E0502060401010101" pitchFamily="34" charset="-79"/>
              </a:rPr>
              <a:t> מישראל, הרי שבמצב בו מתקיימת לגביו חזקת ימי השהיה</a:t>
            </a:r>
            <a:r>
              <a:rPr lang="he-IL" altLang="he-IL" sz="2400" dirty="0">
                <a:latin typeface="David" panose="020E0502060401010101" pitchFamily="34" charset="-79"/>
                <a:cs typeface="David" panose="020E0502060401010101" pitchFamily="34" charset="-79"/>
              </a:rPr>
              <a:t> </a:t>
            </a:r>
            <a:r>
              <a:rPr lang="he-IL" altLang="he-IL" sz="1800" dirty="0">
                <a:latin typeface="David" panose="020E0502060401010101" pitchFamily="34" charset="-79"/>
                <a:cs typeface="David" panose="020E0502060401010101" pitchFamily="34" charset="-79"/>
              </a:rPr>
              <a:t>(שהה בישראל מעל 183 יום או ששהה בה מעל 30 יום ויחד עם השנתיים שקדמו לה, שהה מעל 425 יום)</a:t>
            </a:r>
            <a:r>
              <a:rPr lang="he-IL" altLang="he-IL" sz="2400" dirty="0">
                <a:latin typeface="David" panose="020E0502060401010101" pitchFamily="34" charset="-79"/>
                <a:cs typeface="David" panose="020E0502060401010101" pitchFamily="34" charset="-79"/>
              </a:rPr>
              <a:t>, עליו להגיש "</a:t>
            </a:r>
            <a:r>
              <a:rPr lang="he-IL" altLang="he-IL" sz="2400" b="1" dirty="0">
                <a:latin typeface="David" panose="020E0502060401010101" pitchFamily="34" charset="-79"/>
                <a:cs typeface="David" panose="020E0502060401010101" pitchFamily="34" charset="-79"/>
              </a:rPr>
              <a:t>דוח ניתוק" </a:t>
            </a:r>
            <a:r>
              <a:rPr lang="he-IL" altLang="he-IL" sz="2400" dirty="0">
                <a:latin typeface="David" panose="020E0502060401010101" pitchFamily="34" charset="-79"/>
                <a:cs typeface="David" panose="020E0502060401010101" pitchFamily="34" charset="-79"/>
              </a:rPr>
              <a:t>בהתאם לסעיף 131 (א)(5ה) לפקודה. </a:t>
            </a:r>
          </a:p>
          <a:p>
            <a:pPr marL="0" indent="0" algn="just">
              <a:lnSpc>
                <a:spcPct val="150000"/>
              </a:lnSpc>
              <a:buNone/>
            </a:pPr>
            <a:r>
              <a:rPr lang="he-IL" sz="2400" dirty="0">
                <a:latin typeface="David" panose="020E0502060401010101" pitchFamily="34" charset="-79"/>
                <a:cs typeface="David" panose="020E0502060401010101" pitchFamily="34" charset="-79"/>
              </a:rPr>
              <a:t>הדוח הניתוק יוגש עד לתום חודש מאי שבשנה העוקבת לאחר הגירתו מישראל.</a:t>
            </a:r>
          </a:p>
          <a:p>
            <a:pPr marL="0" indent="0" algn="just">
              <a:lnSpc>
                <a:spcPct val="150000"/>
              </a:lnSpc>
              <a:buNone/>
            </a:pPr>
            <a:endParaRPr lang="he-IL" sz="2400" dirty="0">
              <a:latin typeface="David" panose="020E0502060401010101" pitchFamily="34" charset="-79"/>
              <a:cs typeface="David" panose="020E0502060401010101" pitchFamily="34" charset="-79"/>
            </a:endParaRPr>
          </a:p>
          <a:p>
            <a:pPr marL="0" indent="0" algn="just">
              <a:lnSpc>
                <a:spcPct val="150000"/>
              </a:lnSpc>
              <a:buNone/>
            </a:pPr>
            <a:endParaRPr lang="he-IL" sz="1750" b="1" u="sng" dirty="0">
              <a:latin typeface="David" panose="020E0502060401010101" pitchFamily="34" charset="-79"/>
              <a:cs typeface="David" panose="020E0502060401010101" pitchFamily="34" charset="-79"/>
            </a:endParaRPr>
          </a:p>
          <a:p>
            <a:pPr marL="0" indent="0">
              <a:lnSpc>
                <a:spcPct val="150000"/>
              </a:lnSpc>
              <a:buNone/>
            </a:pPr>
            <a:endParaRPr lang="he-IL" sz="1750" b="1" u="sng" dirty="0">
              <a:latin typeface="David" panose="020E0502060401010101" pitchFamily="34" charset="-79"/>
              <a:cs typeface="David" panose="020E0502060401010101" pitchFamily="34" charset="-79"/>
            </a:endParaRPr>
          </a:p>
          <a:p>
            <a:endParaRPr lang="he-IL" sz="1750" dirty="0">
              <a:latin typeface="David" panose="020E0502060401010101" pitchFamily="34" charset="-79"/>
              <a:cs typeface="David" panose="020E0502060401010101" pitchFamily="34" charset="-79"/>
            </a:endParaRPr>
          </a:p>
        </p:txBody>
      </p:sp>
      <p:sp>
        <p:nvSpPr>
          <p:cNvPr id="4" name="מציין מיקום של מספר שקופית 3">
            <a:extLst>
              <a:ext uri="{FF2B5EF4-FFF2-40B4-BE49-F238E27FC236}">
                <a16:creationId xmlns:a16="http://schemas.microsoft.com/office/drawing/2014/main" id="{CB790697-91E0-495C-B924-6D4747C05D5C}"/>
              </a:ext>
            </a:extLst>
          </p:cNvPr>
          <p:cNvSpPr>
            <a:spLocks noGrp="1"/>
          </p:cNvSpPr>
          <p:nvPr>
            <p:ph type="sldNum" sz="quarter" idx="12"/>
          </p:nvPr>
        </p:nvSpPr>
        <p:spPr/>
        <p:txBody>
          <a:bodyPr/>
          <a:lstStyle/>
          <a:p>
            <a:pPr>
              <a:defRPr/>
            </a:pPr>
            <a:fld id="{EB66B2C5-7D07-499A-BBC0-56680310B8B3}" type="slidenum">
              <a:rPr lang="he-IL" altLang="he-IL" smtClean="0"/>
              <a:pPr>
                <a:defRPr/>
              </a:pPr>
              <a:t>48</a:t>
            </a:fld>
            <a:endParaRPr lang="en-US" altLang="he-IL" dirty="0"/>
          </a:p>
        </p:txBody>
      </p:sp>
    </p:spTree>
    <p:extLst>
      <p:ext uri="{BB962C8B-B14F-4D97-AF65-F5344CB8AC3E}">
        <p14:creationId xmlns:p14="http://schemas.microsoft.com/office/powerpoint/2010/main" val="1732748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4566493A-4D3A-49E4-A8CC-582D23DB1FDA}"/>
              </a:ext>
            </a:extLst>
          </p:cNvPr>
          <p:cNvSpPr>
            <a:spLocks noGrp="1"/>
          </p:cNvSpPr>
          <p:nvPr>
            <p:ph idx="1"/>
          </p:nvPr>
        </p:nvSpPr>
        <p:spPr>
          <a:xfrm>
            <a:off x="683568" y="908720"/>
            <a:ext cx="8229600" cy="4525963"/>
          </a:xfrm>
        </p:spPr>
        <p:txBody>
          <a:bodyPr/>
          <a:lstStyle/>
          <a:p>
            <a:pPr marL="0" indent="0" algn="just">
              <a:lnSpc>
                <a:spcPct val="150000"/>
              </a:lnSpc>
              <a:buNone/>
            </a:pPr>
            <a:r>
              <a:rPr lang="he-IL" sz="1800" dirty="0">
                <a:latin typeface="David" panose="020E0502060401010101" pitchFamily="34" charset="-79"/>
                <a:cs typeface="David" panose="020E0502060401010101" pitchFamily="34" charset="-79"/>
              </a:rPr>
              <a:t>דוח הניתוק יכלול את שלושת המרכיבים שלהלן:</a:t>
            </a:r>
          </a:p>
          <a:p>
            <a:pPr algn="just">
              <a:lnSpc>
                <a:spcPct val="150000"/>
              </a:lnSpc>
            </a:pPr>
            <a:r>
              <a:rPr lang="he-IL" sz="1800" b="1" dirty="0">
                <a:latin typeface="David" panose="020E0502060401010101" pitchFamily="34" charset="-79"/>
                <a:cs typeface="David" panose="020E0502060401010101" pitchFamily="34" charset="-79"/>
              </a:rPr>
              <a:t>דוח 1301 </a:t>
            </a:r>
            <a:r>
              <a:rPr lang="he-IL" sz="1800" dirty="0">
                <a:latin typeface="David" panose="020E0502060401010101" pitchFamily="34" charset="-79"/>
                <a:cs typeface="David" panose="020E0502060401010101" pitchFamily="34" charset="-79"/>
              </a:rPr>
              <a:t>-</a:t>
            </a:r>
            <a:r>
              <a:rPr lang="he-IL" sz="1800" b="1" dirty="0">
                <a:latin typeface="David" panose="020E0502060401010101" pitchFamily="34" charset="-79"/>
                <a:cs typeface="David" panose="020E0502060401010101" pitchFamily="34" charset="-79"/>
              </a:rPr>
              <a:t> </a:t>
            </a:r>
            <a:r>
              <a:rPr lang="he-IL" sz="1800" dirty="0">
                <a:latin typeface="David" panose="020E0502060401010101" pitchFamily="34" charset="-79"/>
                <a:cs typeface="David" panose="020E0502060401010101" pitchFamily="34" charset="-79"/>
              </a:rPr>
              <a:t>שינוי זה הינו מהותי ביותר ומטיל לראשונה על ישראלים שעשו הגירה או </a:t>
            </a:r>
            <a:r>
              <a:rPr lang="he-IL" sz="1800" dirty="0" err="1">
                <a:latin typeface="David" panose="020E0502060401010101" pitchFamily="34" charset="-79"/>
                <a:cs typeface="David" panose="020E0502060401010101" pitchFamily="34" charset="-79"/>
              </a:rPr>
              <a:t>רילוקיישן</a:t>
            </a:r>
            <a:r>
              <a:rPr lang="he-IL" sz="1800" dirty="0">
                <a:latin typeface="David" panose="020E0502060401010101" pitchFamily="34" charset="-79"/>
                <a:cs typeface="David" panose="020E0502060401010101" pitchFamily="34" charset="-79"/>
              </a:rPr>
              <a:t> לחו"ל, חובה להגיש דוח 1301 גם אם אין להם חובת הגשת דוח </a:t>
            </a:r>
            <a:r>
              <a:rPr lang="he-IL" sz="1800" dirty="0" err="1">
                <a:latin typeface="David" panose="020E0502060401010101" pitchFamily="34" charset="-79"/>
                <a:cs typeface="David" panose="020E0502060401010101" pitchFamily="34" charset="-79"/>
              </a:rPr>
              <a:t>מכח</a:t>
            </a:r>
            <a:r>
              <a:rPr lang="he-IL" sz="1800" dirty="0">
                <a:latin typeface="David" panose="020E0502060401010101" pitchFamily="34" charset="-79"/>
                <a:cs typeface="David" panose="020E0502060401010101" pitchFamily="34" charset="-79"/>
              </a:rPr>
              <a:t> דין אחר.</a:t>
            </a:r>
          </a:p>
          <a:p>
            <a:pPr algn="just">
              <a:lnSpc>
                <a:spcPct val="150000"/>
              </a:lnSpc>
            </a:pPr>
            <a:r>
              <a:rPr lang="he-IL" sz="1800" b="1" dirty="0">
                <a:latin typeface="David" panose="020E0502060401010101" pitchFamily="34" charset="-79"/>
                <a:cs typeface="David" panose="020E0502060401010101" pitchFamily="34" charset="-79"/>
              </a:rPr>
              <a:t>טופס 1348</a:t>
            </a:r>
            <a:r>
              <a:rPr lang="he-IL" sz="1800" dirty="0">
                <a:latin typeface="David" panose="020E0502060401010101" pitchFamily="34" charset="-79"/>
                <a:cs typeface="David" panose="020E0502060401010101" pitchFamily="34" charset="-79"/>
              </a:rPr>
              <a:t> - שאלון מס הכנסה לבחינת תושבות של יחידים (</a:t>
            </a:r>
            <a:r>
              <a:rPr lang="he-IL" sz="1800" dirty="0">
                <a:latin typeface="David" panose="020E0502060401010101" pitchFamily="34" charset="-79"/>
                <a:cs typeface="David" panose="020E0502060401010101" pitchFamily="34" charset="-79"/>
                <a:hlinkClick r:id="rId2"/>
              </a:rPr>
              <a:t>מצ"ב קישור לטופס</a:t>
            </a:r>
            <a:r>
              <a:rPr lang="he-IL" sz="1800" dirty="0">
                <a:latin typeface="David" panose="020E0502060401010101" pitchFamily="34" charset="-79"/>
                <a:cs typeface="David" panose="020E0502060401010101" pitchFamily="34" charset="-79"/>
              </a:rPr>
              <a:t>).</a:t>
            </a:r>
          </a:p>
          <a:p>
            <a:pPr algn="just">
              <a:lnSpc>
                <a:spcPct val="150000"/>
              </a:lnSpc>
            </a:pPr>
            <a:r>
              <a:rPr lang="he-IL" sz="1800" b="1" dirty="0">
                <a:latin typeface="David" panose="020E0502060401010101" pitchFamily="34" charset="-79"/>
                <a:cs typeface="David" panose="020E0502060401010101" pitchFamily="34" charset="-79"/>
              </a:rPr>
              <a:t>מסמך המוכיח כי היחיד הינו תושב חוץ </a:t>
            </a:r>
            <a:r>
              <a:rPr lang="he-IL" sz="1800" dirty="0">
                <a:latin typeface="David" panose="020E0502060401010101" pitchFamily="34" charset="-79"/>
                <a:cs typeface="David" panose="020E0502060401010101" pitchFamily="34" charset="-79"/>
              </a:rPr>
              <a:t>-</a:t>
            </a:r>
            <a:r>
              <a:rPr lang="he-IL" sz="1800" b="1" dirty="0">
                <a:latin typeface="David" panose="020E0502060401010101" pitchFamily="34" charset="-79"/>
                <a:cs typeface="David" panose="020E0502060401010101" pitchFamily="34" charset="-79"/>
              </a:rPr>
              <a:t> </a:t>
            </a:r>
            <a:r>
              <a:rPr lang="he-IL" sz="1800" dirty="0">
                <a:latin typeface="David" panose="020E0502060401010101" pitchFamily="34" charset="-79"/>
                <a:cs typeface="David" panose="020E0502060401010101" pitchFamily="34" charset="-79"/>
              </a:rPr>
              <a:t>המסמך</a:t>
            </a:r>
            <a:r>
              <a:rPr lang="he-IL" sz="1800" b="1" dirty="0">
                <a:latin typeface="David" panose="020E0502060401010101" pitchFamily="34" charset="-79"/>
                <a:cs typeface="David" panose="020E0502060401010101" pitchFamily="34" charset="-79"/>
              </a:rPr>
              <a:t> </a:t>
            </a:r>
            <a:r>
              <a:rPr lang="he-IL" sz="1800" dirty="0">
                <a:latin typeface="David" panose="020E0502060401010101" pitchFamily="34" charset="-79"/>
                <a:cs typeface="David" panose="020E0502060401010101" pitchFamily="34" charset="-79"/>
              </a:rPr>
              <a:t>יכלול את כלל הטענות והעובדות המשפטיות בגינן היחיד סבור כי </a:t>
            </a:r>
            <a:r>
              <a:rPr lang="he-IL" sz="1800" u="sng" dirty="0">
                <a:latin typeface="David" panose="020E0502060401010101" pitchFamily="34" charset="-79"/>
                <a:cs typeface="David" panose="020E0502060401010101" pitchFamily="34" charset="-79"/>
              </a:rPr>
              <a:t>אינו</a:t>
            </a:r>
            <a:r>
              <a:rPr lang="he-IL" sz="1800" dirty="0">
                <a:latin typeface="David" panose="020E0502060401010101" pitchFamily="34" charset="-79"/>
                <a:cs typeface="David" panose="020E0502060401010101" pitchFamily="34" charset="-79"/>
              </a:rPr>
              <a:t> נחשב כתושב לצרכי מס בישראל. לדוח זה יש לצרף מסמכים מאמתים ותומכים.</a:t>
            </a:r>
          </a:p>
          <a:p>
            <a:pPr marL="0" indent="0" algn="just">
              <a:lnSpc>
                <a:spcPct val="150000"/>
              </a:lnSpc>
              <a:buNone/>
            </a:pPr>
            <a:endParaRPr lang="he-IL" sz="1800" dirty="0">
              <a:latin typeface="David" panose="020E0502060401010101" pitchFamily="34" charset="-79"/>
              <a:cs typeface="David" panose="020E0502060401010101" pitchFamily="34" charset="-79"/>
            </a:endParaRPr>
          </a:p>
          <a:p>
            <a:pPr algn="just">
              <a:lnSpc>
                <a:spcPct val="150000"/>
              </a:lnSpc>
            </a:pPr>
            <a:endParaRPr lang="he-IL" sz="1800" dirty="0">
              <a:latin typeface="David" panose="020E0502060401010101" pitchFamily="34" charset="-79"/>
              <a:cs typeface="David" panose="020E0502060401010101" pitchFamily="34" charset="-79"/>
            </a:endParaRPr>
          </a:p>
          <a:p>
            <a:pPr>
              <a:lnSpc>
                <a:spcPct val="150000"/>
              </a:lnSpc>
            </a:pPr>
            <a:endParaRPr lang="he-IL" sz="2000" dirty="0">
              <a:latin typeface="David" panose="020E0502060401010101" pitchFamily="34" charset="-79"/>
              <a:cs typeface="David" panose="020E0502060401010101" pitchFamily="34" charset="-79"/>
            </a:endParaRPr>
          </a:p>
          <a:p>
            <a:pPr>
              <a:lnSpc>
                <a:spcPct val="150000"/>
              </a:lnSpc>
            </a:pPr>
            <a:endParaRPr lang="he-IL" sz="2200" dirty="0">
              <a:latin typeface="David" panose="020E0502060401010101" pitchFamily="34" charset="-79"/>
              <a:cs typeface="David" panose="020E0502060401010101" pitchFamily="34" charset="-79"/>
            </a:endParaRPr>
          </a:p>
          <a:p>
            <a:pPr>
              <a:lnSpc>
                <a:spcPct val="150000"/>
              </a:lnSpc>
            </a:pPr>
            <a:endParaRPr lang="he-IL" sz="2400" b="1" u="sng" dirty="0">
              <a:latin typeface="David" panose="020E0502060401010101" pitchFamily="34" charset="-79"/>
              <a:cs typeface="David" panose="020E0502060401010101" pitchFamily="34" charset="-79"/>
            </a:endParaRPr>
          </a:p>
          <a:p>
            <a:pPr marL="0" indent="0">
              <a:lnSpc>
                <a:spcPct val="150000"/>
              </a:lnSpc>
              <a:buNone/>
            </a:pPr>
            <a:endParaRPr lang="he-IL" sz="2400" b="1" u="sng" dirty="0">
              <a:latin typeface="David" panose="020E0502060401010101" pitchFamily="34" charset="-79"/>
              <a:cs typeface="David" panose="020E0502060401010101" pitchFamily="34" charset="-79"/>
            </a:endParaRPr>
          </a:p>
          <a:p>
            <a:endParaRPr lang="he-IL" sz="2200" dirty="0">
              <a:latin typeface="David" panose="020E0502060401010101" pitchFamily="34" charset="-79"/>
              <a:cs typeface="David" panose="020E0502060401010101" pitchFamily="34" charset="-79"/>
            </a:endParaRPr>
          </a:p>
        </p:txBody>
      </p:sp>
      <p:sp>
        <p:nvSpPr>
          <p:cNvPr id="4" name="מציין מיקום של מספר שקופית 3">
            <a:extLst>
              <a:ext uri="{FF2B5EF4-FFF2-40B4-BE49-F238E27FC236}">
                <a16:creationId xmlns:a16="http://schemas.microsoft.com/office/drawing/2014/main" id="{CB790697-91E0-495C-B924-6D4747C05D5C}"/>
              </a:ext>
            </a:extLst>
          </p:cNvPr>
          <p:cNvSpPr>
            <a:spLocks noGrp="1"/>
          </p:cNvSpPr>
          <p:nvPr>
            <p:ph type="sldNum" sz="quarter" idx="12"/>
          </p:nvPr>
        </p:nvSpPr>
        <p:spPr/>
        <p:txBody>
          <a:bodyPr/>
          <a:lstStyle/>
          <a:p>
            <a:pPr>
              <a:defRPr/>
            </a:pPr>
            <a:fld id="{EB66B2C5-7D07-499A-BBC0-56680310B8B3}" type="slidenum">
              <a:rPr lang="he-IL" altLang="he-IL" smtClean="0"/>
              <a:pPr>
                <a:defRPr/>
              </a:pPr>
              <a:t>49</a:t>
            </a:fld>
            <a:endParaRPr lang="en-US" altLang="he-IL" dirty="0"/>
          </a:p>
        </p:txBody>
      </p:sp>
      <p:sp>
        <p:nvSpPr>
          <p:cNvPr id="6" name="כותרת 1">
            <a:extLst>
              <a:ext uri="{FF2B5EF4-FFF2-40B4-BE49-F238E27FC236}">
                <a16:creationId xmlns:a16="http://schemas.microsoft.com/office/drawing/2014/main" id="{55D21207-F405-47D9-8EE7-9F9648455E89}"/>
              </a:ext>
            </a:extLst>
          </p:cNvPr>
          <p:cNvSpPr>
            <a:spLocks noGrp="1"/>
          </p:cNvSpPr>
          <p:nvPr>
            <p:ph type="title"/>
          </p:nvPr>
        </p:nvSpPr>
        <p:spPr>
          <a:xfrm>
            <a:off x="457200" y="-243408"/>
            <a:ext cx="8229600" cy="1143000"/>
          </a:xfrm>
        </p:spPr>
        <p:txBody>
          <a:bodyPr/>
          <a:lstStyle/>
          <a:p>
            <a:r>
              <a:rPr lang="he-IL" sz="3200" b="1" dirty="0">
                <a:latin typeface="David" panose="020E0502060401010101" pitchFamily="34" charset="-79"/>
                <a:cs typeface="David" panose="020E0502060401010101" pitchFamily="34" charset="-79"/>
              </a:rPr>
              <a:t>השלכות המס בישראל בגין עבודה בחו"ל</a:t>
            </a:r>
            <a:br>
              <a:rPr lang="he-IL" sz="2600" b="1" kern="1200" dirty="0">
                <a:latin typeface="David" panose="020E0502060401010101" pitchFamily="34" charset="-79"/>
                <a:cs typeface="David" panose="020E0502060401010101" pitchFamily="34" charset="-79"/>
              </a:rPr>
            </a:br>
            <a:r>
              <a:rPr lang="he-IL" sz="2000" b="1" kern="1200" dirty="0">
                <a:latin typeface="David" panose="020E0502060401010101" pitchFamily="34" charset="-79"/>
                <a:cs typeface="David" panose="020E0502060401010101" pitchFamily="34" charset="-79"/>
              </a:rPr>
              <a:t>חובת הגשת דוח ניתוק בהתאם לסעיף 131(א)(5ה) לפקודה</a:t>
            </a:r>
            <a:endParaRPr lang="he-IL" sz="18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234374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E2AC0AA-8CEA-4E54-8B35-69E666088029}"/>
              </a:ext>
            </a:extLst>
          </p:cNvPr>
          <p:cNvSpPr>
            <a:spLocks noGrp="1" noChangeArrowheads="1"/>
          </p:cNvSpPr>
          <p:nvPr>
            <p:ph idx="1"/>
          </p:nvPr>
        </p:nvSpPr>
        <p:spPr>
          <a:xfrm>
            <a:off x="428625" y="134938"/>
            <a:ext cx="8229600" cy="5865812"/>
          </a:xfrm>
        </p:spPr>
        <p:txBody>
          <a:bodyPr/>
          <a:lstStyle/>
          <a:p>
            <a:pPr>
              <a:lnSpc>
                <a:spcPct val="90000"/>
              </a:lnSpc>
              <a:buFont typeface="Wingdings" panose="05000000000000000000" pitchFamily="2" charset="2"/>
              <a:buNone/>
              <a:defRPr/>
            </a:pPr>
            <a:endParaRPr lang="he-IL" altLang="he-IL" b="1" dirty="0">
              <a:latin typeface="David" panose="020E0502060401010101" pitchFamily="34" charset="-79"/>
              <a:cs typeface="David" panose="020E0502060401010101" pitchFamily="34" charset="-79"/>
            </a:endParaRPr>
          </a:p>
          <a:p>
            <a:pPr marL="0" indent="0" algn="just">
              <a:lnSpc>
                <a:spcPct val="90000"/>
              </a:lnSpc>
              <a:spcBef>
                <a:spcPct val="60000"/>
              </a:spcBef>
              <a:buFontTx/>
              <a:buNone/>
              <a:defRPr/>
            </a:pPr>
            <a:endParaRPr lang="he-IL" altLang="he-IL" sz="2400" b="1" dirty="0">
              <a:solidFill>
                <a:srgbClr val="FF0000"/>
              </a:solidFill>
              <a:latin typeface="David" panose="020E0502060401010101" pitchFamily="34" charset="-79"/>
              <a:cs typeface="David" panose="020E0502060401010101" pitchFamily="34" charset="-79"/>
            </a:endParaRPr>
          </a:p>
          <a:p>
            <a:pPr marL="0" indent="0" algn="just">
              <a:lnSpc>
                <a:spcPct val="90000"/>
              </a:lnSpc>
              <a:spcBef>
                <a:spcPct val="60000"/>
              </a:spcBef>
              <a:buFontTx/>
              <a:buNone/>
              <a:defRPr/>
            </a:pPr>
            <a:endParaRPr lang="he-IL" altLang="he-IL" sz="2400" b="1" dirty="0">
              <a:solidFill>
                <a:srgbClr val="FF0000"/>
              </a:solidFill>
              <a:latin typeface="David" panose="020E0502060401010101" pitchFamily="34" charset="-79"/>
              <a:cs typeface="David" panose="020E0502060401010101" pitchFamily="34" charset="-79"/>
            </a:endParaRPr>
          </a:p>
          <a:p>
            <a:pPr marL="0" indent="0" algn="ctr">
              <a:lnSpc>
                <a:spcPct val="150000"/>
              </a:lnSpc>
              <a:spcBef>
                <a:spcPts val="0"/>
              </a:spcBef>
              <a:buNone/>
              <a:defRPr/>
            </a:pPr>
            <a:r>
              <a:rPr lang="he-IL" altLang="he-IL" sz="5400" b="1" kern="1200" dirty="0">
                <a:latin typeface="David" panose="020E0502060401010101" pitchFamily="34" charset="-79"/>
                <a:cs typeface="David" panose="020E0502060401010101" pitchFamily="34" charset="-79"/>
              </a:rPr>
              <a:t>הגדרת תושב ישראל לגבי יחיד</a:t>
            </a:r>
            <a:endParaRPr lang="en-US" altLang="he-IL" sz="5400" b="1" kern="1200" dirty="0">
              <a:latin typeface="David" panose="020E0502060401010101" pitchFamily="34" charset="-79"/>
              <a:cs typeface="David" panose="020E0502060401010101" pitchFamily="34" charset="-79"/>
            </a:endParaRPr>
          </a:p>
        </p:txBody>
      </p:sp>
      <p:sp>
        <p:nvSpPr>
          <p:cNvPr id="2" name="מציין מיקום של מספר שקופית 1">
            <a:extLst>
              <a:ext uri="{FF2B5EF4-FFF2-40B4-BE49-F238E27FC236}">
                <a16:creationId xmlns:a16="http://schemas.microsoft.com/office/drawing/2014/main" id="{FF21674E-40E8-4C0E-82A5-D55FDB9EB6FE}"/>
              </a:ext>
            </a:extLst>
          </p:cNvPr>
          <p:cNvSpPr>
            <a:spLocks noGrp="1"/>
          </p:cNvSpPr>
          <p:nvPr>
            <p:ph type="sldNum" sz="quarter" idx="12"/>
          </p:nvPr>
        </p:nvSpPr>
        <p:spPr/>
        <p:txBody>
          <a:bodyPr/>
          <a:lstStyle/>
          <a:p>
            <a:pPr>
              <a:defRPr/>
            </a:pPr>
            <a:fld id="{CFEB8C72-AF7D-4CA1-A428-8AB4BC4254B6}" type="slidenum">
              <a:rPr lang="he-IL" altLang="he-IL" smtClean="0"/>
              <a:pPr>
                <a:defRPr/>
              </a:pPr>
              <a:t>5</a:t>
            </a:fld>
            <a:endParaRPr lang="en-US" altLang="he-IL"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A6C00B9-5B45-4801-90C4-DF0E701667CF}"/>
              </a:ext>
            </a:extLst>
          </p:cNvPr>
          <p:cNvSpPr>
            <a:spLocks noGrp="1" noChangeArrowheads="1"/>
          </p:cNvSpPr>
          <p:nvPr>
            <p:ph idx="1"/>
          </p:nvPr>
        </p:nvSpPr>
        <p:spPr>
          <a:xfrm>
            <a:off x="683568" y="260648"/>
            <a:ext cx="8229600" cy="5865812"/>
          </a:xfrm>
        </p:spPr>
        <p:txBody>
          <a:bodyPr/>
          <a:lstStyle/>
          <a:p>
            <a:pPr>
              <a:lnSpc>
                <a:spcPct val="90000"/>
              </a:lnSpc>
              <a:buFont typeface="Wingdings" panose="05000000000000000000" pitchFamily="2" charset="2"/>
              <a:buNone/>
              <a:defRPr/>
            </a:pPr>
            <a:endParaRPr lang="he-IL" altLang="he-IL" b="1" dirty="0">
              <a:latin typeface="David" panose="020E0502060401010101" pitchFamily="34" charset="-79"/>
              <a:cs typeface="David" panose="020E0502060401010101" pitchFamily="34" charset="-79"/>
            </a:endParaRPr>
          </a:p>
          <a:p>
            <a:pPr marL="0" indent="0" algn="just">
              <a:lnSpc>
                <a:spcPct val="90000"/>
              </a:lnSpc>
              <a:spcBef>
                <a:spcPct val="60000"/>
              </a:spcBef>
              <a:buFontTx/>
              <a:buNone/>
              <a:defRPr/>
            </a:pPr>
            <a:endParaRPr lang="he-IL" altLang="he-IL" sz="2400" b="1" dirty="0">
              <a:solidFill>
                <a:srgbClr val="FF0000"/>
              </a:solidFill>
              <a:latin typeface="David" panose="020E0502060401010101" pitchFamily="34" charset="-79"/>
              <a:cs typeface="David" panose="020E0502060401010101" pitchFamily="34" charset="-79"/>
            </a:endParaRPr>
          </a:p>
          <a:p>
            <a:pPr marL="0" indent="0" algn="just">
              <a:lnSpc>
                <a:spcPct val="90000"/>
              </a:lnSpc>
              <a:spcBef>
                <a:spcPct val="60000"/>
              </a:spcBef>
              <a:buFontTx/>
              <a:buNone/>
              <a:defRPr/>
            </a:pPr>
            <a:endParaRPr lang="he-IL" altLang="he-IL" sz="2400" b="1" dirty="0">
              <a:solidFill>
                <a:srgbClr val="FF0000"/>
              </a:solidFill>
              <a:latin typeface="David" panose="020E0502060401010101" pitchFamily="34" charset="-79"/>
              <a:cs typeface="David" panose="020E0502060401010101" pitchFamily="34" charset="-79"/>
            </a:endParaRPr>
          </a:p>
          <a:p>
            <a:pPr marL="0" indent="0" algn="ctr">
              <a:lnSpc>
                <a:spcPct val="150000"/>
              </a:lnSpc>
              <a:spcBef>
                <a:spcPts val="0"/>
              </a:spcBef>
              <a:buNone/>
              <a:defRPr/>
            </a:pPr>
            <a:r>
              <a:rPr lang="he-IL" altLang="he-IL" sz="5400" b="1" kern="1200" dirty="0">
                <a:latin typeface="David" panose="020E0502060401010101" pitchFamily="34" charset="-79"/>
                <a:cs typeface="David" panose="020E0502060401010101" pitchFamily="34" charset="-79"/>
              </a:rPr>
              <a:t>ניתוק תושבות מהמוסד לביטוח לאומי</a:t>
            </a:r>
          </a:p>
        </p:txBody>
      </p:sp>
      <p:sp>
        <p:nvSpPr>
          <p:cNvPr id="21507" name="מציין מיקום של מספר שקופית 1">
            <a:extLst>
              <a:ext uri="{FF2B5EF4-FFF2-40B4-BE49-F238E27FC236}">
                <a16:creationId xmlns:a16="http://schemas.microsoft.com/office/drawing/2014/main" id="{D7BBAC19-334E-4DCA-8678-EF1C943664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41FCF507-7B83-4EF2-B69F-780F4F00AA46}" type="slidenum">
              <a:rPr lang="he-IL" altLang="he-IL" sz="1400" smtClean="0"/>
              <a:pPr algn="l">
                <a:spcBef>
                  <a:spcPct val="0"/>
                </a:spcBef>
                <a:buFontTx/>
                <a:buNone/>
              </a:pPr>
              <a:t>50</a:t>
            </a:fld>
            <a:endParaRPr lang="en-US" altLang="he-IL" sz="1400"/>
          </a:p>
        </p:txBody>
      </p:sp>
    </p:spTree>
    <p:extLst>
      <p:ext uri="{BB962C8B-B14F-4D97-AF65-F5344CB8AC3E}">
        <p14:creationId xmlns:p14="http://schemas.microsoft.com/office/powerpoint/2010/main" val="2179285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4566493A-4D3A-49E4-A8CC-582D23DB1FDA}"/>
              </a:ext>
            </a:extLst>
          </p:cNvPr>
          <p:cNvSpPr>
            <a:spLocks noGrp="1"/>
          </p:cNvSpPr>
          <p:nvPr>
            <p:ph idx="1"/>
          </p:nvPr>
        </p:nvSpPr>
        <p:spPr>
          <a:xfrm>
            <a:off x="683568" y="908720"/>
            <a:ext cx="8229600" cy="4525963"/>
          </a:xfrm>
        </p:spPr>
        <p:txBody>
          <a:bodyPr/>
          <a:lstStyle/>
          <a:p>
            <a:pPr algn="just">
              <a:lnSpc>
                <a:spcPct val="150000"/>
              </a:lnSpc>
            </a:pPr>
            <a:r>
              <a:rPr lang="he-IL" sz="2000" dirty="0">
                <a:latin typeface="David" panose="020E0502060401010101" pitchFamily="34" charset="-79"/>
                <a:cs typeface="David" panose="020E0502060401010101" pitchFamily="34" charset="-79"/>
              </a:rPr>
              <a:t>תושב ישראל המבקש לנתק את </a:t>
            </a:r>
            <a:r>
              <a:rPr lang="he-IL" sz="2000" dirty="0" err="1">
                <a:latin typeface="David" panose="020E0502060401010101" pitchFamily="34" charset="-79"/>
                <a:cs typeface="David" panose="020E0502060401010101" pitchFamily="34" charset="-79"/>
              </a:rPr>
              <a:t>תושבותו</a:t>
            </a:r>
            <a:r>
              <a:rPr lang="he-IL" sz="2000" dirty="0">
                <a:latin typeface="David" panose="020E0502060401010101" pitchFamily="34" charset="-79"/>
                <a:cs typeface="David" panose="020E0502060401010101" pitchFamily="34" charset="-79"/>
              </a:rPr>
              <a:t> מהמוסד לביטוח לאומי עליו למלא בקשה לניתוק תשובות בטופס בל/627 (</a:t>
            </a:r>
            <a:r>
              <a:rPr lang="he-IL" sz="2000" dirty="0">
                <a:latin typeface="David" panose="020E0502060401010101" pitchFamily="34" charset="-79"/>
                <a:cs typeface="David" panose="020E0502060401010101" pitchFamily="34" charset="-79"/>
                <a:hlinkClick r:id="rId2"/>
              </a:rPr>
              <a:t>מצ"ב קישור לטופס</a:t>
            </a:r>
            <a:r>
              <a:rPr lang="he-IL" sz="2000" dirty="0">
                <a:latin typeface="David" panose="020E0502060401010101" pitchFamily="34" charset="-79"/>
                <a:cs typeface="David" panose="020E0502060401010101" pitchFamily="34" charset="-79"/>
              </a:rPr>
              <a:t>).</a:t>
            </a:r>
          </a:p>
          <a:p>
            <a:pPr algn="just">
              <a:lnSpc>
                <a:spcPct val="150000"/>
              </a:lnSpc>
            </a:pPr>
            <a:r>
              <a:rPr lang="he-IL" sz="2000" dirty="0">
                <a:latin typeface="David" panose="020E0502060401010101" pitchFamily="34" charset="-79"/>
                <a:cs typeface="David" panose="020E0502060401010101" pitchFamily="34" charset="-79"/>
              </a:rPr>
              <a:t>את הטופס יש למלא בנפרד עבור כל אחד מבני המשפחה מעל גיל 18.</a:t>
            </a:r>
          </a:p>
          <a:p>
            <a:pPr algn="just">
              <a:lnSpc>
                <a:spcPct val="150000"/>
              </a:lnSpc>
            </a:pPr>
            <a:r>
              <a:rPr lang="he-IL" sz="2000" dirty="0">
                <a:latin typeface="David" panose="020E0502060401010101" pitchFamily="34" charset="-79"/>
                <a:cs typeface="David" panose="020E0502060401010101" pitchFamily="34" charset="-79"/>
              </a:rPr>
              <a:t>במידה והיחיד בוחר לנתק את </a:t>
            </a:r>
            <a:r>
              <a:rPr lang="he-IL" sz="2000" dirty="0" err="1">
                <a:latin typeface="David" panose="020E0502060401010101" pitchFamily="34" charset="-79"/>
                <a:cs typeface="David" panose="020E0502060401010101" pitchFamily="34" charset="-79"/>
              </a:rPr>
              <a:t>תושבותו</a:t>
            </a:r>
            <a:r>
              <a:rPr lang="he-IL" sz="2000" dirty="0">
                <a:latin typeface="David" panose="020E0502060401010101" pitchFamily="34" charset="-79"/>
                <a:cs typeface="David" panose="020E0502060401010101" pitchFamily="34" charset="-79"/>
              </a:rPr>
              <a:t> מביטוח לאומי, הוא לא יהיה זכאי עוד לקבל שירותי רפואה בישראל, לרבות קופת חולים אלמלא יהיה מבוטח בביטוח פרטי המקנה זאת. כמו כן, הוא לא יהיה זכאי עוד לקצבאות שונות מהמוסד לביטוח לאומי. </a:t>
            </a:r>
            <a:endParaRPr lang="he-IL" sz="2000" b="1" dirty="0">
              <a:latin typeface="David" panose="020E0502060401010101" pitchFamily="34" charset="-79"/>
              <a:cs typeface="David" panose="020E0502060401010101" pitchFamily="34" charset="-79"/>
            </a:endParaRPr>
          </a:p>
          <a:p>
            <a:pPr marL="0" indent="0" algn="just">
              <a:lnSpc>
                <a:spcPct val="150000"/>
              </a:lnSpc>
              <a:buNone/>
            </a:pPr>
            <a:endParaRPr lang="he-IL" sz="2000" dirty="0">
              <a:latin typeface="David" panose="020E0502060401010101" pitchFamily="34" charset="-79"/>
              <a:cs typeface="David" panose="020E0502060401010101" pitchFamily="34" charset="-79"/>
            </a:endParaRPr>
          </a:p>
          <a:p>
            <a:pPr algn="just">
              <a:lnSpc>
                <a:spcPct val="150000"/>
              </a:lnSpc>
            </a:pPr>
            <a:endParaRPr lang="he-IL" sz="2000" dirty="0">
              <a:latin typeface="David" panose="020E0502060401010101" pitchFamily="34" charset="-79"/>
              <a:cs typeface="David" panose="020E0502060401010101" pitchFamily="34" charset="-79"/>
            </a:endParaRPr>
          </a:p>
          <a:p>
            <a:pPr>
              <a:lnSpc>
                <a:spcPct val="150000"/>
              </a:lnSpc>
            </a:pPr>
            <a:endParaRPr lang="he-IL" sz="2000" dirty="0">
              <a:latin typeface="David" panose="020E0502060401010101" pitchFamily="34" charset="-79"/>
              <a:cs typeface="David" panose="020E0502060401010101" pitchFamily="34" charset="-79"/>
            </a:endParaRPr>
          </a:p>
          <a:p>
            <a:pPr>
              <a:lnSpc>
                <a:spcPct val="150000"/>
              </a:lnSpc>
            </a:pPr>
            <a:endParaRPr lang="he-IL" sz="2000" dirty="0">
              <a:latin typeface="David" panose="020E0502060401010101" pitchFamily="34" charset="-79"/>
              <a:cs typeface="David" panose="020E0502060401010101" pitchFamily="34" charset="-79"/>
            </a:endParaRPr>
          </a:p>
          <a:p>
            <a:pPr>
              <a:lnSpc>
                <a:spcPct val="150000"/>
              </a:lnSpc>
            </a:pPr>
            <a:endParaRPr lang="he-IL" sz="2000" b="1" u="sng" dirty="0">
              <a:latin typeface="David" panose="020E0502060401010101" pitchFamily="34" charset="-79"/>
              <a:cs typeface="David" panose="020E0502060401010101" pitchFamily="34" charset="-79"/>
            </a:endParaRPr>
          </a:p>
          <a:p>
            <a:pPr marL="0" indent="0">
              <a:lnSpc>
                <a:spcPct val="150000"/>
              </a:lnSpc>
              <a:buNone/>
            </a:pPr>
            <a:endParaRPr lang="he-IL" sz="2000" b="1" u="sng" dirty="0">
              <a:latin typeface="David" panose="020E0502060401010101" pitchFamily="34" charset="-79"/>
              <a:cs typeface="David" panose="020E0502060401010101" pitchFamily="34" charset="-79"/>
            </a:endParaRPr>
          </a:p>
          <a:p>
            <a:endParaRPr lang="he-IL" sz="2000" dirty="0">
              <a:latin typeface="David" panose="020E0502060401010101" pitchFamily="34" charset="-79"/>
              <a:cs typeface="David" panose="020E0502060401010101" pitchFamily="34" charset="-79"/>
            </a:endParaRPr>
          </a:p>
        </p:txBody>
      </p:sp>
      <p:sp>
        <p:nvSpPr>
          <p:cNvPr id="4" name="מציין מיקום של מספר שקופית 3">
            <a:extLst>
              <a:ext uri="{FF2B5EF4-FFF2-40B4-BE49-F238E27FC236}">
                <a16:creationId xmlns:a16="http://schemas.microsoft.com/office/drawing/2014/main" id="{CB790697-91E0-495C-B924-6D4747C05D5C}"/>
              </a:ext>
            </a:extLst>
          </p:cNvPr>
          <p:cNvSpPr>
            <a:spLocks noGrp="1"/>
          </p:cNvSpPr>
          <p:nvPr>
            <p:ph type="sldNum" sz="quarter" idx="12"/>
          </p:nvPr>
        </p:nvSpPr>
        <p:spPr/>
        <p:txBody>
          <a:bodyPr/>
          <a:lstStyle/>
          <a:p>
            <a:pPr>
              <a:defRPr/>
            </a:pPr>
            <a:fld id="{EB66B2C5-7D07-499A-BBC0-56680310B8B3}" type="slidenum">
              <a:rPr lang="he-IL" altLang="he-IL" smtClean="0"/>
              <a:pPr>
                <a:defRPr/>
              </a:pPr>
              <a:t>51</a:t>
            </a:fld>
            <a:endParaRPr lang="en-US" altLang="he-IL" dirty="0"/>
          </a:p>
        </p:txBody>
      </p:sp>
      <p:sp>
        <p:nvSpPr>
          <p:cNvPr id="6" name="כותרת 1">
            <a:extLst>
              <a:ext uri="{FF2B5EF4-FFF2-40B4-BE49-F238E27FC236}">
                <a16:creationId xmlns:a16="http://schemas.microsoft.com/office/drawing/2014/main" id="{55D21207-F405-47D9-8EE7-9F9648455E89}"/>
              </a:ext>
            </a:extLst>
          </p:cNvPr>
          <p:cNvSpPr>
            <a:spLocks noGrp="1"/>
          </p:cNvSpPr>
          <p:nvPr>
            <p:ph type="title"/>
          </p:nvPr>
        </p:nvSpPr>
        <p:spPr>
          <a:xfrm>
            <a:off x="457200" y="-243408"/>
            <a:ext cx="8229600" cy="1143000"/>
          </a:xfrm>
        </p:spPr>
        <p:txBody>
          <a:bodyPr/>
          <a:lstStyle/>
          <a:p>
            <a:r>
              <a:rPr lang="he-IL" sz="3200" b="1" dirty="0">
                <a:latin typeface="David" panose="020E0502060401010101" pitchFamily="34" charset="-79"/>
                <a:cs typeface="David" panose="020E0502060401010101" pitchFamily="34" charset="-79"/>
              </a:rPr>
              <a:t>ניתוק תושבות מביטוח לאומי</a:t>
            </a:r>
          </a:p>
        </p:txBody>
      </p:sp>
    </p:spTree>
    <p:extLst>
      <p:ext uri="{BB962C8B-B14F-4D97-AF65-F5344CB8AC3E}">
        <p14:creationId xmlns:p14="http://schemas.microsoft.com/office/powerpoint/2010/main" val="13092331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60A3142-AACA-435F-94B1-0BE82AED19B7}"/>
              </a:ext>
            </a:extLst>
          </p:cNvPr>
          <p:cNvSpPr>
            <a:spLocks noGrp="1" noChangeArrowheads="1"/>
          </p:cNvSpPr>
          <p:nvPr>
            <p:ph type="title"/>
          </p:nvPr>
        </p:nvSpPr>
        <p:spPr>
          <a:xfrm>
            <a:off x="755650" y="-242888"/>
            <a:ext cx="8229600" cy="1143001"/>
          </a:xfrm>
        </p:spPr>
        <p:txBody>
          <a:bodyPr/>
          <a:lstStyle/>
          <a:p>
            <a:endParaRPr lang="he-IL" altLang="he-IL" sz="3600"/>
          </a:p>
        </p:txBody>
      </p:sp>
      <p:sp>
        <p:nvSpPr>
          <p:cNvPr id="9219" name="Content Placeholder 2">
            <a:extLst>
              <a:ext uri="{FF2B5EF4-FFF2-40B4-BE49-F238E27FC236}">
                <a16:creationId xmlns:a16="http://schemas.microsoft.com/office/drawing/2014/main" id="{03770A76-E156-4E75-8B55-8BBEABA72E5F}"/>
              </a:ext>
            </a:extLst>
          </p:cNvPr>
          <p:cNvSpPr>
            <a:spLocks noGrp="1" noChangeArrowheads="1"/>
          </p:cNvSpPr>
          <p:nvPr>
            <p:ph idx="1"/>
          </p:nvPr>
        </p:nvSpPr>
        <p:spPr>
          <a:xfrm>
            <a:off x="457200" y="836613"/>
            <a:ext cx="8229600" cy="4929187"/>
          </a:xfrm>
        </p:spPr>
        <p:txBody>
          <a:bodyPr/>
          <a:lstStyle/>
          <a:p>
            <a:pPr marL="0" indent="0" algn="just">
              <a:lnSpc>
                <a:spcPct val="150000"/>
              </a:lnSpc>
              <a:spcBef>
                <a:spcPct val="0"/>
              </a:spcBef>
              <a:buFontTx/>
              <a:buNone/>
            </a:pPr>
            <a:endParaRPr lang="he-IL" altLang="he-IL" sz="2300" dirty="0">
              <a:latin typeface="David" panose="020E0502060401010101" pitchFamily="34" charset="-79"/>
              <a:cs typeface="David" panose="020E0502060401010101" pitchFamily="34" charset="-79"/>
            </a:endParaRPr>
          </a:p>
          <a:p>
            <a:pPr marL="0" indent="0" algn="just">
              <a:lnSpc>
                <a:spcPct val="150000"/>
              </a:lnSpc>
              <a:spcBef>
                <a:spcPct val="0"/>
              </a:spcBef>
              <a:buFontTx/>
              <a:buNone/>
            </a:pPr>
            <a:endParaRPr lang="he-IL" altLang="he-IL" sz="2300" dirty="0">
              <a:latin typeface="David" panose="020E0502060401010101" pitchFamily="34" charset="-79"/>
              <a:cs typeface="David" panose="020E0502060401010101" pitchFamily="34" charset="-79"/>
            </a:endParaRPr>
          </a:p>
          <a:p>
            <a:pPr marL="914400" indent="-914400" algn="ctr">
              <a:lnSpc>
                <a:spcPct val="150000"/>
              </a:lnSpc>
              <a:spcBef>
                <a:spcPts val="0"/>
              </a:spcBef>
              <a:buFont typeface="+mj-lt"/>
              <a:buAutoNum type="arabicPeriod" startAt="2"/>
              <a:defRPr/>
            </a:pPr>
            <a:r>
              <a:rPr lang="he-IL" altLang="he-IL" sz="5400" b="1" kern="1200" dirty="0">
                <a:latin typeface="David" panose="020E0502060401010101" pitchFamily="34" charset="-79"/>
                <a:cs typeface="David" panose="020E0502060401010101" pitchFamily="34" charset="-79"/>
              </a:rPr>
              <a:t>מיסוי חברות</a:t>
            </a:r>
            <a:r>
              <a:rPr lang="en-US" altLang="he-IL" sz="5400" b="1" kern="1200" dirty="0">
                <a:latin typeface="David" panose="020E0502060401010101" pitchFamily="34" charset="-79"/>
                <a:cs typeface="David" panose="020E0502060401010101" pitchFamily="34" charset="-79"/>
              </a:rPr>
              <a:t>L.L.C </a:t>
            </a:r>
            <a:endParaRPr lang="he-IL" altLang="he-IL" sz="5400" b="1" kern="1200" dirty="0">
              <a:latin typeface="David" panose="020E0502060401010101" pitchFamily="34" charset="-79"/>
              <a:cs typeface="David" panose="020E0502060401010101" pitchFamily="34" charset="-79"/>
            </a:endParaRPr>
          </a:p>
          <a:p>
            <a:pPr marL="0" indent="0" algn="ctr">
              <a:lnSpc>
                <a:spcPct val="150000"/>
              </a:lnSpc>
              <a:spcBef>
                <a:spcPct val="0"/>
              </a:spcBef>
              <a:buFontTx/>
              <a:buNone/>
            </a:pPr>
            <a:r>
              <a:rPr lang="en-US" altLang="he-IL" sz="3000" b="1" dirty="0">
                <a:latin typeface="David" panose="020E0502060401010101" pitchFamily="34" charset="-79"/>
                <a:cs typeface="David" panose="020E0502060401010101" pitchFamily="34" charset="-79"/>
              </a:rPr>
              <a:t>(Limited Liability Company)</a:t>
            </a:r>
            <a:endParaRPr lang="he-IL" altLang="he-IL" sz="5400" b="1" dirty="0">
              <a:latin typeface="David" panose="020E0502060401010101" pitchFamily="34" charset="-79"/>
              <a:cs typeface="David" panose="020E0502060401010101" pitchFamily="34" charset="-79"/>
            </a:endParaRPr>
          </a:p>
        </p:txBody>
      </p:sp>
      <p:sp>
        <p:nvSpPr>
          <p:cNvPr id="9220" name="Slide Number Placeholder 3">
            <a:extLst>
              <a:ext uri="{FF2B5EF4-FFF2-40B4-BE49-F238E27FC236}">
                <a16:creationId xmlns:a16="http://schemas.microsoft.com/office/drawing/2014/main" id="{E9E3B2B6-D615-4AE9-8496-E82891C5DE0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2F66F209-12D7-47C4-BD6C-A24DDF2A70C8}" type="slidenum">
              <a:rPr lang="he-IL" altLang="he-IL" sz="1400" smtClean="0"/>
              <a:pPr algn="l">
                <a:spcBef>
                  <a:spcPct val="0"/>
                </a:spcBef>
                <a:buFontTx/>
                <a:buNone/>
              </a:pPr>
              <a:t>52</a:t>
            </a:fld>
            <a:endParaRPr lang="en-US" altLang="he-IL" sz="1400"/>
          </a:p>
        </p:txBody>
      </p:sp>
    </p:spTree>
    <p:extLst>
      <p:ext uri="{BB962C8B-B14F-4D97-AF65-F5344CB8AC3E}">
        <p14:creationId xmlns:p14="http://schemas.microsoft.com/office/powerpoint/2010/main" val="13294142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68A3DC8-E3C0-4D0C-93B1-D7C607521F44}"/>
              </a:ext>
            </a:extLst>
          </p:cNvPr>
          <p:cNvSpPr>
            <a:spLocks noGrp="1" noChangeArrowheads="1"/>
          </p:cNvSpPr>
          <p:nvPr>
            <p:ph type="title"/>
          </p:nvPr>
        </p:nvSpPr>
        <p:spPr>
          <a:xfrm>
            <a:off x="179388" y="0"/>
            <a:ext cx="8805862" cy="765175"/>
          </a:xfrm>
        </p:spPr>
        <p:txBody>
          <a:bodyPr/>
          <a:lstStyle/>
          <a:p>
            <a:r>
              <a:rPr lang="en-US" altLang="he-IL" sz="3600" b="1" dirty="0">
                <a:latin typeface="David" panose="020E0502060401010101" pitchFamily="34" charset="-79"/>
                <a:cs typeface="David" panose="020E0502060401010101" pitchFamily="34" charset="-79"/>
              </a:rPr>
              <a:t>L.L.C</a:t>
            </a:r>
            <a:r>
              <a:rPr lang="he-IL" altLang="he-IL" sz="3600" b="1" dirty="0">
                <a:latin typeface="David" panose="020E0502060401010101" pitchFamily="34" charset="-79"/>
                <a:cs typeface="David" panose="020E0502060401010101" pitchFamily="34" charset="-79"/>
              </a:rPr>
              <a:t> - כללי</a:t>
            </a:r>
          </a:p>
        </p:txBody>
      </p:sp>
      <p:sp>
        <p:nvSpPr>
          <p:cNvPr id="44035" name="Content Placeholder 2">
            <a:extLst>
              <a:ext uri="{FF2B5EF4-FFF2-40B4-BE49-F238E27FC236}">
                <a16:creationId xmlns:a16="http://schemas.microsoft.com/office/drawing/2014/main" id="{C34777F5-0A5C-45BA-A148-3578E2A9788E}"/>
              </a:ext>
            </a:extLst>
          </p:cNvPr>
          <p:cNvSpPr>
            <a:spLocks noGrp="1" noChangeArrowheads="1"/>
          </p:cNvSpPr>
          <p:nvPr>
            <p:ph idx="1"/>
          </p:nvPr>
        </p:nvSpPr>
        <p:spPr>
          <a:xfrm>
            <a:off x="277018" y="1017587"/>
            <a:ext cx="8589963" cy="5111750"/>
          </a:xfrm>
        </p:spPr>
        <p:txBody>
          <a:bodyPr/>
          <a:lstStyle/>
          <a:p>
            <a:pPr algn="just">
              <a:lnSpc>
                <a:spcPct val="150000"/>
              </a:lnSpc>
              <a:spcBef>
                <a:spcPct val="0"/>
              </a:spcBef>
            </a:pPr>
            <a:r>
              <a:rPr lang="he-IL" altLang="he-IL" sz="2400" dirty="0">
                <a:latin typeface="David" panose="020E0502060401010101" pitchFamily="34" charset="-79"/>
                <a:cs typeface="David" panose="020E0502060401010101" pitchFamily="34" charset="-79"/>
              </a:rPr>
              <a:t>ה- </a:t>
            </a:r>
            <a:r>
              <a:rPr lang="en-US" altLang="he-IL" sz="2400" dirty="0">
                <a:latin typeface="David" panose="020E0502060401010101" pitchFamily="34" charset="-79"/>
                <a:cs typeface="David" panose="020E0502060401010101" pitchFamily="34" charset="-79"/>
              </a:rPr>
              <a:t>L.L.C</a:t>
            </a:r>
            <a:r>
              <a:rPr lang="he-IL" altLang="he-IL" sz="2400" dirty="0">
                <a:latin typeface="David" panose="020E0502060401010101" pitchFamily="34" charset="-79"/>
                <a:cs typeface="David" panose="020E0502060401010101" pitchFamily="34" charset="-79"/>
              </a:rPr>
              <a:t> הינו גוף משפטי הקיים במדינות השונות בארה"ב ובדומה לחברה בע"מ.</a:t>
            </a:r>
          </a:p>
          <a:p>
            <a:pPr algn="just">
              <a:lnSpc>
                <a:spcPct val="150000"/>
              </a:lnSpc>
              <a:spcBef>
                <a:spcPct val="0"/>
              </a:spcBef>
            </a:pPr>
            <a:r>
              <a:rPr lang="he-IL" altLang="he-IL" sz="2400" dirty="0">
                <a:latin typeface="David" panose="020E0502060401010101" pitchFamily="34" charset="-79"/>
                <a:cs typeface="David" panose="020E0502060401010101" pitchFamily="34" charset="-79"/>
              </a:rPr>
              <a:t>מדובר בישות משפטית נפרדת.</a:t>
            </a:r>
          </a:p>
          <a:p>
            <a:pPr algn="just">
              <a:lnSpc>
                <a:spcPct val="150000"/>
              </a:lnSpc>
              <a:spcBef>
                <a:spcPct val="0"/>
              </a:spcBef>
            </a:pPr>
            <a:r>
              <a:rPr lang="he-IL" altLang="he-IL" sz="2400" dirty="0">
                <a:latin typeface="David" panose="020E0502060401010101" pitchFamily="34" charset="-79"/>
                <a:cs typeface="David" panose="020E0502060401010101" pitchFamily="34" charset="-79"/>
              </a:rPr>
              <a:t>החברים מחזיקים בתעודת חברות ולא מניות - "מעין שותפות".</a:t>
            </a:r>
          </a:p>
          <a:p>
            <a:pPr algn="just">
              <a:lnSpc>
                <a:spcPct val="150000"/>
              </a:lnSpc>
              <a:spcBef>
                <a:spcPct val="0"/>
              </a:spcBef>
            </a:pPr>
            <a:r>
              <a:rPr lang="he-IL" altLang="he-IL" sz="2400" dirty="0">
                <a:latin typeface="David" panose="020E0502060401010101" pitchFamily="34" charset="-79"/>
                <a:cs typeface="David" panose="020E0502060401010101" pitchFamily="34" charset="-79"/>
              </a:rPr>
              <a:t>בארה"ב ה- </a:t>
            </a:r>
            <a:r>
              <a:rPr lang="en-US" altLang="he-IL" sz="2400" dirty="0">
                <a:latin typeface="David" panose="020E0502060401010101" pitchFamily="34" charset="-79"/>
                <a:cs typeface="David" panose="020E0502060401010101" pitchFamily="34" charset="-79"/>
              </a:rPr>
              <a:t>L.L.C</a:t>
            </a:r>
            <a:r>
              <a:rPr lang="he-IL" altLang="he-IL" sz="2400" dirty="0">
                <a:latin typeface="David" panose="020E0502060401010101" pitchFamily="34" charset="-79"/>
                <a:cs typeface="David" panose="020E0502060401010101" pitchFamily="34" charset="-79"/>
              </a:rPr>
              <a:t> </a:t>
            </a:r>
            <a:r>
              <a:rPr lang="he-IL" altLang="he-IL" sz="2400" dirty="0" err="1">
                <a:latin typeface="David" panose="020E0502060401010101" pitchFamily="34" charset="-79"/>
                <a:cs typeface="David" panose="020E0502060401010101" pitchFamily="34" charset="-79"/>
              </a:rPr>
              <a:t>ימוסה</a:t>
            </a:r>
            <a:r>
              <a:rPr lang="he-IL" altLang="he-IL" sz="2400" dirty="0">
                <a:latin typeface="David" panose="020E0502060401010101" pitchFamily="34" charset="-79"/>
                <a:cs typeface="David" panose="020E0502060401010101" pitchFamily="34" charset="-79"/>
              </a:rPr>
              <a:t> כישות </a:t>
            </a:r>
            <a:r>
              <a:rPr lang="he-IL" altLang="he-IL" sz="2400" u="sng" dirty="0">
                <a:latin typeface="David" panose="020E0502060401010101" pitchFamily="34" charset="-79"/>
                <a:cs typeface="David" panose="020E0502060401010101" pitchFamily="34" charset="-79"/>
              </a:rPr>
              <a:t>שקופה</a:t>
            </a:r>
            <a:r>
              <a:rPr lang="he-IL" altLang="he-IL" sz="2400" dirty="0">
                <a:latin typeface="David" panose="020E0502060401010101" pitchFamily="34" charset="-79"/>
                <a:cs typeface="David" panose="020E0502060401010101" pitchFamily="34" charset="-79"/>
              </a:rPr>
              <a:t>, בדומה לחברה משפחתית וחברת בית בישראל. כלומר, בארה"ב חבות המס תוטל על בעל המניות המחזיק ב- </a:t>
            </a:r>
            <a:r>
              <a:rPr lang="en-US" altLang="he-IL" sz="2400" dirty="0">
                <a:latin typeface="David" panose="020E0502060401010101" pitchFamily="34" charset="-79"/>
                <a:cs typeface="David" panose="020E0502060401010101" pitchFamily="34" charset="-79"/>
              </a:rPr>
              <a:t>L.L.C</a:t>
            </a:r>
            <a:r>
              <a:rPr lang="he-IL" altLang="he-IL" sz="2400" dirty="0">
                <a:latin typeface="David" panose="020E0502060401010101" pitchFamily="34" charset="-79"/>
                <a:cs typeface="David" panose="020E0502060401010101" pitchFamily="34" charset="-79"/>
              </a:rPr>
              <a:t> אשר יחויב בהגשת דו"ח שנתי בה.</a:t>
            </a:r>
          </a:p>
        </p:txBody>
      </p:sp>
      <p:sp>
        <p:nvSpPr>
          <p:cNvPr id="44036" name="Slide Number Placeholder 3">
            <a:extLst>
              <a:ext uri="{FF2B5EF4-FFF2-40B4-BE49-F238E27FC236}">
                <a16:creationId xmlns:a16="http://schemas.microsoft.com/office/drawing/2014/main" id="{BC3B9C1E-2BD6-4699-BC35-5637F4D21F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18BBF64A-2F91-4E21-81B4-2739C6143947}" type="slidenum">
              <a:rPr lang="he-IL" altLang="he-IL" sz="1400" smtClean="0"/>
              <a:pPr algn="l">
                <a:spcBef>
                  <a:spcPct val="0"/>
                </a:spcBef>
                <a:buFontTx/>
                <a:buNone/>
              </a:pPr>
              <a:t>53</a:t>
            </a:fld>
            <a:endParaRPr lang="en-US" altLang="he-IL" sz="1400"/>
          </a:p>
        </p:txBody>
      </p:sp>
    </p:spTree>
    <p:extLst>
      <p:ext uri="{BB962C8B-B14F-4D97-AF65-F5344CB8AC3E}">
        <p14:creationId xmlns:p14="http://schemas.microsoft.com/office/powerpoint/2010/main" val="20180621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3D9DDC39-9300-462C-940F-7ADF576618F5}"/>
              </a:ext>
            </a:extLst>
          </p:cNvPr>
          <p:cNvSpPr>
            <a:spLocks noGrp="1" noChangeArrowheads="1"/>
          </p:cNvSpPr>
          <p:nvPr>
            <p:ph type="title"/>
          </p:nvPr>
        </p:nvSpPr>
        <p:spPr>
          <a:xfrm>
            <a:off x="179388" y="0"/>
            <a:ext cx="8805862" cy="765175"/>
          </a:xfrm>
        </p:spPr>
        <p:txBody>
          <a:bodyPr/>
          <a:lstStyle/>
          <a:p>
            <a:r>
              <a:rPr lang="en-US" altLang="he-IL" sz="3600" b="1" dirty="0">
                <a:latin typeface="David" panose="020E0502060401010101" pitchFamily="34" charset="-79"/>
                <a:cs typeface="David" panose="020E0502060401010101" pitchFamily="34" charset="-79"/>
              </a:rPr>
              <a:t>L.L.C </a:t>
            </a:r>
            <a:r>
              <a:rPr lang="he-IL" altLang="he-IL" sz="3600" b="1" dirty="0">
                <a:latin typeface="David" panose="020E0502060401010101" pitchFamily="34" charset="-79"/>
                <a:cs typeface="David" panose="020E0502060401010101" pitchFamily="34" charset="-79"/>
              </a:rPr>
              <a:t> - הדין הישראלי </a:t>
            </a:r>
          </a:p>
        </p:txBody>
      </p:sp>
      <p:sp>
        <p:nvSpPr>
          <p:cNvPr id="45059" name="Content Placeholder 2">
            <a:extLst>
              <a:ext uri="{FF2B5EF4-FFF2-40B4-BE49-F238E27FC236}">
                <a16:creationId xmlns:a16="http://schemas.microsoft.com/office/drawing/2014/main" id="{1F034635-194D-430D-A7AD-B640275D355F}"/>
              </a:ext>
            </a:extLst>
          </p:cNvPr>
          <p:cNvSpPr>
            <a:spLocks noGrp="1" noChangeArrowheads="1"/>
          </p:cNvSpPr>
          <p:nvPr>
            <p:ph idx="1"/>
          </p:nvPr>
        </p:nvSpPr>
        <p:spPr>
          <a:xfrm>
            <a:off x="277018" y="981075"/>
            <a:ext cx="8589963" cy="5111750"/>
          </a:xfrm>
        </p:spPr>
        <p:txBody>
          <a:bodyPr/>
          <a:lstStyle/>
          <a:p>
            <a:pPr algn="just">
              <a:lnSpc>
                <a:spcPct val="150000"/>
              </a:lnSpc>
              <a:spcBef>
                <a:spcPct val="0"/>
              </a:spcBef>
            </a:pPr>
            <a:r>
              <a:rPr lang="he-IL" altLang="he-IL" sz="2200" dirty="0">
                <a:latin typeface="David" panose="020E0502060401010101" pitchFamily="34" charset="-79"/>
                <a:cs typeface="David" panose="020E0502060401010101" pitchFamily="34" charset="-79"/>
              </a:rPr>
              <a:t>לפי דיני המס בישראל ה- </a:t>
            </a:r>
            <a:r>
              <a:rPr lang="en-US" altLang="he-IL" sz="2200" dirty="0">
                <a:latin typeface="David" panose="020E0502060401010101" pitchFamily="34" charset="-79"/>
                <a:cs typeface="David" panose="020E0502060401010101" pitchFamily="34" charset="-79"/>
              </a:rPr>
              <a:t>L.L.C</a:t>
            </a:r>
            <a:r>
              <a:rPr lang="he-IL" altLang="he-IL" sz="2200" dirty="0">
                <a:latin typeface="David" panose="020E0502060401010101" pitchFamily="34" charset="-79"/>
                <a:cs typeface="David" panose="020E0502060401010101" pitchFamily="34" charset="-79"/>
              </a:rPr>
              <a:t> מוגדרת כחברה </a:t>
            </a:r>
            <a:r>
              <a:rPr lang="he-IL" altLang="he-IL" sz="2200" u="sng" dirty="0">
                <a:latin typeface="David" panose="020E0502060401010101" pitchFamily="34" charset="-79"/>
                <a:cs typeface="David" panose="020E0502060401010101" pitchFamily="34" charset="-79"/>
              </a:rPr>
              <a:t>אטומה</a:t>
            </a:r>
            <a:r>
              <a:rPr lang="he-IL" altLang="he-IL" sz="2200" dirty="0">
                <a:latin typeface="David" panose="020E0502060401010101" pitchFamily="34" charset="-79"/>
                <a:cs typeface="David" panose="020E0502060401010101" pitchFamily="34" charset="-79"/>
              </a:rPr>
              <a:t> כמו כל חברה אחרת.</a:t>
            </a:r>
          </a:p>
          <a:p>
            <a:pPr algn="just">
              <a:lnSpc>
                <a:spcPct val="150000"/>
              </a:lnSpc>
              <a:spcBef>
                <a:spcPct val="0"/>
              </a:spcBef>
            </a:pPr>
            <a:r>
              <a:rPr lang="he-IL" altLang="he-IL" sz="2200" dirty="0">
                <a:latin typeface="David" panose="020E0502060401010101" pitchFamily="34" charset="-79"/>
                <a:cs typeface="David" panose="020E0502060401010101" pitchFamily="34" charset="-79"/>
              </a:rPr>
              <a:t>משכך, נוצרת </a:t>
            </a:r>
            <a:r>
              <a:rPr lang="he-IL" altLang="he-IL" sz="2200" b="1" dirty="0">
                <a:latin typeface="David" panose="020E0502060401010101" pitchFamily="34" charset="-79"/>
                <a:cs typeface="David" panose="020E0502060401010101" pitchFamily="34" charset="-79"/>
              </a:rPr>
              <a:t>בעיית כפל מס </a:t>
            </a:r>
            <a:r>
              <a:rPr lang="he-IL" altLang="he-IL" sz="2200" dirty="0">
                <a:latin typeface="David" panose="020E0502060401010101" pitchFamily="34" charset="-79"/>
                <a:cs typeface="David" panose="020E0502060401010101" pitchFamily="34" charset="-79"/>
              </a:rPr>
              <a:t>- בארה"ב ההכנסות ותשלומי המס מיוחסים </a:t>
            </a:r>
            <a:r>
              <a:rPr lang="he-IL" altLang="he-IL" sz="2200" u="sng" dirty="0">
                <a:latin typeface="David" panose="020E0502060401010101" pitchFamily="34" charset="-79"/>
                <a:cs typeface="David" panose="020E0502060401010101" pitchFamily="34" charset="-79"/>
              </a:rPr>
              <a:t>לבעל המניות</a:t>
            </a:r>
            <a:r>
              <a:rPr lang="he-IL" altLang="he-IL" sz="2200" dirty="0">
                <a:latin typeface="David" panose="020E0502060401010101" pitchFamily="34" charset="-79"/>
                <a:cs typeface="David" panose="020E0502060401010101" pitchFamily="34" charset="-79"/>
              </a:rPr>
              <a:t> ואילו בישראל הם מיוחסים </a:t>
            </a:r>
            <a:r>
              <a:rPr lang="he-IL" altLang="he-IL" sz="2200" u="sng" dirty="0">
                <a:latin typeface="David" panose="020E0502060401010101" pitchFamily="34" charset="-79"/>
                <a:cs typeface="David" panose="020E0502060401010101" pitchFamily="34" charset="-79"/>
              </a:rPr>
              <a:t>ל- </a:t>
            </a:r>
            <a:r>
              <a:rPr lang="en-US" altLang="he-IL" sz="2200" u="sng" dirty="0">
                <a:latin typeface="David" panose="020E0502060401010101" pitchFamily="34" charset="-79"/>
                <a:cs typeface="David" panose="020E0502060401010101" pitchFamily="34" charset="-79"/>
              </a:rPr>
              <a:t>L.L.C</a:t>
            </a:r>
            <a:r>
              <a:rPr lang="he-IL" altLang="he-IL" sz="2200" dirty="0">
                <a:latin typeface="David" panose="020E0502060401010101" pitchFamily="34" charset="-79"/>
                <a:cs typeface="David" panose="020E0502060401010101" pitchFamily="34" charset="-79"/>
              </a:rPr>
              <a:t> כמס חברות.</a:t>
            </a:r>
          </a:p>
          <a:p>
            <a:pPr algn="just">
              <a:lnSpc>
                <a:spcPct val="150000"/>
              </a:lnSpc>
              <a:spcBef>
                <a:spcPct val="0"/>
              </a:spcBef>
            </a:pPr>
            <a:r>
              <a:rPr lang="he-IL" altLang="he-IL" sz="2200" dirty="0">
                <a:latin typeface="David" panose="020E0502060401010101" pitchFamily="34" charset="-79"/>
                <a:cs typeface="David" panose="020E0502060401010101" pitchFamily="34" charset="-79"/>
              </a:rPr>
              <a:t>לכן, כברירת מחדל, רשויות המס בישראל מסווגות את ההכנסה מה- </a:t>
            </a:r>
            <a:r>
              <a:rPr lang="en-US" altLang="he-IL" sz="2200" dirty="0">
                <a:latin typeface="David" panose="020E0502060401010101" pitchFamily="34" charset="-79"/>
                <a:cs typeface="David" panose="020E0502060401010101" pitchFamily="34" charset="-79"/>
              </a:rPr>
              <a:t>L.L.C</a:t>
            </a:r>
            <a:r>
              <a:rPr lang="he-IL" altLang="he-IL" sz="2200" dirty="0">
                <a:latin typeface="David" panose="020E0502060401010101" pitchFamily="34" charset="-79"/>
                <a:cs typeface="David" panose="020E0502060401010101" pitchFamily="34" charset="-79"/>
              </a:rPr>
              <a:t> בידי היחיד כחלוקת דיבידנד ללא מתן זיכוי בגין המס הזר ששילם היחיד בארה"ב (מפני שלשיטת רשויות המס בישראל, מדובר במס חברות).</a:t>
            </a:r>
          </a:p>
        </p:txBody>
      </p:sp>
      <p:sp>
        <p:nvSpPr>
          <p:cNvPr id="45060" name="Slide Number Placeholder 3">
            <a:extLst>
              <a:ext uri="{FF2B5EF4-FFF2-40B4-BE49-F238E27FC236}">
                <a16:creationId xmlns:a16="http://schemas.microsoft.com/office/drawing/2014/main" id="{6932CE91-47DD-4681-96E2-356A57E8743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0306D4D-41A9-493E-AB0E-AFCB5810F5E5}" type="slidenum">
              <a:rPr lang="he-IL" altLang="he-IL" sz="1400" smtClean="0"/>
              <a:pPr algn="l">
                <a:spcBef>
                  <a:spcPct val="0"/>
                </a:spcBef>
                <a:buFontTx/>
                <a:buNone/>
              </a:pPr>
              <a:t>54</a:t>
            </a:fld>
            <a:endParaRPr lang="en-US" altLang="he-IL" sz="1400"/>
          </a:p>
        </p:txBody>
      </p:sp>
    </p:spTree>
    <p:extLst>
      <p:ext uri="{BB962C8B-B14F-4D97-AF65-F5344CB8AC3E}">
        <p14:creationId xmlns:p14="http://schemas.microsoft.com/office/powerpoint/2010/main" val="32843874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F771190A-1AF0-4006-A782-7F5894CE2205}"/>
              </a:ext>
            </a:extLst>
          </p:cNvPr>
          <p:cNvSpPr>
            <a:spLocks noGrp="1" noChangeArrowheads="1"/>
          </p:cNvSpPr>
          <p:nvPr>
            <p:ph type="title"/>
          </p:nvPr>
        </p:nvSpPr>
        <p:spPr>
          <a:xfrm>
            <a:off x="179388" y="0"/>
            <a:ext cx="8805862" cy="765175"/>
          </a:xfrm>
        </p:spPr>
        <p:txBody>
          <a:bodyPr/>
          <a:lstStyle/>
          <a:p>
            <a:r>
              <a:rPr lang="en-US" altLang="he-IL" sz="3600" b="1" dirty="0">
                <a:latin typeface="David" panose="020E0502060401010101" pitchFamily="34" charset="-79"/>
                <a:cs typeface="David" panose="020E0502060401010101" pitchFamily="34" charset="-79"/>
              </a:rPr>
              <a:t>L.L.C</a:t>
            </a:r>
            <a:r>
              <a:rPr lang="he-IL" altLang="he-IL" sz="3600" b="1" dirty="0">
                <a:latin typeface="David" panose="020E0502060401010101" pitchFamily="34" charset="-79"/>
                <a:cs typeface="David" panose="020E0502060401010101" pitchFamily="34" charset="-79"/>
              </a:rPr>
              <a:t> - הדין הישראלי - המשך</a:t>
            </a:r>
            <a:endParaRPr lang="he-IL" altLang="he-IL" sz="3600" dirty="0">
              <a:latin typeface="David" panose="020E0502060401010101" pitchFamily="34" charset="-79"/>
              <a:cs typeface="David" panose="020E0502060401010101" pitchFamily="34" charset="-79"/>
            </a:endParaRPr>
          </a:p>
        </p:txBody>
      </p:sp>
      <p:sp>
        <p:nvSpPr>
          <p:cNvPr id="46083" name="Content Placeholder 2">
            <a:extLst>
              <a:ext uri="{FF2B5EF4-FFF2-40B4-BE49-F238E27FC236}">
                <a16:creationId xmlns:a16="http://schemas.microsoft.com/office/drawing/2014/main" id="{E17B8504-5CA2-4093-BDA2-11FB2414C852}"/>
              </a:ext>
            </a:extLst>
          </p:cNvPr>
          <p:cNvSpPr>
            <a:spLocks noGrp="1" noChangeArrowheads="1"/>
          </p:cNvSpPr>
          <p:nvPr>
            <p:ph idx="1"/>
          </p:nvPr>
        </p:nvSpPr>
        <p:spPr>
          <a:xfrm>
            <a:off x="250825" y="765175"/>
            <a:ext cx="8589963" cy="5111750"/>
          </a:xfrm>
        </p:spPr>
        <p:txBody>
          <a:bodyPr/>
          <a:lstStyle/>
          <a:p>
            <a:pPr marL="0" indent="0" algn="just">
              <a:lnSpc>
                <a:spcPct val="150000"/>
              </a:lnSpc>
              <a:spcBef>
                <a:spcPct val="0"/>
              </a:spcBef>
              <a:buFontTx/>
              <a:buNone/>
            </a:pPr>
            <a:r>
              <a:rPr lang="he-IL" altLang="he-IL" sz="2400" u="sng" dirty="0">
                <a:latin typeface="David" panose="020E0502060401010101" pitchFamily="34" charset="-79"/>
                <a:cs typeface="David" panose="020E0502060401010101" pitchFamily="34" charset="-79"/>
              </a:rPr>
              <a:t>הפתרון</a:t>
            </a:r>
            <a:r>
              <a:rPr lang="he-IL" altLang="he-IL" sz="2400" dirty="0">
                <a:latin typeface="David" panose="020E0502060401010101" pitchFamily="34" charset="-79"/>
                <a:cs typeface="David" panose="020E0502060401010101" pitchFamily="34" charset="-79"/>
              </a:rPr>
              <a:t>:</a:t>
            </a:r>
          </a:p>
          <a:p>
            <a:pPr marL="0" indent="0" algn="just">
              <a:lnSpc>
                <a:spcPct val="150000"/>
              </a:lnSpc>
              <a:spcBef>
                <a:spcPct val="0"/>
              </a:spcBef>
              <a:buFontTx/>
              <a:buNone/>
            </a:pPr>
            <a:r>
              <a:rPr lang="he-IL" altLang="he-IL" sz="2200" dirty="0">
                <a:latin typeface="David" panose="020E0502060401010101" pitchFamily="34" charset="-79"/>
                <a:cs typeface="David" panose="020E0502060401010101" pitchFamily="34" charset="-79"/>
              </a:rPr>
              <a:t>הפעלת חוזר מס הכנסה (5/2004) המאפשר לבעלי מניות </a:t>
            </a:r>
            <a:r>
              <a:rPr lang="he-IL" altLang="he-IL" sz="2200" u="sng" dirty="0">
                <a:latin typeface="David" panose="020E0502060401010101" pitchFamily="34" charset="-79"/>
                <a:cs typeface="David" panose="020E0502060401010101" pitchFamily="34" charset="-79"/>
              </a:rPr>
              <a:t>להשקיף</a:t>
            </a:r>
            <a:r>
              <a:rPr lang="he-IL" altLang="he-IL" sz="2200" dirty="0">
                <a:latin typeface="David" panose="020E0502060401010101" pitchFamily="34" charset="-79"/>
                <a:cs typeface="David" panose="020E0502060401010101" pitchFamily="34" charset="-79"/>
              </a:rPr>
              <a:t> את ה- </a:t>
            </a:r>
            <a:r>
              <a:rPr lang="en-US" altLang="he-IL" sz="2200" dirty="0">
                <a:latin typeface="David" panose="020E0502060401010101" pitchFamily="34" charset="-79"/>
                <a:cs typeface="David" panose="020E0502060401010101" pitchFamily="34" charset="-79"/>
              </a:rPr>
              <a:t>L.L.C</a:t>
            </a:r>
            <a:r>
              <a:rPr lang="he-IL" altLang="he-IL" sz="2200" dirty="0">
                <a:latin typeface="David" panose="020E0502060401010101" pitchFamily="34" charset="-79"/>
                <a:cs typeface="David" panose="020E0502060401010101" pitchFamily="34" charset="-79"/>
              </a:rPr>
              <a:t> לצורך הזיכוי ממס זר.</a:t>
            </a:r>
          </a:p>
          <a:p>
            <a:pPr marL="0" indent="0" algn="just">
              <a:lnSpc>
                <a:spcPct val="150000"/>
              </a:lnSpc>
              <a:spcBef>
                <a:spcPct val="0"/>
              </a:spcBef>
              <a:buFontTx/>
              <a:buNone/>
            </a:pPr>
            <a:r>
              <a:rPr lang="he-IL" altLang="he-IL" sz="2200" dirty="0">
                <a:latin typeface="David" panose="020E0502060401010101" pitchFamily="34" charset="-79"/>
                <a:cs typeface="David" panose="020E0502060401010101" pitchFamily="34" charset="-79"/>
              </a:rPr>
              <a:t>בחירה בהשקפת </a:t>
            </a:r>
            <a:r>
              <a:rPr lang="en-US" altLang="he-IL" sz="2200" dirty="0">
                <a:latin typeface="David" panose="020E0502060401010101" pitchFamily="34" charset="-79"/>
                <a:cs typeface="David" panose="020E0502060401010101" pitchFamily="34" charset="-79"/>
              </a:rPr>
              <a:t>L.L.C</a:t>
            </a:r>
            <a:r>
              <a:rPr lang="he-IL" altLang="he-IL" sz="2200" dirty="0">
                <a:latin typeface="David" panose="020E0502060401010101" pitchFamily="34" charset="-79"/>
                <a:cs typeface="David" panose="020E0502060401010101" pitchFamily="34" charset="-79"/>
              </a:rPr>
              <a:t> יעשה באמצעות דיווח בטופס 150 </a:t>
            </a:r>
            <a:r>
              <a:rPr lang="he-IL" altLang="he-IL" sz="2200" u="sng" dirty="0">
                <a:latin typeface="David" panose="020E0502060401010101" pitchFamily="34" charset="-79"/>
                <a:cs typeface="David" panose="020E0502060401010101" pitchFamily="34" charset="-79"/>
              </a:rPr>
              <a:t>הראשון</a:t>
            </a:r>
            <a:r>
              <a:rPr lang="he-IL" altLang="he-IL" sz="2200" dirty="0">
                <a:latin typeface="David" panose="020E0502060401010101" pitchFamily="34" charset="-79"/>
                <a:cs typeface="David" panose="020E0502060401010101" pitchFamily="34" charset="-79"/>
              </a:rPr>
              <a:t> שיוגש לאחר רכישת המניות של ה- </a:t>
            </a:r>
            <a:r>
              <a:rPr lang="en-US" altLang="he-IL" sz="2200" dirty="0">
                <a:latin typeface="David" panose="020E0502060401010101" pitchFamily="34" charset="-79"/>
                <a:cs typeface="David" panose="020E0502060401010101" pitchFamily="34" charset="-79"/>
              </a:rPr>
              <a:t>L.L.C</a:t>
            </a:r>
            <a:r>
              <a:rPr lang="he-IL" altLang="he-IL" sz="2200" dirty="0">
                <a:latin typeface="David" panose="020E0502060401010101" pitchFamily="34" charset="-79"/>
                <a:cs typeface="David" panose="020E0502060401010101" pitchFamily="34" charset="-79"/>
              </a:rPr>
              <a:t> בידי בעל המניות </a:t>
            </a:r>
            <a:r>
              <a:rPr lang="he-IL" altLang="he-IL" sz="2000" dirty="0">
                <a:latin typeface="David" panose="020E0502060401010101" pitchFamily="34" charset="-79"/>
                <a:cs typeface="David" panose="020E0502060401010101" pitchFamily="34" charset="-79"/>
              </a:rPr>
              <a:t>(ראו הנחיות בסוף המצגת)</a:t>
            </a:r>
            <a:r>
              <a:rPr lang="he-IL" altLang="he-IL" sz="2200" dirty="0">
                <a:latin typeface="David" panose="020E0502060401010101" pitchFamily="34" charset="-79"/>
                <a:cs typeface="David" panose="020E0502060401010101" pitchFamily="34" charset="-79"/>
              </a:rPr>
              <a:t>.</a:t>
            </a:r>
          </a:p>
          <a:p>
            <a:pPr marL="0" indent="0" algn="just">
              <a:lnSpc>
                <a:spcPct val="150000"/>
              </a:lnSpc>
              <a:spcBef>
                <a:spcPct val="0"/>
              </a:spcBef>
              <a:buFontTx/>
              <a:buNone/>
            </a:pPr>
            <a:endParaRPr lang="he-IL" altLang="he-IL" sz="2200" dirty="0">
              <a:latin typeface="David" panose="020E0502060401010101" pitchFamily="34" charset="-79"/>
              <a:cs typeface="David" panose="020E0502060401010101" pitchFamily="34" charset="-79"/>
            </a:endParaRPr>
          </a:p>
          <a:p>
            <a:pPr marL="0" indent="0" algn="just">
              <a:lnSpc>
                <a:spcPct val="150000"/>
              </a:lnSpc>
              <a:spcBef>
                <a:spcPct val="0"/>
              </a:spcBef>
              <a:buNone/>
            </a:pPr>
            <a:r>
              <a:rPr lang="he-IL" altLang="he-IL" sz="2400" b="1" dirty="0">
                <a:latin typeface="David" panose="020E0502060401010101" pitchFamily="34" charset="-79"/>
                <a:cs typeface="David" panose="020E0502060401010101" pitchFamily="34" charset="-79"/>
              </a:rPr>
              <a:t>הערה - לאחר בחירה בהשקפת </a:t>
            </a:r>
            <a:r>
              <a:rPr lang="en-US" altLang="he-IL" sz="2400" b="1" dirty="0">
                <a:latin typeface="David" panose="020E0502060401010101" pitchFamily="34" charset="-79"/>
                <a:cs typeface="David" panose="020E0502060401010101" pitchFamily="34" charset="-79"/>
              </a:rPr>
              <a:t>L.L.C</a:t>
            </a:r>
            <a:r>
              <a:rPr lang="he-IL" altLang="he-IL" sz="2400" b="1" dirty="0">
                <a:latin typeface="David" panose="020E0502060401010101" pitchFamily="34" charset="-79"/>
                <a:cs typeface="David" panose="020E0502060401010101" pitchFamily="34" charset="-79"/>
              </a:rPr>
              <a:t> לא ניתן לחזור ו"לאטום" את החברה.</a:t>
            </a:r>
          </a:p>
          <a:p>
            <a:pPr marL="0" indent="0" algn="just">
              <a:lnSpc>
                <a:spcPct val="150000"/>
              </a:lnSpc>
              <a:spcBef>
                <a:spcPct val="0"/>
              </a:spcBef>
              <a:buFontTx/>
              <a:buNone/>
            </a:pPr>
            <a:endParaRPr lang="he-IL" altLang="he-IL" sz="2200" dirty="0">
              <a:latin typeface="David" panose="020E0502060401010101" pitchFamily="34" charset="-79"/>
              <a:cs typeface="David" panose="020E0502060401010101" pitchFamily="34" charset="-79"/>
            </a:endParaRPr>
          </a:p>
          <a:p>
            <a:pPr marL="0" indent="0" algn="just">
              <a:lnSpc>
                <a:spcPct val="150000"/>
              </a:lnSpc>
              <a:spcBef>
                <a:spcPct val="0"/>
              </a:spcBef>
              <a:buFontTx/>
              <a:buNone/>
            </a:pPr>
            <a:endParaRPr lang="he-IL" altLang="he-IL" sz="2200" b="1" u="sng" dirty="0">
              <a:latin typeface="David" panose="020E0502060401010101" pitchFamily="34" charset="-79"/>
              <a:cs typeface="David" panose="020E0502060401010101" pitchFamily="34" charset="-79"/>
            </a:endParaRPr>
          </a:p>
        </p:txBody>
      </p:sp>
      <p:sp>
        <p:nvSpPr>
          <p:cNvPr id="46084" name="Slide Number Placeholder 3">
            <a:extLst>
              <a:ext uri="{FF2B5EF4-FFF2-40B4-BE49-F238E27FC236}">
                <a16:creationId xmlns:a16="http://schemas.microsoft.com/office/drawing/2014/main" id="{CAE42E6B-3F8B-45F9-ADB8-F940936312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F35A61E-801D-4001-8B42-AF285562C153}" type="slidenum">
              <a:rPr lang="he-IL" altLang="he-IL" sz="1400" smtClean="0"/>
              <a:pPr algn="l">
                <a:spcBef>
                  <a:spcPct val="0"/>
                </a:spcBef>
                <a:buFontTx/>
                <a:buNone/>
              </a:pPr>
              <a:t>55</a:t>
            </a:fld>
            <a:endParaRPr lang="en-US" altLang="he-IL" sz="1400"/>
          </a:p>
        </p:txBody>
      </p:sp>
    </p:spTree>
    <p:extLst>
      <p:ext uri="{BB962C8B-B14F-4D97-AF65-F5344CB8AC3E}">
        <p14:creationId xmlns:p14="http://schemas.microsoft.com/office/powerpoint/2010/main" val="37364375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F771190A-1AF0-4006-A782-7F5894CE2205}"/>
              </a:ext>
            </a:extLst>
          </p:cNvPr>
          <p:cNvSpPr>
            <a:spLocks noGrp="1" noChangeArrowheads="1"/>
          </p:cNvSpPr>
          <p:nvPr>
            <p:ph type="title"/>
          </p:nvPr>
        </p:nvSpPr>
        <p:spPr>
          <a:xfrm>
            <a:off x="179388" y="0"/>
            <a:ext cx="8805862" cy="765175"/>
          </a:xfrm>
        </p:spPr>
        <p:txBody>
          <a:bodyPr/>
          <a:lstStyle/>
          <a:p>
            <a:r>
              <a:rPr lang="en-US" altLang="he-IL" sz="3600" b="1" dirty="0">
                <a:latin typeface="David" panose="020E0502060401010101" pitchFamily="34" charset="-79"/>
                <a:cs typeface="David" panose="020E0502060401010101" pitchFamily="34" charset="-79"/>
              </a:rPr>
              <a:t>L.L.C</a:t>
            </a:r>
            <a:r>
              <a:rPr lang="he-IL" altLang="he-IL" sz="3600" b="1" dirty="0">
                <a:latin typeface="David" panose="020E0502060401010101" pitchFamily="34" charset="-79"/>
                <a:cs typeface="David" panose="020E0502060401010101" pitchFamily="34" charset="-79"/>
              </a:rPr>
              <a:t> - שקופה</a:t>
            </a:r>
            <a:endParaRPr lang="he-IL" altLang="he-IL" sz="3600" dirty="0">
              <a:latin typeface="David" panose="020E0502060401010101" pitchFamily="34" charset="-79"/>
              <a:cs typeface="David" panose="020E0502060401010101" pitchFamily="34" charset="-79"/>
            </a:endParaRPr>
          </a:p>
        </p:txBody>
      </p:sp>
      <p:sp>
        <p:nvSpPr>
          <p:cNvPr id="46083" name="Content Placeholder 2">
            <a:extLst>
              <a:ext uri="{FF2B5EF4-FFF2-40B4-BE49-F238E27FC236}">
                <a16:creationId xmlns:a16="http://schemas.microsoft.com/office/drawing/2014/main" id="{E17B8504-5CA2-4093-BDA2-11FB2414C852}"/>
              </a:ext>
            </a:extLst>
          </p:cNvPr>
          <p:cNvSpPr>
            <a:spLocks noGrp="1" noChangeArrowheads="1"/>
          </p:cNvSpPr>
          <p:nvPr>
            <p:ph idx="1"/>
          </p:nvPr>
        </p:nvSpPr>
        <p:spPr>
          <a:xfrm>
            <a:off x="250825" y="765175"/>
            <a:ext cx="8589963" cy="5111750"/>
          </a:xfrm>
        </p:spPr>
        <p:txBody>
          <a:bodyPr/>
          <a:lstStyle/>
          <a:p>
            <a:pPr marL="0" indent="0" algn="just">
              <a:lnSpc>
                <a:spcPct val="150000"/>
              </a:lnSpc>
              <a:spcBef>
                <a:spcPct val="0"/>
              </a:spcBef>
              <a:buFontTx/>
              <a:buNone/>
            </a:pPr>
            <a:r>
              <a:rPr lang="he-IL" altLang="he-IL" sz="2400" b="1" u="sng" dirty="0">
                <a:latin typeface="David" panose="020E0502060401010101" pitchFamily="34" charset="-79"/>
                <a:cs typeface="David" panose="020E0502060401010101" pitchFamily="34" charset="-79"/>
              </a:rPr>
              <a:t>השקפת </a:t>
            </a:r>
            <a:r>
              <a:rPr lang="en-US" altLang="he-IL" sz="2400" b="1" u="sng" dirty="0">
                <a:latin typeface="David" panose="020E0502060401010101" pitchFamily="34" charset="-79"/>
                <a:cs typeface="David" panose="020E0502060401010101" pitchFamily="34" charset="-79"/>
              </a:rPr>
              <a:t>L.L.C</a:t>
            </a:r>
            <a:r>
              <a:rPr lang="he-IL" altLang="he-IL" sz="2400" b="1" u="sng" dirty="0">
                <a:latin typeface="David" panose="020E0502060401010101" pitchFamily="34" charset="-79"/>
                <a:cs typeface="David" panose="020E0502060401010101" pitchFamily="34" charset="-79"/>
              </a:rPr>
              <a:t> - דגשים</a:t>
            </a:r>
          </a:p>
          <a:p>
            <a:pPr algn="just">
              <a:lnSpc>
                <a:spcPct val="150000"/>
              </a:lnSpc>
              <a:spcBef>
                <a:spcPct val="0"/>
              </a:spcBef>
            </a:pPr>
            <a:r>
              <a:rPr lang="he-IL" sz="1900" dirty="0">
                <a:latin typeface="David" panose="020E0502060401010101" pitchFamily="34" charset="-79"/>
                <a:cs typeface="David" panose="020E0502060401010101" pitchFamily="34" charset="-79"/>
              </a:rPr>
              <a:t>לאחר ההשקפה היחיד יכול לקזז את המס ששולם בארה"ב מהמס אותו ישלם בישראל.</a:t>
            </a:r>
            <a:endParaRPr lang="he-IL" altLang="he-IL" sz="1900" dirty="0">
              <a:latin typeface="David" panose="020E0502060401010101" pitchFamily="34" charset="-79"/>
              <a:cs typeface="David" panose="020E0502060401010101" pitchFamily="34" charset="-79"/>
            </a:endParaRPr>
          </a:p>
          <a:p>
            <a:pPr algn="just">
              <a:lnSpc>
                <a:spcPct val="150000"/>
              </a:lnSpc>
              <a:spcBef>
                <a:spcPct val="0"/>
              </a:spcBef>
            </a:pPr>
            <a:r>
              <a:rPr lang="he-IL" sz="1900" dirty="0">
                <a:latin typeface="David" panose="020E0502060401010101" pitchFamily="34" charset="-79"/>
                <a:cs typeface="David" panose="020E0502060401010101" pitchFamily="34" charset="-79"/>
              </a:rPr>
              <a:t>מועד חבות המס מתרחש בעת היווצרות הרווחים ב- </a:t>
            </a:r>
            <a:r>
              <a:rPr lang="en-US" sz="1900" dirty="0">
                <a:latin typeface="David" panose="020E0502060401010101" pitchFamily="34" charset="-79"/>
                <a:cs typeface="David" panose="020E0502060401010101" pitchFamily="34" charset="-79"/>
              </a:rPr>
              <a:t>L.L.C</a:t>
            </a:r>
            <a:r>
              <a:rPr lang="he-IL" sz="1900" dirty="0">
                <a:latin typeface="David" panose="020E0502060401010101" pitchFamily="34" charset="-79"/>
                <a:cs typeface="David" panose="020E0502060401010101" pitchFamily="34" charset="-79"/>
              </a:rPr>
              <a:t> ללא תלות במשיכת הכספים בפועל על ידי היחיד.</a:t>
            </a:r>
          </a:p>
          <a:p>
            <a:pPr algn="just">
              <a:lnSpc>
                <a:spcPct val="150000"/>
              </a:lnSpc>
              <a:spcBef>
                <a:spcPct val="0"/>
              </a:spcBef>
            </a:pPr>
            <a:r>
              <a:rPr lang="he-IL" sz="1900" dirty="0">
                <a:latin typeface="David" panose="020E0502060401010101" pitchFamily="34" charset="-79"/>
                <a:cs typeface="David" panose="020E0502060401010101" pitchFamily="34" charset="-79"/>
              </a:rPr>
              <a:t>יש להתאים את הרווח של ה- </a:t>
            </a:r>
            <a:r>
              <a:rPr lang="en-US" sz="1900" dirty="0">
                <a:latin typeface="David" panose="020E0502060401010101" pitchFamily="34" charset="-79"/>
                <a:cs typeface="David" panose="020E0502060401010101" pitchFamily="34" charset="-79"/>
              </a:rPr>
              <a:t>L.L.C</a:t>
            </a:r>
            <a:r>
              <a:rPr lang="he-IL" sz="1900" dirty="0">
                <a:latin typeface="David" panose="020E0502060401010101" pitchFamily="34" charset="-79"/>
                <a:cs typeface="David" panose="020E0502060401010101" pitchFamily="34" charset="-79"/>
              </a:rPr>
              <a:t> לדיני המס בישראל, לדוגמא התאמת שיעור הפחת על פי תקנות הפחת (תקנות מס הכנסה (פחת), 1941).</a:t>
            </a:r>
          </a:p>
          <a:p>
            <a:pPr algn="just">
              <a:lnSpc>
                <a:spcPct val="150000"/>
              </a:lnSpc>
              <a:spcBef>
                <a:spcPct val="0"/>
              </a:spcBef>
            </a:pPr>
            <a:r>
              <a:rPr lang="he-IL" altLang="he-IL" sz="1900" dirty="0">
                <a:latin typeface="David" panose="020E0502060401010101" pitchFamily="34" charset="-79"/>
                <a:cs typeface="David" panose="020E0502060401010101" pitchFamily="34" charset="-79"/>
              </a:rPr>
              <a:t>רווחי ה- </a:t>
            </a:r>
            <a:r>
              <a:rPr lang="en-US" altLang="he-IL" sz="1900" dirty="0">
                <a:latin typeface="David" panose="020E0502060401010101" pitchFamily="34" charset="-79"/>
                <a:cs typeface="David" panose="020E0502060401010101" pitchFamily="34" charset="-79"/>
              </a:rPr>
              <a:t>L.L.C</a:t>
            </a:r>
            <a:r>
              <a:rPr lang="he-IL" altLang="he-IL" sz="1900" dirty="0">
                <a:latin typeface="David" panose="020E0502060401010101" pitchFamily="34" charset="-79"/>
                <a:cs typeface="David" panose="020E0502060401010101" pitchFamily="34" charset="-79"/>
              </a:rPr>
              <a:t> </a:t>
            </a:r>
            <a:r>
              <a:rPr lang="he-IL" altLang="he-IL" sz="1900" u="sng" dirty="0">
                <a:latin typeface="David" panose="020E0502060401010101" pitchFamily="34" charset="-79"/>
                <a:cs typeface="David" panose="020E0502060401010101" pitchFamily="34" charset="-79"/>
              </a:rPr>
              <a:t>פטורים</a:t>
            </a:r>
            <a:r>
              <a:rPr lang="he-IL" altLang="he-IL" sz="1900" dirty="0">
                <a:latin typeface="David" panose="020E0502060401010101" pitchFamily="34" charset="-79"/>
                <a:cs typeface="David" panose="020E0502060401010101" pitchFamily="34" charset="-79"/>
              </a:rPr>
              <a:t> מתשלום דמי ביטוח לאומי, זאת על אף שרווחים אלו מיוחסים ליחיד </a:t>
            </a:r>
            <a:r>
              <a:rPr lang="he-IL" altLang="he-IL" sz="1800" dirty="0">
                <a:latin typeface="David" panose="020E0502060401010101" pitchFamily="34" charset="-79"/>
                <a:cs typeface="David" panose="020E0502060401010101" pitchFamily="34" charset="-79"/>
              </a:rPr>
              <a:t>(ראו חוזר ביטוח לאומי מיום 22.01.2017).</a:t>
            </a:r>
          </a:p>
          <a:p>
            <a:pPr algn="just">
              <a:lnSpc>
                <a:spcPct val="150000"/>
              </a:lnSpc>
              <a:spcBef>
                <a:spcPct val="0"/>
              </a:spcBef>
            </a:pPr>
            <a:r>
              <a:rPr lang="he-IL" altLang="he-IL" sz="1900" u="sng" dirty="0">
                <a:latin typeface="David" panose="020E0502060401010101" pitchFamily="34" charset="-79"/>
                <a:cs typeface="David" panose="020E0502060401010101" pitchFamily="34" charset="-79"/>
              </a:rPr>
              <a:t>הפסדי</a:t>
            </a:r>
            <a:r>
              <a:rPr lang="he-IL" altLang="he-IL" sz="1900" dirty="0">
                <a:latin typeface="David" panose="020E0502060401010101" pitchFamily="34" charset="-79"/>
                <a:cs typeface="David" panose="020E0502060401010101" pitchFamily="34" charset="-79"/>
              </a:rPr>
              <a:t> ה- </a:t>
            </a:r>
            <a:r>
              <a:rPr lang="en-US" altLang="he-IL" sz="1900" dirty="0">
                <a:latin typeface="David" panose="020E0502060401010101" pitchFamily="34" charset="-79"/>
                <a:cs typeface="David" panose="020E0502060401010101" pitchFamily="34" charset="-79"/>
              </a:rPr>
              <a:t>L.L.C</a:t>
            </a:r>
            <a:r>
              <a:rPr lang="he-IL" altLang="he-IL" sz="1900" dirty="0">
                <a:latin typeface="David" panose="020E0502060401010101" pitchFamily="34" charset="-79"/>
                <a:cs typeface="David" panose="020E0502060401010101" pitchFamily="34" charset="-79"/>
              </a:rPr>
              <a:t> אינם מיוחסים ליחיד, כך שהפסדים אלו יקוזזו רק מהכנסת ה- </a:t>
            </a:r>
            <a:r>
              <a:rPr lang="en-US" altLang="he-IL" sz="1900" dirty="0">
                <a:latin typeface="David" panose="020E0502060401010101" pitchFamily="34" charset="-79"/>
                <a:cs typeface="David" panose="020E0502060401010101" pitchFamily="34" charset="-79"/>
              </a:rPr>
              <a:t>L.L.C</a:t>
            </a:r>
            <a:r>
              <a:rPr lang="he-IL" altLang="he-IL" sz="1900" dirty="0">
                <a:latin typeface="David" panose="020E0502060401010101" pitchFamily="34" charset="-79"/>
                <a:cs typeface="David" panose="020E0502060401010101" pitchFamily="34" charset="-79"/>
              </a:rPr>
              <a:t> עצמה בשנים הבאות </a:t>
            </a:r>
            <a:r>
              <a:rPr lang="he-IL" altLang="he-IL" sz="1600" dirty="0">
                <a:latin typeface="David" panose="020E0502060401010101" pitchFamily="34" charset="-79"/>
                <a:cs typeface="David" panose="020E0502060401010101" pitchFamily="34" charset="-79"/>
              </a:rPr>
              <a:t>(ראו עמדות חייבות בדיווח 16/2016 ו- 50/2017).</a:t>
            </a:r>
          </a:p>
        </p:txBody>
      </p:sp>
      <p:sp>
        <p:nvSpPr>
          <p:cNvPr id="46084" name="Slide Number Placeholder 3">
            <a:extLst>
              <a:ext uri="{FF2B5EF4-FFF2-40B4-BE49-F238E27FC236}">
                <a16:creationId xmlns:a16="http://schemas.microsoft.com/office/drawing/2014/main" id="{CAE42E6B-3F8B-45F9-ADB8-F940936312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F35A61E-801D-4001-8B42-AF285562C153}" type="slidenum">
              <a:rPr lang="he-IL" altLang="he-IL" sz="1400" smtClean="0"/>
              <a:pPr algn="l">
                <a:spcBef>
                  <a:spcPct val="0"/>
                </a:spcBef>
                <a:buFontTx/>
                <a:buNone/>
              </a:pPr>
              <a:t>56</a:t>
            </a:fld>
            <a:endParaRPr lang="en-US" altLang="he-IL" sz="1400"/>
          </a:p>
        </p:txBody>
      </p:sp>
    </p:spTree>
    <p:extLst>
      <p:ext uri="{BB962C8B-B14F-4D97-AF65-F5344CB8AC3E}">
        <p14:creationId xmlns:p14="http://schemas.microsoft.com/office/powerpoint/2010/main" val="4667809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F771190A-1AF0-4006-A782-7F5894CE2205}"/>
              </a:ext>
            </a:extLst>
          </p:cNvPr>
          <p:cNvSpPr>
            <a:spLocks noGrp="1" noChangeArrowheads="1"/>
          </p:cNvSpPr>
          <p:nvPr>
            <p:ph type="title"/>
          </p:nvPr>
        </p:nvSpPr>
        <p:spPr>
          <a:xfrm>
            <a:off x="179388" y="0"/>
            <a:ext cx="8805862" cy="765175"/>
          </a:xfrm>
        </p:spPr>
        <p:txBody>
          <a:bodyPr/>
          <a:lstStyle/>
          <a:p>
            <a:r>
              <a:rPr lang="en-US" altLang="he-IL" sz="3600" b="1" dirty="0">
                <a:latin typeface="David" panose="020E0502060401010101" pitchFamily="34" charset="-79"/>
                <a:cs typeface="David" panose="020E0502060401010101" pitchFamily="34" charset="-79"/>
              </a:rPr>
              <a:t>L.L.C</a:t>
            </a:r>
            <a:r>
              <a:rPr lang="he-IL" altLang="he-IL" sz="3600" b="1" dirty="0">
                <a:latin typeface="David" panose="020E0502060401010101" pitchFamily="34" charset="-79"/>
                <a:cs typeface="David" panose="020E0502060401010101" pitchFamily="34" charset="-79"/>
              </a:rPr>
              <a:t> - שקופה - המשך</a:t>
            </a:r>
            <a:endParaRPr lang="he-IL" altLang="he-IL" sz="3600" dirty="0">
              <a:latin typeface="David" panose="020E0502060401010101" pitchFamily="34" charset="-79"/>
              <a:cs typeface="David" panose="020E0502060401010101" pitchFamily="34" charset="-79"/>
            </a:endParaRPr>
          </a:p>
        </p:txBody>
      </p:sp>
      <p:sp>
        <p:nvSpPr>
          <p:cNvPr id="46083" name="Content Placeholder 2">
            <a:extLst>
              <a:ext uri="{FF2B5EF4-FFF2-40B4-BE49-F238E27FC236}">
                <a16:creationId xmlns:a16="http://schemas.microsoft.com/office/drawing/2014/main" id="{E17B8504-5CA2-4093-BDA2-11FB2414C852}"/>
              </a:ext>
            </a:extLst>
          </p:cNvPr>
          <p:cNvSpPr>
            <a:spLocks noGrp="1" noChangeArrowheads="1"/>
          </p:cNvSpPr>
          <p:nvPr>
            <p:ph idx="1"/>
          </p:nvPr>
        </p:nvSpPr>
        <p:spPr>
          <a:xfrm>
            <a:off x="250825" y="765175"/>
            <a:ext cx="8589963" cy="5111750"/>
          </a:xfrm>
        </p:spPr>
        <p:txBody>
          <a:bodyPr/>
          <a:lstStyle/>
          <a:p>
            <a:pPr marL="0" indent="0" algn="just">
              <a:lnSpc>
                <a:spcPct val="150000"/>
              </a:lnSpc>
              <a:spcBef>
                <a:spcPct val="0"/>
              </a:spcBef>
              <a:buFontTx/>
              <a:buNone/>
            </a:pPr>
            <a:r>
              <a:rPr lang="he-IL" altLang="he-IL" sz="2400" b="1" u="sng" dirty="0">
                <a:latin typeface="David" panose="020E0502060401010101" pitchFamily="34" charset="-79"/>
                <a:cs typeface="David" panose="020E0502060401010101" pitchFamily="34" charset="-79"/>
              </a:rPr>
              <a:t>השקפת </a:t>
            </a:r>
            <a:r>
              <a:rPr lang="en-US" altLang="he-IL" sz="2400" b="1" u="sng" dirty="0">
                <a:latin typeface="David" panose="020E0502060401010101" pitchFamily="34" charset="-79"/>
                <a:cs typeface="David" panose="020E0502060401010101" pitchFamily="34" charset="-79"/>
              </a:rPr>
              <a:t>L.L.C</a:t>
            </a:r>
            <a:r>
              <a:rPr lang="he-IL" altLang="he-IL" sz="2400" b="1" u="sng" dirty="0">
                <a:latin typeface="David" panose="020E0502060401010101" pitchFamily="34" charset="-79"/>
                <a:cs typeface="David" panose="020E0502060401010101" pitchFamily="34" charset="-79"/>
              </a:rPr>
              <a:t> - דגשים</a:t>
            </a:r>
          </a:p>
          <a:p>
            <a:pPr algn="just">
              <a:lnSpc>
                <a:spcPct val="150000"/>
              </a:lnSpc>
              <a:spcBef>
                <a:spcPct val="0"/>
              </a:spcBef>
            </a:pPr>
            <a:r>
              <a:rPr lang="he-IL" altLang="he-IL" sz="2000" dirty="0">
                <a:latin typeface="David" panose="020E0502060401010101" pitchFamily="34" charset="-79"/>
                <a:cs typeface="David" panose="020E0502060401010101" pitchFamily="34" charset="-79"/>
              </a:rPr>
              <a:t>הכנסות מ- </a:t>
            </a:r>
            <a:r>
              <a:rPr lang="en-US" altLang="he-IL" sz="2000" dirty="0">
                <a:latin typeface="David" panose="020E0502060401010101" pitchFamily="34" charset="-79"/>
                <a:cs typeface="David" panose="020E0502060401010101" pitchFamily="34" charset="-79"/>
              </a:rPr>
              <a:t>L.L.C</a:t>
            </a:r>
            <a:r>
              <a:rPr lang="he-IL" altLang="he-IL" sz="2000" dirty="0">
                <a:latin typeface="David" panose="020E0502060401010101" pitchFamily="34" charset="-79"/>
                <a:cs typeface="David" panose="020E0502060401010101" pitchFamily="34" charset="-79"/>
              </a:rPr>
              <a:t> </a:t>
            </a:r>
            <a:r>
              <a:rPr lang="he-IL" altLang="he-IL" sz="2000" u="sng" dirty="0">
                <a:latin typeface="David" panose="020E0502060401010101" pitchFamily="34" charset="-79"/>
                <a:cs typeface="David" panose="020E0502060401010101" pitchFamily="34" charset="-79"/>
              </a:rPr>
              <a:t>שקופה</a:t>
            </a:r>
            <a:r>
              <a:rPr lang="he-IL" altLang="he-IL" sz="2000" dirty="0">
                <a:latin typeface="David" panose="020E0502060401010101" pitchFamily="34" charset="-79"/>
                <a:cs typeface="David" panose="020E0502060401010101" pitchFamily="34" charset="-79"/>
              </a:rPr>
              <a:t>, מהשכרת מקרקעין וריבית </a:t>
            </a:r>
            <a:r>
              <a:rPr lang="he-IL" altLang="he-IL" sz="2000" dirty="0" err="1">
                <a:latin typeface="David" panose="020E0502060401010101" pitchFamily="34" charset="-79"/>
                <a:cs typeface="David" panose="020E0502060401010101" pitchFamily="34" charset="-79"/>
              </a:rPr>
              <a:t>ימוסו</a:t>
            </a:r>
            <a:r>
              <a:rPr lang="he-IL" altLang="he-IL" sz="2000" dirty="0">
                <a:latin typeface="David" panose="020E0502060401010101" pitchFamily="34" charset="-79"/>
                <a:cs typeface="David" panose="020E0502060401010101" pitchFamily="34" charset="-79"/>
              </a:rPr>
              <a:t> בשיעור מס </a:t>
            </a:r>
            <a:r>
              <a:rPr lang="he-IL" altLang="he-IL" sz="2000" u="sng" dirty="0">
                <a:latin typeface="David" panose="020E0502060401010101" pitchFamily="34" charset="-79"/>
                <a:cs typeface="David" panose="020E0502060401010101" pitchFamily="34" charset="-79"/>
              </a:rPr>
              <a:t>שולי</a:t>
            </a:r>
            <a:r>
              <a:rPr lang="he-IL" altLang="he-IL" sz="2000" dirty="0">
                <a:latin typeface="David" panose="020E0502060401010101" pitchFamily="34" charset="-79"/>
                <a:cs typeface="David" panose="020E0502060401010101" pitchFamily="34" charset="-79"/>
              </a:rPr>
              <a:t> (ללא אפשרות בחירה בשיעור מס של 15% על הכנסות שכירות ומס בשיעור 25% על ריבית. ראו עמדה חייבת בדיווח 50/2017).</a:t>
            </a:r>
          </a:p>
          <a:p>
            <a:pPr algn="just">
              <a:lnSpc>
                <a:spcPct val="150000"/>
              </a:lnSpc>
              <a:spcBef>
                <a:spcPct val="0"/>
              </a:spcBef>
            </a:pPr>
            <a:r>
              <a:rPr lang="he-IL" altLang="he-IL" sz="2000" u="sng" dirty="0">
                <a:latin typeface="David" panose="020E0502060401010101" pitchFamily="34" charset="-79"/>
                <a:cs typeface="David" panose="020E0502060401010101" pitchFamily="34" charset="-79"/>
              </a:rPr>
              <a:t>הפתרון</a:t>
            </a:r>
            <a:r>
              <a:rPr lang="he-IL" altLang="he-IL" sz="2000" dirty="0">
                <a:latin typeface="David" panose="020E0502060401010101" pitchFamily="34" charset="-79"/>
                <a:cs typeface="David" panose="020E0502060401010101" pitchFamily="34" charset="-79"/>
              </a:rPr>
              <a:t>: פנייה לרשויות המס בישראל בבקשה לסווג את ה- </a:t>
            </a:r>
            <a:r>
              <a:rPr lang="en-US" altLang="he-IL" sz="2000" dirty="0">
                <a:latin typeface="David" panose="020E0502060401010101" pitchFamily="34" charset="-79"/>
                <a:cs typeface="David" panose="020E0502060401010101" pitchFamily="34" charset="-79"/>
              </a:rPr>
              <a:t>L.L.C</a:t>
            </a:r>
            <a:r>
              <a:rPr lang="he-IL" altLang="he-IL" sz="2000" dirty="0">
                <a:latin typeface="David" panose="020E0502060401010101" pitchFamily="34" charset="-79"/>
                <a:cs typeface="David" panose="020E0502060401010101" pitchFamily="34" charset="-79"/>
              </a:rPr>
              <a:t> כחברת בית בהתאם להוראות סעיף 64(ב)(5) ו-(7) לפקודה. במצב זה הכנסות השכירות </a:t>
            </a:r>
            <a:r>
              <a:rPr lang="he-IL" altLang="he-IL" sz="2000" dirty="0" err="1">
                <a:latin typeface="David" panose="020E0502060401010101" pitchFamily="34" charset="-79"/>
                <a:cs typeface="David" panose="020E0502060401010101" pitchFamily="34" charset="-79"/>
              </a:rPr>
              <a:t>תמוסנה</a:t>
            </a:r>
            <a:r>
              <a:rPr lang="he-IL" altLang="he-IL" sz="2000" dirty="0">
                <a:latin typeface="David" panose="020E0502060401010101" pitchFamily="34" charset="-79"/>
                <a:cs typeface="David" panose="020E0502060401010101" pitchFamily="34" charset="-79"/>
              </a:rPr>
              <a:t> בשיעור של 15% והריבית </a:t>
            </a:r>
            <a:r>
              <a:rPr lang="he-IL" altLang="he-IL" sz="2000" dirty="0" err="1">
                <a:latin typeface="David" panose="020E0502060401010101" pitchFamily="34" charset="-79"/>
                <a:cs typeface="David" panose="020E0502060401010101" pitchFamily="34" charset="-79"/>
              </a:rPr>
              <a:t>תמוסה</a:t>
            </a:r>
            <a:r>
              <a:rPr lang="he-IL" altLang="he-IL" sz="2000" dirty="0">
                <a:latin typeface="David" panose="020E0502060401010101" pitchFamily="34" charset="-79"/>
                <a:cs typeface="David" panose="020E0502060401010101" pitchFamily="34" charset="-79"/>
              </a:rPr>
              <a:t> בשיעור של 25%.</a:t>
            </a:r>
          </a:p>
          <a:p>
            <a:pPr marL="0" indent="0" algn="just">
              <a:lnSpc>
                <a:spcPct val="150000"/>
              </a:lnSpc>
              <a:spcBef>
                <a:spcPct val="0"/>
              </a:spcBef>
              <a:buNone/>
            </a:pPr>
            <a:endParaRPr lang="he-IL" altLang="he-IL" sz="2000" dirty="0">
              <a:latin typeface="David" panose="020E0502060401010101" pitchFamily="34" charset="-79"/>
              <a:cs typeface="David" panose="020E0502060401010101" pitchFamily="34" charset="-79"/>
            </a:endParaRPr>
          </a:p>
        </p:txBody>
      </p:sp>
      <p:sp>
        <p:nvSpPr>
          <p:cNvPr id="46084" name="Slide Number Placeholder 3">
            <a:extLst>
              <a:ext uri="{FF2B5EF4-FFF2-40B4-BE49-F238E27FC236}">
                <a16:creationId xmlns:a16="http://schemas.microsoft.com/office/drawing/2014/main" id="{CAE42E6B-3F8B-45F9-ADB8-F940936312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F35A61E-801D-4001-8B42-AF285562C153}" type="slidenum">
              <a:rPr lang="he-IL" altLang="he-IL" sz="1400" smtClean="0"/>
              <a:pPr algn="l">
                <a:spcBef>
                  <a:spcPct val="0"/>
                </a:spcBef>
                <a:buFontTx/>
                <a:buNone/>
              </a:pPr>
              <a:t>57</a:t>
            </a:fld>
            <a:endParaRPr lang="en-US" altLang="he-IL" sz="1400"/>
          </a:p>
        </p:txBody>
      </p:sp>
    </p:spTree>
    <p:extLst>
      <p:ext uri="{BB962C8B-B14F-4D97-AF65-F5344CB8AC3E}">
        <p14:creationId xmlns:p14="http://schemas.microsoft.com/office/powerpoint/2010/main" val="18408203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F771190A-1AF0-4006-A782-7F5894CE2205}"/>
              </a:ext>
            </a:extLst>
          </p:cNvPr>
          <p:cNvSpPr>
            <a:spLocks noGrp="1" noChangeArrowheads="1"/>
          </p:cNvSpPr>
          <p:nvPr>
            <p:ph type="title"/>
          </p:nvPr>
        </p:nvSpPr>
        <p:spPr>
          <a:xfrm>
            <a:off x="179388" y="0"/>
            <a:ext cx="8805862" cy="765175"/>
          </a:xfrm>
        </p:spPr>
        <p:txBody>
          <a:bodyPr/>
          <a:lstStyle/>
          <a:p>
            <a:r>
              <a:rPr lang="en-US" altLang="he-IL" sz="3600" b="1" dirty="0">
                <a:latin typeface="David" panose="020E0502060401010101" pitchFamily="34" charset="-79"/>
                <a:cs typeface="David" panose="020E0502060401010101" pitchFamily="34" charset="-79"/>
              </a:rPr>
              <a:t>L.L.C</a:t>
            </a:r>
            <a:r>
              <a:rPr lang="he-IL" altLang="he-IL" sz="3600" b="1" dirty="0">
                <a:latin typeface="David" panose="020E0502060401010101" pitchFamily="34" charset="-79"/>
                <a:cs typeface="David" panose="020E0502060401010101" pitchFamily="34" charset="-79"/>
              </a:rPr>
              <a:t> - כחברה אטומה</a:t>
            </a:r>
          </a:p>
        </p:txBody>
      </p:sp>
      <p:sp>
        <p:nvSpPr>
          <p:cNvPr id="46083" name="Content Placeholder 2">
            <a:extLst>
              <a:ext uri="{FF2B5EF4-FFF2-40B4-BE49-F238E27FC236}">
                <a16:creationId xmlns:a16="http://schemas.microsoft.com/office/drawing/2014/main" id="{E17B8504-5CA2-4093-BDA2-11FB2414C852}"/>
              </a:ext>
            </a:extLst>
          </p:cNvPr>
          <p:cNvSpPr>
            <a:spLocks noGrp="1" noChangeArrowheads="1"/>
          </p:cNvSpPr>
          <p:nvPr>
            <p:ph idx="1"/>
          </p:nvPr>
        </p:nvSpPr>
        <p:spPr>
          <a:xfrm>
            <a:off x="250825" y="765175"/>
            <a:ext cx="8589963" cy="5111750"/>
          </a:xfrm>
        </p:spPr>
        <p:txBody>
          <a:bodyPr/>
          <a:lstStyle/>
          <a:p>
            <a:pPr marL="0" indent="0" algn="just">
              <a:lnSpc>
                <a:spcPct val="150000"/>
              </a:lnSpc>
              <a:spcBef>
                <a:spcPct val="0"/>
              </a:spcBef>
              <a:buFontTx/>
              <a:buNone/>
            </a:pPr>
            <a:r>
              <a:rPr lang="en-US" altLang="he-IL" sz="2400" b="1" u="sng" dirty="0">
                <a:latin typeface="David" panose="020E0502060401010101" pitchFamily="34" charset="-79"/>
                <a:cs typeface="David" panose="020E0502060401010101" pitchFamily="34" charset="-79"/>
              </a:rPr>
              <a:t> L.L.C</a:t>
            </a:r>
            <a:r>
              <a:rPr lang="he-IL" altLang="he-IL" sz="2400" b="1" u="sng" dirty="0">
                <a:latin typeface="David" panose="020E0502060401010101" pitchFamily="34" charset="-79"/>
                <a:cs typeface="David" panose="020E0502060401010101" pitchFamily="34" charset="-79"/>
              </a:rPr>
              <a:t>"אטומה" - דגשים</a:t>
            </a:r>
          </a:p>
          <a:p>
            <a:pPr algn="just">
              <a:lnSpc>
                <a:spcPct val="150000"/>
              </a:lnSpc>
              <a:spcBef>
                <a:spcPct val="0"/>
              </a:spcBef>
            </a:pPr>
            <a:r>
              <a:rPr lang="he-IL" altLang="he-IL" sz="2200" dirty="0">
                <a:latin typeface="David" panose="020E0502060401010101" pitchFamily="34" charset="-79"/>
                <a:cs typeface="David" panose="020E0502060401010101" pitchFamily="34" charset="-79"/>
              </a:rPr>
              <a:t>ברירת המחדל היא שה- </a:t>
            </a:r>
            <a:r>
              <a:rPr lang="en-US" altLang="he-IL" sz="2200" dirty="0">
                <a:latin typeface="David" panose="020E0502060401010101" pitchFamily="34" charset="-79"/>
                <a:cs typeface="David" panose="020E0502060401010101" pitchFamily="34" charset="-79"/>
              </a:rPr>
              <a:t>L.L.C</a:t>
            </a:r>
            <a:r>
              <a:rPr lang="he-IL" altLang="he-IL" sz="2200" dirty="0">
                <a:latin typeface="David" panose="020E0502060401010101" pitchFamily="34" charset="-79"/>
                <a:cs typeface="David" panose="020E0502060401010101" pitchFamily="34" charset="-79"/>
              </a:rPr>
              <a:t> הינה חברה אטומה ביחס לדיני המס בישראל, כל עוד לא </a:t>
            </a:r>
            <a:r>
              <a:rPr lang="he-IL" altLang="he-IL" sz="2200" dirty="0" err="1">
                <a:latin typeface="David" panose="020E0502060401010101" pitchFamily="34" charset="-79"/>
                <a:cs typeface="David" panose="020E0502060401010101" pitchFamily="34" charset="-79"/>
              </a:rPr>
              <a:t>הושקפה</a:t>
            </a:r>
            <a:r>
              <a:rPr lang="he-IL" altLang="he-IL" sz="2200" dirty="0">
                <a:latin typeface="David" panose="020E0502060401010101" pitchFamily="34" charset="-79"/>
                <a:cs typeface="David" panose="020E0502060401010101" pitchFamily="34" charset="-79"/>
              </a:rPr>
              <a:t> (ראו פס"ד יעקב הראל). כלומר, במידה והיחיד לא בחר להשקיף את ה - </a:t>
            </a:r>
            <a:r>
              <a:rPr lang="en-US" altLang="he-IL" sz="2200" dirty="0">
                <a:latin typeface="David" panose="020E0502060401010101" pitchFamily="34" charset="-79"/>
                <a:cs typeface="David" panose="020E0502060401010101" pitchFamily="34" charset="-79"/>
              </a:rPr>
              <a:t>L.L.C</a:t>
            </a:r>
            <a:r>
              <a:rPr lang="he-IL" altLang="he-IL" sz="2200" dirty="0">
                <a:latin typeface="David" panose="020E0502060401010101" pitchFamily="34" charset="-79"/>
                <a:cs typeface="David" panose="020E0502060401010101" pitchFamily="34" charset="-79"/>
              </a:rPr>
              <a:t> במועד הגשת טופס 150 </a:t>
            </a:r>
            <a:r>
              <a:rPr lang="he-IL" altLang="he-IL" sz="2200" u="sng" dirty="0">
                <a:latin typeface="David" panose="020E0502060401010101" pitchFamily="34" charset="-79"/>
                <a:cs typeface="David" panose="020E0502060401010101" pitchFamily="34" charset="-79"/>
              </a:rPr>
              <a:t>הראשון</a:t>
            </a:r>
            <a:r>
              <a:rPr lang="he-IL" altLang="he-IL" sz="2200" dirty="0">
                <a:latin typeface="David" panose="020E0502060401010101" pitchFamily="34" charset="-79"/>
                <a:cs typeface="David" panose="020E0502060401010101" pitchFamily="34" charset="-79"/>
              </a:rPr>
              <a:t>, החברה תוגדר כאטומה </a:t>
            </a:r>
            <a:r>
              <a:rPr lang="he-IL" altLang="he-IL" sz="2200" u="sng" dirty="0">
                <a:latin typeface="David" panose="020E0502060401010101" pitchFamily="34" charset="-79"/>
                <a:cs typeface="David" panose="020E0502060401010101" pitchFamily="34" charset="-79"/>
              </a:rPr>
              <a:t>לתמיד</a:t>
            </a:r>
            <a:r>
              <a:rPr lang="he-IL" altLang="he-IL" sz="2200" dirty="0">
                <a:latin typeface="David" panose="020E0502060401010101" pitchFamily="34" charset="-79"/>
                <a:cs typeface="David" panose="020E0502060401010101" pitchFamily="34" charset="-79"/>
              </a:rPr>
              <a:t>.</a:t>
            </a:r>
          </a:p>
          <a:p>
            <a:pPr algn="just">
              <a:lnSpc>
                <a:spcPct val="150000"/>
              </a:lnSpc>
              <a:spcBef>
                <a:spcPct val="0"/>
              </a:spcBef>
            </a:pPr>
            <a:r>
              <a:rPr lang="he-IL" altLang="he-IL" sz="2200" dirty="0">
                <a:latin typeface="David" panose="020E0502060401010101" pitchFamily="34" charset="-79"/>
                <a:cs typeface="David" panose="020E0502060401010101" pitchFamily="34" charset="-79"/>
              </a:rPr>
              <a:t>במקרה זה, המס שישולם לרשויות המס בארה"ב יסווג בישראל כמס חברות.</a:t>
            </a:r>
          </a:p>
          <a:p>
            <a:pPr algn="just">
              <a:lnSpc>
                <a:spcPct val="150000"/>
              </a:lnSpc>
              <a:spcBef>
                <a:spcPct val="0"/>
              </a:spcBef>
            </a:pPr>
            <a:r>
              <a:rPr lang="he-IL" altLang="he-IL" sz="2200" dirty="0">
                <a:latin typeface="David" panose="020E0502060401010101" pitchFamily="34" charset="-79"/>
                <a:cs typeface="David" panose="020E0502060401010101" pitchFamily="34" charset="-79"/>
              </a:rPr>
              <a:t>עם משיכת כספים מה- </a:t>
            </a:r>
            <a:r>
              <a:rPr lang="en-US" altLang="he-IL" sz="2200" dirty="0">
                <a:latin typeface="David" panose="020E0502060401010101" pitchFamily="34" charset="-79"/>
                <a:cs typeface="David" panose="020E0502060401010101" pitchFamily="34" charset="-79"/>
              </a:rPr>
              <a:t> L.L.C</a:t>
            </a:r>
            <a:r>
              <a:rPr lang="he-IL" altLang="he-IL" sz="2200" dirty="0">
                <a:latin typeface="David" panose="020E0502060401010101" pitchFamily="34" charset="-79"/>
                <a:cs typeface="David" panose="020E0502060401010101" pitchFamily="34" charset="-79"/>
              </a:rPr>
              <a:t>על ידי בעל המניות הוא </a:t>
            </a:r>
            <a:r>
              <a:rPr lang="he-IL" altLang="he-IL" sz="2200" dirty="0" err="1">
                <a:latin typeface="David" panose="020E0502060401010101" pitchFamily="34" charset="-79"/>
                <a:cs typeface="David" panose="020E0502060401010101" pitchFamily="34" charset="-79"/>
              </a:rPr>
              <a:t>ימוסה</a:t>
            </a:r>
            <a:r>
              <a:rPr lang="he-IL" altLang="he-IL" sz="2200" dirty="0">
                <a:latin typeface="David" panose="020E0502060401010101" pitchFamily="34" charset="-79"/>
                <a:cs typeface="David" panose="020E0502060401010101" pitchFamily="34" charset="-79"/>
              </a:rPr>
              <a:t> עליהם כחלוקת דיבידנד.</a:t>
            </a:r>
          </a:p>
          <a:p>
            <a:pPr algn="just">
              <a:lnSpc>
                <a:spcPct val="150000"/>
              </a:lnSpc>
              <a:spcBef>
                <a:spcPct val="0"/>
              </a:spcBef>
            </a:pPr>
            <a:endParaRPr lang="he-IL" altLang="he-IL" sz="2100" dirty="0">
              <a:latin typeface="David" panose="020E0502060401010101" pitchFamily="34" charset="-79"/>
              <a:cs typeface="David" panose="020E0502060401010101" pitchFamily="34" charset="-79"/>
            </a:endParaRPr>
          </a:p>
          <a:p>
            <a:pPr algn="just">
              <a:lnSpc>
                <a:spcPct val="150000"/>
              </a:lnSpc>
              <a:spcBef>
                <a:spcPct val="0"/>
              </a:spcBef>
            </a:pPr>
            <a:endParaRPr lang="he-IL" altLang="he-IL" sz="2100" dirty="0">
              <a:latin typeface="David" panose="020E0502060401010101" pitchFamily="34" charset="-79"/>
              <a:cs typeface="David" panose="020E0502060401010101" pitchFamily="34" charset="-79"/>
            </a:endParaRPr>
          </a:p>
        </p:txBody>
      </p:sp>
      <p:sp>
        <p:nvSpPr>
          <p:cNvPr id="46084" name="Slide Number Placeholder 3">
            <a:extLst>
              <a:ext uri="{FF2B5EF4-FFF2-40B4-BE49-F238E27FC236}">
                <a16:creationId xmlns:a16="http://schemas.microsoft.com/office/drawing/2014/main" id="{CAE42E6B-3F8B-45F9-ADB8-F940936312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F35A61E-801D-4001-8B42-AF285562C153}" type="slidenum">
              <a:rPr lang="he-IL" altLang="he-IL" sz="1400" smtClean="0"/>
              <a:pPr algn="l">
                <a:spcBef>
                  <a:spcPct val="0"/>
                </a:spcBef>
                <a:buFontTx/>
                <a:buNone/>
              </a:pPr>
              <a:t>58</a:t>
            </a:fld>
            <a:endParaRPr lang="en-US" altLang="he-IL" sz="1400"/>
          </a:p>
        </p:txBody>
      </p:sp>
    </p:spTree>
    <p:extLst>
      <p:ext uri="{BB962C8B-B14F-4D97-AF65-F5344CB8AC3E}">
        <p14:creationId xmlns:p14="http://schemas.microsoft.com/office/powerpoint/2010/main" val="36154034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F771190A-1AF0-4006-A782-7F5894CE2205}"/>
              </a:ext>
            </a:extLst>
          </p:cNvPr>
          <p:cNvSpPr>
            <a:spLocks noGrp="1" noChangeArrowheads="1"/>
          </p:cNvSpPr>
          <p:nvPr>
            <p:ph type="title"/>
          </p:nvPr>
        </p:nvSpPr>
        <p:spPr>
          <a:xfrm>
            <a:off x="179388" y="0"/>
            <a:ext cx="8805862" cy="765175"/>
          </a:xfrm>
        </p:spPr>
        <p:txBody>
          <a:bodyPr/>
          <a:lstStyle/>
          <a:p>
            <a:r>
              <a:rPr lang="en-US" altLang="he-IL" sz="3600" b="1" dirty="0">
                <a:latin typeface="David" panose="020E0502060401010101" pitchFamily="34" charset="-79"/>
                <a:cs typeface="David" panose="020E0502060401010101" pitchFamily="34" charset="-79"/>
              </a:rPr>
              <a:t>L.L.C</a:t>
            </a:r>
            <a:r>
              <a:rPr lang="he-IL" altLang="he-IL" sz="3600" b="1" dirty="0">
                <a:latin typeface="David" panose="020E0502060401010101" pitchFamily="34" charset="-79"/>
                <a:cs typeface="David" panose="020E0502060401010101" pitchFamily="34" charset="-79"/>
              </a:rPr>
              <a:t> - הבדלים בין שקופה לאטומה</a:t>
            </a:r>
          </a:p>
        </p:txBody>
      </p:sp>
      <p:sp>
        <p:nvSpPr>
          <p:cNvPr id="46083" name="Content Placeholder 2">
            <a:extLst>
              <a:ext uri="{FF2B5EF4-FFF2-40B4-BE49-F238E27FC236}">
                <a16:creationId xmlns:a16="http://schemas.microsoft.com/office/drawing/2014/main" id="{E17B8504-5CA2-4093-BDA2-11FB2414C852}"/>
              </a:ext>
            </a:extLst>
          </p:cNvPr>
          <p:cNvSpPr>
            <a:spLocks noGrp="1" noChangeArrowheads="1"/>
          </p:cNvSpPr>
          <p:nvPr>
            <p:ph idx="1"/>
          </p:nvPr>
        </p:nvSpPr>
        <p:spPr>
          <a:xfrm>
            <a:off x="250825" y="765175"/>
            <a:ext cx="8589963" cy="5111750"/>
          </a:xfrm>
        </p:spPr>
        <p:txBody>
          <a:bodyPr/>
          <a:lstStyle/>
          <a:p>
            <a:pPr marL="0" indent="0" algn="just">
              <a:lnSpc>
                <a:spcPct val="150000"/>
              </a:lnSpc>
              <a:spcBef>
                <a:spcPct val="0"/>
              </a:spcBef>
              <a:buFontTx/>
              <a:buNone/>
            </a:pPr>
            <a:endParaRPr lang="he-IL" altLang="he-IL" sz="2100" dirty="0"/>
          </a:p>
          <a:p>
            <a:pPr algn="just">
              <a:lnSpc>
                <a:spcPct val="150000"/>
              </a:lnSpc>
              <a:spcBef>
                <a:spcPct val="0"/>
              </a:spcBef>
            </a:pPr>
            <a:endParaRPr lang="he-IL" altLang="he-IL" sz="2100" dirty="0"/>
          </a:p>
          <a:p>
            <a:pPr algn="just">
              <a:lnSpc>
                <a:spcPct val="150000"/>
              </a:lnSpc>
              <a:spcBef>
                <a:spcPct val="0"/>
              </a:spcBef>
            </a:pPr>
            <a:endParaRPr lang="he-IL" altLang="he-IL" sz="2100" dirty="0"/>
          </a:p>
        </p:txBody>
      </p:sp>
      <p:sp>
        <p:nvSpPr>
          <p:cNvPr id="46084" name="Slide Number Placeholder 3">
            <a:extLst>
              <a:ext uri="{FF2B5EF4-FFF2-40B4-BE49-F238E27FC236}">
                <a16:creationId xmlns:a16="http://schemas.microsoft.com/office/drawing/2014/main" id="{CAE42E6B-3F8B-45F9-ADB8-F940936312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F35A61E-801D-4001-8B42-AF285562C153}" type="slidenum">
              <a:rPr lang="he-IL" altLang="he-IL" sz="1400" smtClean="0"/>
              <a:pPr algn="l">
                <a:spcBef>
                  <a:spcPct val="0"/>
                </a:spcBef>
                <a:buFontTx/>
                <a:buNone/>
              </a:pPr>
              <a:t>59</a:t>
            </a:fld>
            <a:endParaRPr lang="en-US" altLang="he-IL" sz="1400" dirty="0"/>
          </a:p>
        </p:txBody>
      </p:sp>
      <p:graphicFrame>
        <p:nvGraphicFramePr>
          <p:cNvPr id="5" name="טבלה 4">
            <a:extLst>
              <a:ext uri="{FF2B5EF4-FFF2-40B4-BE49-F238E27FC236}">
                <a16:creationId xmlns:a16="http://schemas.microsoft.com/office/drawing/2014/main" id="{8FE0C99A-AC95-411D-954A-EFA0A41B26F8}"/>
              </a:ext>
            </a:extLst>
          </p:cNvPr>
          <p:cNvGraphicFramePr>
            <a:graphicFrameLocks noGrp="1"/>
          </p:cNvGraphicFramePr>
          <p:nvPr>
            <p:extLst>
              <p:ext uri="{D42A27DB-BD31-4B8C-83A1-F6EECF244321}">
                <p14:modId xmlns:p14="http://schemas.microsoft.com/office/powerpoint/2010/main" val="2837632812"/>
              </p:ext>
            </p:extLst>
          </p:nvPr>
        </p:nvGraphicFramePr>
        <p:xfrm>
          <a:off x="2" y="1196752"/>
          <a:ext cx="9143999" cy="3944091"/>
        </p:xfrm>
        <a:graphic>
          <a:graphicData uri="http://schemas.openxmlformats.org/drawingml/2006/table">
            <a:tbl>
              <a:tblPr rtl="1" firstRow="1" bandRow="1">
                <a:tableStyleId>{93296810-A885-4BE3-A3E7-6D5BEEA58F35}</a:tableStyleId>
              </a:tblPr>
              <a:tblGrid>
                <a:gridCol w="2927387">
                  <a:extLst>
                    <a:ext uri="{9D8B030D-6E8A-4147-A177-3AD203B41FA5}">
                      <a16:colId xmlns:a16="http://schemas.microsoft.com/office/drawing/2014/main" val="562148926"/>
                    </a:ext>
                  </a:extLst>
                </a:gridCol>
                <a:gridCol w="2927387">
                  <a:extLst>
                    <a:ext uri="{9D8B030D-6E8A-4147-A177-3AD203B41FA5}">
                      <a16:colId xmlns:a16="http://schemas.microsoft.com/office/drawing/2014/main" val="2385747616"/>
                    </a:ext>
                  </a:extLst>
                </a:gridCol>
                <a:gridCol w="3289225">
                  <a:extLst>
                    <a:ext uri="{9D8B030D-6E8A-4147-A177-3AD203B41FA5}">
                      <a16:colId xmlns:a16="http://schemas.microsoft.com/office/drawing/2014/main" val="3573707574"/>
                    </a:ext>
                  </a:extLst>
                </a:gridCol>
              </a:tblGrid>
              <a:tr h="573768">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r>
                        <a:rPr lang="en-US" sz="1600" dirty="0">
                          <a:latin typeface="David" panose="020E0502060401010101" pitchFamily="34" charset="-79"/>
                          <a:cs typeface="David" panose="020E0502060401010101" pitchFamily="34" charset="-79"/>
                        </a:rPr>
                        <a:t>L.L.C </a:t>
                      </a:r>
                      <a:r>
                        <a:rPr lang="he-IL" sz="1600" dirty="0">
                          <a:latin typeface="David" panose="020E0502060401010101" pitchFamily="34" charset="-79"/>
                          <a:cs typeface="David" panose="020E0502060401010101" pitchFamily="34" charset="-79"/>
                        </a:rPr>
                        <a:t> שקופה</a:t>
                      </a:r>
                    </a:p>
                  </a:txBody>
                  <a:tcPr anchor="ctr"/>
                </a:tc>
                <a:tc>
                  <a:txBody>
                    <a:bodyPr/>
                    <a:lstStyle/>
                    <a:p>
                      <a:pPr algn="ctr" rtl="1"/>
                      <a:r>
                        <a:rPr lang="en-US" sz="1600" dirty="0">
                          <a:latin typeface="David" panose="020E0502060401010101" pitchFamily="34" charset="-79"/>
                          <a:cs typeface="David" panose="020E0502060401010101" pitchFamily="34" charset="-79"/>
                        </a:rPr>
                        <a:t>L.L.C</a:t>
                      </a:r>
                      <a:r>
                        <a:rPr lang="he-IL" sz="1600" dirty="0">
                          <a:latin typeface="David" panose="020E0502060401010101" pitchFamily="34" charset="-79"/>
                          <a:cs typeface="David" panose="020E0502060401010101" pitchFamily="34" charset="-79"/>
                        </a:rPr>
                        <a:t> אטומה</a:t>
                      </a:r>
                    </a:p>
                  </a:txBody>
                  <a:tcPr anchor="ctr"/>
                </a:tc>
                <a:extLst>
                  <a:ext uri="{0D108BD9-81ED-4DB2-BD59-A6C34878D82A}">
                    <a16:rowId xmlns:a16="http://schemas.microsoft.com/office/drawing/2014/main" val="1572600589"/>
                  </a:ext>
                </a:extLst>
              </a:tr>
              <a:tr h="573768">
                <a:tc>
                  <a:txBody>
                    <a:bodyPr/>
                    <a:lstStyle/>
                    <a:p>
                      <a:pPr algn="ctr" rtl="1"/>
                      <a:r>
                        <a:rPr lang="he-IL" sz="1600" b="1" dirty="0">
                          <a:latin typeface="David" panose="020E0502060401010101" pitchFamily="34" charset="-79"/>
                          <a:cs typeface="David" panose="020E0502060401010101" pitchFamily="34" charset="-79"/>
                        </a:rPr>
                        <a:t>סיווג המס ששולם בארה"ב בהתאם לדין בישראל</a:t>
                      </a:r>
                    </a:p>
                  </a:txBody>
                  <a:tcPr anchor="ctr"/>
                </a:tc>
                <a:tc>
                  <a:txBody>
                    <a:bodyPr/>
                    <a:lstStyle/>
                    <a:p>
                      <a:pPr algn="ctr" rtl="1"/>
                      <a:r>
                        <a:rPr lang="he-IL" sz="1600" dirty="0">
                          <a:latin typeface="David" panose="020E0502060401010101" pitchFamily="34" charset="-79"/>
                          <a:cs typeface="David" panose="020E0502060401010101" pitchFamily="34" charset="-79"/>
                        </a:rPr>
                        <a:t>מס ברמת היחיד</a:t>
                      </a:r>
                    </a:p>
                  </a:txBody>
                  <a:tcPr anchor="ctr"/>
                </a:tc>
                <a:tc>
                  <a:txBody>
                    <a:bodyPr/>
                    <a:lstStyle/>
                    <a:p>
                      <a:pPr algn="ctr" rtl="1"/>
                      <a:r>
                        <a:rPr lang="he-IL" sz="1600" dirty="0">
                          <a:latin typeface="David" panose="020E0502060401010101" pitchFamily="34" charset="-79"/>
                          <a:cs typeface="David" panose="020E0502060401010101" pitchFamily="34" charset="-79"/>
                        </a:rPr>
                        <a:t>מס חברות</a:t>
                      </a:r>
                    </a:p>
                  </a:txBody>
                  <a:tcPr anchor="ctr"/>
                </a:tc>
                <a:extLst>
                  <a:ext uri="{0D108BD9-81ED-4DB2-BD59-A6C34878D82A}">
                    <a16:rowId xmlns:a16="http://schemas.microsoft.com/office/drawing/2014/main" val="16520609"/>
                  </a:ext>
                </a:extLst>
              </a:tr>
              <a:tr h="573768">
                <a:tc>
                  <a:txBody>
                    <a:bodyPr/>
                    <a:lstStyle/>
                    <a:p>
                      <a:pPr algn="ctr" rtl="1"/>
                      <a:r>
                        <a:rPr lang="he-IL" sz="1600" b="1" dirty="0">
                          <a:latin typeface="David" panose="020E0502060401010101" pitchFamily="34" charset="-79"/>
                          <a:cs typeface="David" panose="020E0502060401010101" pitchFamily="34" charset="-79"/>
                        </a:rPr>
                        <a:t>מועד החיוב במס בישראל</a:t>
                      </a:r>
                    </a:p>
                  </a:txBody>
                  <a:tcPr anchor="ctr"/>
                </a:tc>
                <a:tc>
                  <a:txBody>
                    <a:bodyPr/>
                    <a:lstStyle/>
                    <a:p>
                      <a:pPr algn="ctr" rtl="1"/>
                      <a:r>
                        <a:rPr lang="he-IL" sz="1600" dirty="0">
                          <a:latin typeface="David" panose="020E0502060401010101" pitchFamily="34" charset="-79"/>
                          <a:cs typeface="David" panose="020E0502060401010101" pitchFamily="34" charset="-79"/>
                        </a:rPr>
                        <a:t>בעת היווצרות הרווח</a:t>
                      </a:r>
                    </a:p>
                  </a:txBody>
                  <a:tcPr anchor="ctr"/>
                </a:tc>
                <a:tc>
                  <a:txBody>
                    <a:bodyPr/>
                    <a:lstStyle/>
                    <a:p>
                      <a:pPr algn="ctr" rtl="1"/>
                      <a:r>
                        <a:rPr lang="he-IL" sz="1600" dirty="0">
                          <a:latin typeface="David" panose="020E0502060401010101" pitchFamily="34" charset="-79"/>
                          <a:cs typeface="David" panose="020E0502060401010101" pitchFamily="34" charset="-79"/>
                        </a:rPr>
                        <a:t>בעת משיכת הכספים</a:t>
                      </a:r>
                    </a:p>
                  </a:txBody>
                  <a:tcPr anchor="ctr"/>
                </a:tc>
                <a:extLst>
                  <a:ext uri="{0D108BD9-81ED-4DB2-BD59-A6C34878D82A}">
                    <a16:rowId xmlns:a16="http://schemas.microsoft.com/office/drawing/2014/main" val="2596272477"/>
                  </a:ext>
                </a:extLst>
              </a:tr>
              <a:tr h="573768">
                <a:tc>
                  <a:txBody>
                    <a:bodyPr/>
                    <a:lstStyle/>
                    <a:p>
                      <a:pPr algn="ctr" rtl="1"/>
                      <a:r>
                        <a:rPr lang="he-IL" sz="1600" b="1" dirty="0">
                          <a:latin typeface="David" panose="020E0502060401010101" pitchFamily="34" charset="-79"/>
                          <a:cs typeface="David" panose="020E0502060401010101" pitchFamily="34" charset="-79"/>
                        </a:rPr>
                        <a:t>שיעור המס בישראל</a:t>
                      </a:r>
                    </a:p>
                  </a:txBody>
                  <a:tcPr anchor="ctr"/>
                </a:tc>
                <a:tc>
                  <a:txBody>
                    <a:bodyPr/>
                    <a:lstStyle/>
                    <a:p>
                      <a:pPr algn="ctr" rtl="1"/>
                      <a:r>
                        <a:rPr lang="he-IL" sz="1600" dirty="0">
                          <a:latin typeface="David" panose="020E0502060401010101" pitchFamily="34" charset="-79"/>
                          <a:cs typeface="David" panose="020E0502060401010101" pitchFamily="34" charset="-79"/>
                        </a:rPr>
                        <a:t>מס שולי</a:t>
                      </a:r>
                    </a:p>
                  </a:txBody>
                  <a:tcPr anchor="ctr"/>
                </a:tc>
                <a:tc>
                  <a:txBody>
                    <a:bodyPr/>
                    <a:lstStyle/>
                    <a:p>
                      <a:pPr algn="ctr" rtl="1"/>
                      <a:r>
                        <a:rPr lang="he-IL" sz="1600" dirty="0">
                          <a:latin typeface="David" panose="020E0502060401010101" pitchFamily="34" charset="-79"/>
                          <a:cs typeface="David" panose="020E0502060401010101" pitchFamily="34" charset="-79"/>
                        </a:rPr>
                        <a:t>בעת משיכת הכספים - מס דיבידנד 30%/25% כתלות בשיעור האחזקה של היחיד</a:t>
                      </a:r>
                    </a:p>
                  </a:txBody>
                  <a:tcPr anchor="ctr"/>
                </a:tc>
                <a:extLst>
                  <a:ext uri="{0D108BD9-81ED-4DB2-BD59-A6C34878D82A}">
                    <a16:rowId xmlns:a16="http://schemas.microsoft.com/office/drawing/2014/main" val="243207939"/>
                  </a:ext>
                </a:extLst>
              </a:tr>
              <a:tr h="573768">
                <a:tc>
                  <a:txBody>
                    <a:bodyPr/>
                    <a:lstStyle/>
                    <a:p>
                      <a:pPr algn="ctr" rtl="1"/>
                      <a:r>
                        <a:rPr lang="he-IL" sz="1600" b="1" dirty="0">
                          <a:latin typeface="David" panose="020E0502060401010101" pitchFamily="34" charset="-79"/>
                          <a:cs typeface="David" panose="020E0502060401010101" pitchFamily="34" charset="-79"/>
                        </a:rPr>
                        <a:t>זכאות לקיזוז המס ששולם בארה"ב כנגד המס בישראל</a:t>
                      </a:r>
                    </a:p>
                  </a:txBody>
                  <a:tcPr anchor="ctr"/>
                </a:tc>
                <a:tc>
                  <a:txBody>
                    <a:bodyPr/>
                    <a:lstStyle/>
                    <a:p>
                      <a:pPr algn="ctr" rtl="1"/>
                      <a:r>
                        <a:rPr lang="he-IL" sz="1600" dirty="0">
                          <a:latin typeface="David" panose="020E0502060401010101" pitchFamily="34" charset="-79"/>
                          <a:cs typeface="David" panose="020E0502060401010101" pitchFamily="34" charset="-79"/>
                        </a:rPr>
                        <a:t>ניתן לקזז</a:t>
                      </a:r>
                    </a:p>
                  </a:txBody>
                  <a:tcPr anchor="ctr"/>
                </a:tc>
                <a:tc>
                  <a:txBody>
                    <a:bodyPr/>
                    <a:lstStyle/>
                    <a:p>
                      <a:pPr algn="ctr" rtl="1"/>
                      <a:r>
                        <a:rPr lang="he-IL" sz="1600" dirty="0">
                          <a:latin typeface="David" panose="020E0502060401010101" pitchFamily="34" charset="-79"/>
                          <a:cs typeface="David" panose="020E0502060401010101" pitchFamily="34" charset="-79"/>
                        </a:rPr>
                        <a:t>לא ניתן לקזז</a:t>
                      </a:r>
                    </a:p>
                  </a:txBody>
                  <a:tcPr anchor="ctr"/>
                </a:tc>
                <a:extLst>
                  <a:ext uri="{0D108BD9-81ED-4DB2-BD59-A6C34878D82A}">
                    <a16:rowId xmlns:a16="http://schemas.microsoft.com/office/drawing/2014/main" val="3778516905"/>
                  </a:ext>
                </a:extLst>
              </a:tr>
              <a:tr h="815355">
                <a:tc>
                  <a:txBody>
                    <a:bodyPr/>
                    <a:lstStyle/>
                    <a:p>
                      <a:pPr algn="ctr" rtl="1"/>
                      <a:r>
                        <a:rPr lang="he-IL" sz="1600" b="1" dirty="0">
                          <a:latin typeface="David" panose="020E0502060401010101" pitchFamily="34" charset="-79"/>
                          <a:cs typeface="David" panose="020E0502060401010101" pitchFamily="34" charset="-79"/>
                        </a:rPr>
                        <a:t>קיזוז הפסדיה של ה - </a:t>
                      </a:r>
                      <a:r>
                        <a:rPr lang="en-US" sz="1600" b="1" dirty="0">
                          <a:latin typeface="David" panose="020E0502060401010101" pitchFamily="34" charset="-79"/>
                          <a:cs typeface="David" panose="020E0502060401010101" pitchFamily="34" charset="-79"/>
                        </a:rPr>
                        <a:t>L.L.C</a:t>
                      </a:r>
                      <a:r>
                        <a:rPr lang="he-IL" sz="1600" b="1" dirty="0">
                          <a:latin typeface="David" panose="020E0502060401010101" pitchFamily="34" charset="-79"/>
                          <a:cs typeface="David" panose="020E0502060401010101" pitchFamily="34" charset="-79"/>
                        </a:rPr>
                        <a:t> מהכנסה החייבת של היחיד</a:t>
                      </a:r>
                    </a:p>
                  </a:txBody>
                  <a:tcPr anchor="ctr"/>
                </a:tc>
                <a:tc>
                  <a:txBody>
                    <a:bodyPr/>
                    <a:lstStyle/>
                    <a:p>
                      <a:pPr algn="ctr" rtl="1"/>
                      <a:r>
                        <a:rPr lang="he-IL" sz="1600" dirty="0">
                          <a:latin typeface="David" panose="020E0502060401010101" pitchFamily="34" charset="-79"/>
                          <a:cs typeface="David" panose="020E0502060401010101" pitchFamily="34" charset="-79"/>
                        </a:rPr>
                        <a:t>לא ניתן</a:t>
                      </a:r>
                    </a:p>
                  </a:txBody>
                  <a:tcPr anchor="ctr"/>
                </a:tc>
                <a:tc>
                  <a:txBody>
                    <a:bodyPr/>
                    <a:lstStyle/>
                    <a:p>
                      <a:pPr algn="ctr" rtl="1"/>
                      <a:r>
                        <a:rPr lang="he-IL" sz="1600" dirty="0">
                          <a:latin typeface="David" panose="020E0502060401010101" pitchFamily="34" charset="-79"/>
                          <a:cs typeface="David" panose="020E0502060401010101" pitchFamily="34" charset="-79"/>
                        </a:rPr>
                        <a:t>לא ניתן</a:t>
                      </a:r>
                    </a:p>
                  </a:txBody>
                  <a:tcPr anchor="ctr"/>
                </a:tc>
                <a:extLst>
                  <a:ext uri="{0D108BD9-81ED-4DB2-BD59-A6C34878D82A}">
                    <a16:rowId xmlns:a16="http://schemas.microsoft.com/office/drawing/2014/main" val="2690102277"/>
                  </a:ext>
                </a:extLst>
              </a:tr>
            </a:tbl>
          </a:graphicData>
        </a:graphic>
      </p:graphicFrame>
      <p:sp>
        <p:nvSpPr>
          <p:cNvPr id="2" name="תיבת טקסט 1">
            <a:extLst>
              <a:ext uri="{FF2B5EF4-FFF2-40B4-BE49-F238E27FC236}">
                <a16:creationId xmlns:a16="http://schemas.microsoft.com/office/drawing/2014/main" id="{EF0E36E8-8CD1-4107-82E3-FA1B3AE6DC44}"/>
              </a:ext>
            </a:extLst>
          </p:cNvPr>
          <p:cNvSpPr txBox="1"/>
          <p:nvPr/>
        </p:nvSpPr>
        <p:spPr>
          <a:xfrm>
            <a:off x="250825" y="5299382"/>
            <a:ext cx="8589963" cy="646331"/>
          </a:xfrm>
          <a:prstGeom prst="rect">
            <a:avLst/>
          </a:prstGeom>
          <a:noFill/>
        </p:spPr>
        <p:txBody>
          <a:bodyPr wrap="square" rtlCol="0">
            <a:spAutoFit/>
          </a:bodyPr>
          <a:lstStyle/>
          <a:p>
            <a:pPr marL="285750" indent="-285750" algn="r" rtl="1">
              <a:buFont typeface="Arial" panose="020B0604020202020204" pitchFamily="34" charset="0"/>
              <a:buChar char="•"/>
            </a:pPr>
            <a:r>
              <a:rPr lang="en-US" dirty="0">
                <a:latin typeface="David" panose="020E0502060401010101" pitchFamily="34" charset="-79"/>
                <a:cs typeface="David" panose="020E0502060401010101" pitchFamily="34" charset="-79"/>
              </a:rPr>
              <a:t>L.L.C</a:t>
            </a:r>
            <a:r>
              <a:rPr lang="he-IL" dirty="0">
                <a:latin typeface="David" panose="020E0502060401010101" pitchFamily="34" charset="-79"/>
                <a:cs typeface="David" panose="020E0502060401010101" pitchFamily="34" charset="-79"/>
              </a:rPr>
              <a:t> שסווגה כחברת בית מקנה שיעורי מס של יחיד (למשל: בחירה במסלול 15% מס על הכנסות שכירות).</a:t>
            </a:r>
            <a:endParaRPr lang="en-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57099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כותרת 1">
            <a:extLst>
              <a:ext uri="{FF2B5EF4-FFF2-40B4-BE49-F238E27FC236}">
                <a16:creationId xmlns:a16="http://schemas.microsoft.com/office/drawing/2014/main" id="{12301B56-2EB1-4FB7-929D-8AC6ED4FA274}"/>
              </a:ext>
            </a:extLst>
          </p:cNvPr>
          <p:cNvSpPr>
            <a:spLocks noGrp="1" noChangeArrowheads="1"/>
          </p:cNvSpPr>
          <p:nvPr>
            <p:ph type="title"/>
          </p:nvPr>
        </p:nvSpPr>
        <p:spPr>
          <a:xfrm>
            <a:off x="457200" y="0"/>
            <a:ext cx="8229600" cy="765175"/>
          </a:xfrm>
        </p:spPr>
        <p:txBody>
          <a:bodyPr/>
          <a:lstStyle/>
          <a:p>
            <a:pPr>
              <a:lnSpc>
                <a:spcPct val="90000"/>
              </a:lnSpc>
              <a:spcBef>
                <a:spcPct val="60000"/>
              </a:spcBef>
            </a:pPr>
            <a:r>
              <a:rPr lang="he-IL" altLang="he-IL" sz="3200" b="1" dirty="0">
                <a:latin typeface="David" panose="020E0502060401010101" pitchFamily="34" charset="-79"/>
                <a:cs typeface="David" panose="020E0502060401010101" pitchFamily="34" charset="-79"/>
              </a:rPr>
              <a:t>הגדרת תושב ישראל לגבי יחיד</a:t>
            </a:r>
            <a:br>
              <a:rPr lang="he-IL" altLang="he-IL" sz="3200" b="1" dirty="0">
                <a:latin typeface="David" panose="020E0502060401010101" pitchFamily="34" charset="-79"/>
                <a:cs typeface="David" panose="020E0502060401010101" pitchFamily="34" charset="-79"/>
              </a:rPr>
            </a:br>
            <a:r>
              <a:rPr lang="he-IL" altLang="he-IL" sz="2000" b="1" dirty="0">
                <a:latin typeface="David" panose="020E0502060401010101" pitchFamily="34" charset="-79"/>
                <a:cs typeface="David" panose="020E0502060401010101" pitchFamily="34" charset="-79"/>
              </a:rPr>
              <a:t>הוראות פקודת מס הכנסה (נוסח חדש) </a:t>
            </a:r>
            <a:r>
              <a:rPr lang="he-IL" altLang="he-IL" sz="2000" b="1" dirty="0" err="1">
                <a:latin typeface="David" panose="020E0502060401010101" pitchFamily="34" charset="-79"/>
                <a:cs typeface="David" panose="020E0502060401010101" pitchFamily="34" charset="-79"/>
              </a:rPr>
              <a:t>התשכ"א</a:t>
            </a:r>
            <a:r>
              <a:rPr lang="he-IL" altLang="he-IL" sz="2000" b="1" dirty="0">
                <a:latin typeface="David" panose="020E0502060401010101" pitchFamily="34" charset="-79"/>
                <a:cs typeface="David" panose="020E0502060401010101" pitchFamily="34" charset="-79"/>
              </a:rPr>
              <a:t>  - 1961 (להלן: "הפקודה")</a:t>
            </a:r>
          </a:p>
        </p:txBody>
      </p:sp>
      <p:sp>
        <p:nvSpPr>
          <p:cNvPr id="3" name="מציין מיקום תוכן 2">
            <a:extLst>
              <a:ext uri="{FF2B5EF4-FFF2-40B4-BE49-F238E27FC236}">
                <a16:creationId xmlns:a16="http://schemas.microsoft.com/office/drawing/2014/main" id="{83900D90-7380-4924-9EA2-1248A6745EC1}"/>
              </a:ext>
            </a:extLst>
          </p:cNvPr>
          <p:cNvSpPr>
            <a:spLocks noGrp="1"/>
          </p:cNvSpPr>
          <p:nvPr>
            <p:ph idx="1"/>
          </p:nvPr>
        </p:nvSpPr>
        <p:spPr>
          <a:xfrm>
            <a:off x="457200" y="1268413"/>
            <a:ext cx="8229600" cy="4857750"/>
          </a:xfrm>
        </p:spPr>
        <p:txBody>
          <a:bodyPr/>
          <a:lstStyle/>
          <a:p>
            <a:pPr marL="0" indent="0" algn="just">
              <a:buFontTx/>
              <a:buNone/>
            </a:pPr>
            <a:r>
              <a:rPr lang="he-IL" altLang="he-IL" u="sng" dirty="0">
                <a:latin typeface="David" panose="020E0502060401010101" pitchFamily="34" charset="-79"/>
                <a:cs typeface="David" panose="020E0502060401010101" pitchFamily="34" charset="-79"/>
              </a:rPr>
              <a:t>סעיף 1 לפקודה מגדיר יחיד כ"תושב ישראל" לגבי</a:t>
            </a:r>
            <a:r>
              <a:rPr lang="he-IL" altLang="he-IL" dirty="0">
                <a:latin typeface="David" panose="020E0502060401010101" pitchFamily="34" charset="-79"/>
                <a:cs typeface="David" panose="020E0502060401010101" pitchFamily="34" charset="-79"/>
              </a:rPr>
              <a:t>: </a:t>
            </a:r>
          </a:p>
          <a:p>
            <a:pPr marL="0" indent="0" algn="just">
              <a:buNone/>
            </a:pPr>
            <a:r>
              <a:rPr lang="he-IL" altLang="he-IL" dirty="0">
                <a:latin typeface="David" panose="020E0502060401010101" pitchFamily="34" charset="-79"/>
                <a:cs typeface="David" panose="020E0502060401010101" pitchFamily="34" charset="-79"/>
              </a:rPr>
              <a:t>1. מי שמרכז חייו בישראל ("</a:t>
            </a:r>
            <a:r>
              <a:rPr lang="he-IL" altLang="he-IL" b="1" dirty="0">
                <a:latin typeface="David" panose="020E0502060401010101" pitchFamily="34" charset="-79"/>
                <a:cs typeface="David" panose="020E0502060401010101" pitchFamily="34" charset="-79"/>
              </a:rPr>
              <a:t>מבחן המהותי</a:t>
            </a:r>
            <a:r>
              <a:rPr lang="he-IL" altLang="he-IL" dirty="0">
                <a:latin typeface="David" panose="020E0502060401010101" pitchFamily="34" charset="-79"/>
                <a:cs typeface="David" panose="020E0502060401010101" pitchFamily="34" charset="-79"/>
              </a:rPr>
              <a:t>"), או;</a:t>
            </a:r>
            <a:endParaRPr lang="he-IL" altLang="he-IL" sz="2000" dirty="0">
              <a:latin typeface="David" panose="020E0502060401010101" pitchFamily="34" charset="-79"/>
              <a:cs typeface="David" panose="020E0502060401010101" pitchFamily="34" charset="-79"/>
            </a:endParaRPr>
          </a:p>
          <a:p>
            <a:pPr marL="0" indent="0" algn="just">
              <a:buNone/>
            </a:pPr>
            <a:endParaRPr lang="he-IL" altLang="he-IL" dirty="0">
              <a:latin typeface="David" panose="020E0502060401010101" pitchFamily="34" charset="-79"/>
              <a:cs typeface="David" panose="020E0502060401010101" pitchFamily="34" charset="-79"/>
            </a:endParaRPr>
          </a:p>
          <a:p>
            <a:pPr marL="0" indent="0" algn="just">
              <a:buNone/>
            </a:pPr>
            <a:r>
              <a:rPr lang="he-IL" altLang="he-IL" dirty="0">
                <a:latin typeface="David" panose="020E0502060401010101" pitchFamily="34" charset="-79"/>
                <a:cs typeface="David" panose="020E0502060401010101" pitchFamily="34" charset="-79"/>
              </a:rPr>
              <a:t>2. מי שעומד בחזקת הימים ("</a:t>
            </a:r>
            <a:r>
              <a:rPr lang="he-IL" altLang="he-IL" b="1" dirty="0">
                <a:latin typeface="David" panose="020E0502060401010101" pitchFamily="34" charset="-79"/>
                <a:cs typeface="David" panose="020E0502060401010101" pitchFamily="34" charset="-79"/>
              </a:rPr>
              <a:t>מבחן הכמותי</a:t>
            </a:r>
            <a:r>
              <a:rPr lang="he-IL" altLang="he-IL" dirty="0">
                <a:latin typeface="David" panose="020E0502060401010101" pitchFamily="34" charset="-79"/>
                <a:cs typeface="David" panose="020E0502060401010101" pitchFamily="34" charset="-79"/>
              </a:rPr>
              <a:t>").</a:t>
            </a:r>
          </a:p>
          <a:p>
            <a:pPr marL="0" indent="0">
              <a:buFontTx/>
              <a:buNone/>
            </a:pPr>
            <a:endParaRPr lang="he-IL" altLang="he-IL" dirty="0">
              <a:latin typeface="David" panose="020E0502060401010101" pitchFamily="34" charset="-79"/>
              <a:cs typeface="David" panose="020E0502060401010101" pitchFamily="34" charset="-79"/>
            </a:endParaRPr>
          </a:p>
          <a:p>
            <a:pPr marL="0" indent="0">
              <a:buFontTx/>
              <a:buAutoNum type="arabicPeriod"/>
            </a:pPr>
            <a:endParaRPr lang="he-IL" altLang="he-IL" dirty="0">
              <a:latin typeface="David" panose="020E0502060401010101" pitchFamily="34" charset="-79"/>
              <a:cs typeface="David" panose="020E0502060401010101" pitchFamily="34" charset="-79"/>
            </a:endParaRPr>
          </a:p>
        </p:txBody>
      </p:sp>
      <p:sp>
        <p:nvSpPr>
          <p:cNvPr id="2" name="מציין מיקום של מספר שקופית 1">
            <a:extLst>
              <a:ext uri="{FF2B5EF4-FFF2-40B4-BE49-F238E27FC236}">
                <a16:creationId xmlns:a16="http://schemas.microsoft.com/office/drawing/2014/main" id="{5EC33EBA-1E91-4DAD-B2E0-8561B2874DC1}"/>
              </a:ext>
            </a:extLst>
          </p:cNvPr>
          <p:cNvSpPr>
            <a:spLocks noGrp="1"/>
          </p:cNvSpPr>
          <p:nvPr>
            <p:ph type="sldNum" sz="quarter" idx="12"/>
          </p:nvPr>
        </p:nvSpPr>
        <p:spPr/>
        <p:txBody>
          <a:bodyPr/>
          <a:lstStyle/>
          <a:p>
            <a:pPr>
              <a:defRPr/>
            </a:pPr>
            <a:fld id="{CFEB8C72-AF7D-4CA1-A428-8AB4BC4254B6}" type="slidenum">
              <a:rPr lang="he-IL" altLang="he-IL" smtClean="0"/>
              <a:pPr>
                <a:defRPr/>
              </a:pPr>
              <a:t>6</a:t>
            </a:fld>
            <a:endParaRPr lang="en-US" altLang="he-IL"/>
          </a:p>
        </p:txBody>
      </p:sp>
    </p:spTree>
    <p:extLst>
      <p:ext uri="{BB962C8B-B14F-4D97-AF65-F5344CB8AC3E}">
        <p14:creationId xmlns:p14="http://schemas.microsoft.com/office/powerpoint/2010/main" val="4373505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a:extLst>
              <a:ext uri="{FF2B5EF4-FFF2-40B4-BE49-F238E27FC236}">
                <a16:creationId xmlns:a16="http://schemas.microsoft.com/office/drawing/2014/main" id="{27DAABA9-793E-4F83-BDBB-9D1A4AE726FD}"/>
              </a:ext>
            </a:extLst>
          </p:cNvPr>
          <p:cNvSpPr>
            <a:spLocks noGrp="1" noChangeArrowheads="1"/>
          </p:cNvSpPr>
          <p:nvPr>
            <p:ph type="title"/>
          </p:nvPr>
        </p:nvSpPr>
        <p:spPr>
          <a:xfrm>
            <a:off x="457200" y="274638"/>
            <a:ext cx="8229600" cy="457200"/>
          </a:xfrm>
        </p:spPr>
        <p:txBody>
          <a:bodyPr/>
          <a:lstStyle/>
          <a:p>
            <a:endParaRPr lang="he-IL" altLang="he-IL" sz="3200" dirty="0"/>
          </a:p>
        </p:txBody>
      </p:sp>
      <p:sp>
        <p:nvSpPr>
          <p:cNvPr id="14339" name="מציין מיקום של מספר שקופית 3">
            <a:extLst>
              <a:ext uri="{FF2B5EF4-FFF2-40B4-BE49-F238E27FC236}">
                <a16:creationId xmlns:a16="http://schemas.microsoft.com/office/drawing/2014/main" id="{41E334A4-7E98-441D-B1F4-2D0AD27ECB9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900D408-01DB-486A-96C2-B3B4DF31A94F}" type="slidenum">
              <a:rPr lang="he-IL" altLang="he-IL" smtClean="0">
                <a:latin typeface="Arial" panose="020B0604020202020204" pitchFamily="34" charset="0"/>
              </a:rPr>
              <a:pPr/>
              <a:t>60</a:t>
            </a:fld>
            <a:endParaRPr lang="en-US" altLang="he-IL">
              <a:latin typeface="Arial" panose="020B0604020202020204" pitchFamily="34" charset="0"/>
            </a:endParaRPr>
          </a:p>
        </p:txBody>
      </p:sp>
      <p:sp>
        <p:nvSpPr>
          <p:cNvPr id="14340" name="מלבן 4">
            <a:extLst>
              <a:ext uri="{FF2B5EF4-FFF2-40B4-BE49-F238E27FC236}">
                <a16:creationId xmlns:a16="http://schemas.microsoft.com/office/drawing/2014/main" id="{D7ADB7CC-38AB-4D1E-9793-43550298DF56}"/>
              </a:ext>
            </a:extLst>
          </p:cNvPr>
          <p:cNvSpPr>
            <a:spLocks noChangeArrowheads="1"/>
          </p:cNvSpPr>
          <p:nvPr/>
        </p:nvSpPr>
        <p:spPr bwMode="auto">
          <a:xfrm>
            <a:off x="606820" y="1590067"/>
            <a:ext cx="7930377" cy="123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914400" indent="-914400" algn="ctr" rtl="1">
              <a:lnSpc>
                <a:spcPct val="150000"/>
              </a:lnSpc>
              <a:spcBef>
                <a:spcPts val="0"/>
              </a:spcBef>
              <a:buFont typeface="+mj-lt"/>
              <a:buAutoNum type="arabicPeriod" startAt="3"/>
              <a:defRPr/>
            </a:pPr>
            <a:r>
              <a:rPr lang="he-IL" altLang="he-IL" sz="5400" b="1" dirty="0">
                <a:latin typeface="David" panose="020E0502060401010101" pitchFamily="34" charset="-79"/>
                <a:cs typeface="David" panose="020E0502060401010101" pitchFamily="34" charset="-79"/>
              </a:rPr>
              <a:t>חבויות דיווח בדו"ח השנתי</a:t>
            </a:r>
          </a:p>
        </p:txBody>
      </p:sp>
    </p:spTree>
    <p:extLst>
      <p:ext uri="{BB962C8B-B14F-4D97-AF65-F5344CB8AC3E}">
        <p14:creationId xmlns:p14="http://schemas.microsoft.com/office/powerpoint/2010/main" val="35981258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7641E394-7C53-4B78-81C6-6D81EB0D298F}"/>
              </a:ext>
            </a:extLst>
          </p:cNvPr>
          <p:cNvSpPr>
            <a:spLocks noGrp="1" noChangeArrowheads="1"/>
          </p:cNvSpPr>
          <p:nvPr>
            <p:ph idx="1"/>
          </p:nvPr>
        </p:nvSpPr>
        <p:spPr>
          <a:xfrm>
            <a:off x="234156" y="1167185"/>
            <a:ext cx="8675687" cy="4929187"/>
          </a:xfrm>
        </p:spPr>
        <p:txBody>
          <a:bodyPr/>
          <a:lstStyle/>
          <a:p>
            <a:pPr marL="457200" indent="-457200" algn="just">
              <a:lnSpc>
                <a:spcPct val="150000"/>
              </a:lnSpc>
              <a:spcBef>
                <a:spcPct val="0"/>
              </a:spcBef>
              <a:buAutoNum type="arabicPeriod"/>
            </a:pPr>
            <a:r>
              <a:rPr lang="he-IL" altLang="he-IL" sz="2400" dirty="0">
                <a:latin typeface="David" panose="020E0502060401010101" pitchFamily="34" charset="-79"/>
                <a:cs typeface="David" panose="020E0502060401010101" pitchFamily="34" charset="-79"/>
              </a:rPr>
              <a:t>טופס 150 - "הצהרה על החזקה בחבר בני אדם תושב חוץ".</a:t>
            </a:r>
          </a:p>
          <a:p>
            <a:pPr marL="457200" indent="-457200" algn="just">
              <a:lnSpc>
                <a:spcPct val="150000"/>
              </a:lnSpc>
              <a:spcBef>
                <a:spcPct val="0"/>
              </a:spcBef>
              <a:buAutoNum type="arabicPeriod"/>
            </a:pPr>
            <a:r>
              <a:rPr lang="he-IL" altLang="he-IL" sz="2400" dirty="0">
                <a:latin typeface="David" panose="020E0502060401010101" pitchFamily="34" charset="-79"/>
                <a:cs typeface="David" panose="020E0502060401010101" pitchFamily="34" charset="-79"/>
              </a:rPr>
              <a:t>טופס 1324 (יחיד) או טופס 1323 (חברה) - נספח ד' לדו"ח השנתי "הכנסות מחו"ל והמס ששולם עליהן לשנת המס".</a:t>
            </a:r>
          </a:p>
          <a:p>
            <a:pPr marL="457200" indent="-457200" algn="just">
              <a:lnSpc>
                <a:spcPct val="150000"/>
              </a:lnSpc>
              <a:spcBef>
                <a:spcPct val="0"/>
              </a:spcBef>
              <a:buAutoNum type="arabicPeriod"/>
            </a:pPr>
            <a:r>
              <a:rPr lang="he-IL" altLang="he-IL" sz="2400" dirty="0">
                <a:latin typeface="David" panose="020E0502060401010101" pitchFamily="34" charset="-79"/>
                <a:cs typeface="David" panose="020E0502060401010101" pitchFamily="34" charset="-79"/>
              </a:rPr>
              <a:t>טופס 1213 - "הודעה על תכנון מס חייב בדיווח". יש לבחון את חובת הגשת הטופס כאשר בעל המניות מחזיק בחברה זרה במקרים הבאים:</a:t>
            </a:r>
          </a:p>
          <a:p>
            <a:pPr lvl="1" algn="just">
              <a:lnSpc>
                <a:spcPct val="150000"/>
              </a:lnSpc>
              <a:spcBef>
                <a:spcPct val="0"/>
              </a:spcBef>
              <a:buFont typeface="Wingdings" panose="05000000000000000000" pitchFamily="2" charset="2"/>
              <a:buChar char="§"/>
            </a:pPr>
            <a:r>
              <a:rPr lang="he-IL" altLang="he-IL" sz="2000" dirty="0">
                <a:latin typeface="David" panose="020E0502060401010101" pitchFamily="34" charset="-79"/>
                <a:cs typeface="David" panose="020E0502060401010101" pitchFamily="34" charset="-79"/>
              </a:rPr>
              <a:t>בחברה זרה שהתאגדה במדינה שאין לה אמנת מס עם ישראל (כאשר שיעור המס באותה מדינה נמוך מ- 20%), או:</a:t>
            </a:r>
          </a:p>
          <a:p>
            <a:pPr lvl="1" algn="just">
              <a:lnSpc>
                <a:spcPct val="150000"/>
              </a:lnSpc>
              <a:spcBef>
                <a:spcPct val="0"/>
              </a:spcBef>
              <a:buFont typeface="Wingdings" panose="05000000000000000000" pitchFamily="2" charset="2"/>
              <a:buChar char="§"/>
            </a:pPr>
            <a:r>
              <a:rPr lang="he-IL" altLang="he-IL" sz="2000" dirty="0">
                <a:latin typeface="David" panose="020E0502060401010101" pitchFamily="34" charset="-79"/>
                <a:cs typeface="David" panose="020E0502060401010101" pitchFamily="34" charset="-79"/>
              </a:rPr>
              <a:t>בחברה זרה שהתאגדה במדינת אמנה אשר מרבית נכסיה בישראל.</a:t>
            </a:r>
          </a:p>
          <a:p>
            <a:pPr marL="0" indent="0" algn="just">
              <a:lnSpc>
                <a:spcPct val="150000"/>
              </a:lnSpc>
              <a:spcBef>
                <a:spcPct val="0"/>
              </a:spcBef>
              <a:buNone/>
            </a:pPr>
            <a:endParaRPr lang="he-IL" sz="2400" dirty="0">
              <a:latin typeface="David" panose="020E0502060401010101" pitchFamily="34" charset="-79"/>
              <a:cs typeface="David" panose="020E0502060401010101" pitchFamily="34" charset="-79"/>
            </a:endParaRPr>
          </a:p>
          <a:p>
            <a:pPr marL="0" indent="0" algn="just">
              <a:lnSpc>
                <a:spcPct val="150000"/>
              </a:lnSpc>
              <a:spcBef>
                <a:spcPct val="0"/>
              </a:spcBef>
              <a:buNone/>
            </a:pPr>
            <a:endParaRPr lang="he-IL" sz="2300" b="1" dirty="0">
              <a:latin typeface="David" panose="020E0502060401010101" pitchFamily="34" charset="-79"/>
              <a:cs typeface="David" panose="020E0502060401010101" pitchFamily="34" charset="-79"/>
            </a:endParaRPr>
          </a:p>
          <a:p>
            <a:pPr algn="just">
              <a:lnSpc>
                <a:spcPct val="150000"/>
              </a:lnSpc>
              <a:spcBef>
                <a:spcPct val="0"/>
              </a:spcBef>
            </a:pPr>
            <a:endParaRPr lang="he-IL" sz="2300" dirty="0">
              <a:latin typeface="David" panose="020E0502060401010101" pitchFamily="34" charset="-79"/>
              <a:cs typeface="David" panose="020E0502060401010101" pitchFamily="34" charset="-79"/>
            </a:endParaRPr>
          </a:p>
          <a:p>
            <a:pPr marL="0" indent="0" algn="just">
              <a:lnSpc>
                <a:spcPct val="150000"/>
              </a:lnSpc>
              <a:spcBef>
                <a:spcPct val="0"/>
              </a:spcBef>
              <a:buNone/>
            </a:pPr>
            <a:endParaRPr lang="he-IL" sz="2100" dirty="0">
              <a:latin typeface="David" panose="020E0502060401010101" pitchFamily="34" charset="-79"/>
              <a:cs typeface="David" panose="020E0502060401010101" pitchFamily="34" charset="-79"/>
            </a:endParaRPr>
          </a:p>
          <a:p>
            <a:pPr marL="0" indent="0" algn="just">
              <a:lnSpc>
                <a:spcPct val="150000"/>
              </a:lnSpc>
              <a:spcBef>
                <a:spcPct val="0"/>
              </a:spcBef>
              <a:buNone/>
            </a:pPr>
            <a:endParaRPr lang="he-IL" sz="2100" dirty="0">
              <a:latin typeface="David" panose="020E0502060401010101" pitchFamily="34" charset="-79"/>
              <a:cs typeface="David" panose="020E0502060401010101" pitchFamily="34" charset="-79"/>
            </a:endParaRPr>
          </a:p>
          <a:p>
            <a:pPr marL="0" indent="0" algn="just">
              <a:lnSpc>
                <a:spcPct val="150000"/>
              </a:lnSpc>
              <a:spcBef>
                <a:spcPct val="0"/>
              </a:spcBef>
              <a:buNone/>
            </a:pPr>
            <a:endParaRPr lang="he-IL" sz="2100" dirty="0">
              <a:latin typeface="David" panose="020E0502060401010101" pitchFamily="34" charset="-79"/>
              <a:cs typeface="David" panose="020E0502060401010101" pitchFamily="34" charset="-79"/>
            </a:endParaRPr>
          </a:p>
          <a:p>
            <a:pPr marL="0" indent="0" algn="just">
              <a:lnSpc>
                <a:spcPct val="150000"/>
              </a:lnSpc>
              <a:spcBef>
                <a:spcPct val="0"/>
              </a:spcBef>
              <a:buNone/>
            </a:pPr>
            <a:endParaRPr lang="he-IL" altLang="he-IL" sz="2100" b="1" dirty="0">
              <a:latin typeface="David" panose="020E0502060401010101" pitchFamily="34" charset="-79"/>
              <a:cs typeface="David" panose="020E0502060401010101" pitchFamily="34" charset="-79"/>
            </a:endParaRPr>
          </a:p>
          <a:p>
            <a:pPr marL="0" indent="0" algn="just">
              <a:lnSpc>
                <a:spcPct val="150000"/>
              </a:lnSpc>
              <a:spcBef>
                <a:spcPct val="0"/>
              </a:spcBef>
              <a:buNone/>
            </a:pPr>
            <a:endParaRPr lang="he-IL" altLang="he-IL" sz="2100" b="1" dirty="0">
              <a:latin typeface="David" panose="020E0502060401010101" pitchFamily="34" charset="-79"/>
              <a:cs typeface="David" panose="020E0502060401010101" pitchFamily="34" charset="-79"/>
            </a:endParaRPr>
          </a:p>
          <a:p>
            <a:pPr marL="457200" indent="-457200" algn="just">
              <a:lnSpc>
                <a:spcPct val="150000"/>
              </a:lnSpc>
              <a:spcBef>
                <a:spcPct val="0"/>
              </a:spcBef>
              <a:buAutoNum type="arabicPeriod"/>
            </a:pPr>
            <a:endParaRPr lang="he-IL" altLang="he-IL" sz="2600" b="1" dirty="0">
              <a:latin typeface="David" panose="020E0502060401010101" pitchFamily="34" charset="-79"/>
              <a:cs typeface="David" panose="020E0502060401010101" pitchFamily="34" charset="-79"/>
            </a:endParaRPr>
          </a:p>
          <a:p>
            <a:pPr marL="457200" indent="-457200" algn="just">
              <a:lnSpc>
                <a:spcPct val="150000"/>
              </a:lnSpc>
              <a:spcBef>
                <a:spcPct val="0"/>
              </a:spcBef>
              <a:buAutoNum type="arabicPeriod"/>
            </a:pPr>
            <a:endParaRPr lang="he-IL" altLang="he-IL" sz="2150" dirty="0">
              <a:latin typeface="David" panose="020E0502060401010101" pitchFamily="34" charset="-79"/>
              <a:cs typeface="David" panose="020E0502060401010101" pitchFamily="34" charset="-79"/>
            </a:endParaRPr>
          </a:p>
          <a:p>
            <a:pPr marL="0" indent="0" algn="just">
              <a:lnSpc>
                <a:spcPct val="150000"/>
              </a:lnSpc>
              <a:spcBef>
                <a:spcPct val="0"/>
              </a:spcBef>
              <a:buNone/>
            </a:pPr>
            <a:endParaRPr lang="he-IL" altLang="he-IL" sz="2200" b="1" dirty="0">
              <a:latin typeface="David" panose="020E0502060401010101" pitchFamily="34" charset="-79"/>
              <a:cs typeface="David" panose="020E0502060401010101" pitchFamily="34" charset="-79"/>
            </a:endParaRPr>
          </a:p>
        </p:txBody>
      </p:sp>
      <p:sp>
        <p:nvSpPr>
          <p:cNvPr id="19459" name="Slide Number Placeholder 3">
            <a:extLst>
              <a:ext uri="{FF2B5EF4-FFF2-40B4-BE49-F238E27FC236}">
                <a16:creationId xmlns:a16="http://schemas.microsoft.com/office/drawing/2014/main" id="{A6D1CAC0-5A16-47D3-ACF4-6F9CC4344A7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47A01528-2CA4-4CED-A1FC-F7DF8CDF33AA}" type="slidenum">
              <a:rPr lang="he-IL" altLang="he-IL" sz="1400" smtClean="0">
                <a:solidFill>
                  <a:srgbClr val="000000"/>
                </a:solidFill>
              </a:rPr>
              <a:pPr algn="l">
                <a:spcBef>
                  <a:spcPct val="0"/>
                </a:spcBef>
                <a:buFontTx/>
                <a:buNone/>
              </a:pPr>
              <a:t>61</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17582" y="-6988"/>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3600" b="1" kern="0" dirty="0">
                <a:solidFill>
                  <a:srgbClr val="000000"/>
                </a:solidFill>
                <a:latin typeface="David" panose="020E0502060401010101" pitchFamily="34" charset="-79"/>
                <a:cs typeface="David" panose="020E0502060401010101" pitchFamily="34" charset="-79"/>
              </a:rPr>
              <a:t>הטפסים אותם יש לצרף לדוח השנתי</a:t>
            </a:r>
          </a:p>
        </p:txBody>
      </p:sp>
    </p:spTree>
    <p:extLst>
      <p:ext uri="{BB962C8B-B14F-4D97-AF65-F5344CB8AC3E}">
        <p14:creationId xmlns:p14="http://schemas.microsoft.com/office/powerpoint/2010/main" val="13937315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a:extLst>
              <a:ext uri="{FF2B5EF4-FFF2-40B4-BE49-F238E27FC236}">
                <a16:creationId xmlns:a16="http://schemas.microsoft.com/office/drawing/2014/main" id="{27DAABA9-793E-4F83-BDBB-9D1A4AE726FD}"/>
              </a:ext>
            </a:extLst>
          </p:cNvPr>
          <p:cNvSpPr>
            <a:spLocks noGrp="1" noChangeArrowheads="1"/>
          </p:cNvSpPr>
          <p:nvPr>
            <p:ph type="title"/>
          </p:nvPr>
        </p:nvSpPr>
        <p:spPr>
          <a:xfrm>
            <a:off x="457200" y="274638"/>
            <a:ext cx="8229600" cy="457200"/>
          </a:xfrm>
        </p:spPr>
        <p:txBody>
          <a:bodyPr/>
          <a:lstStyle/>
          <a:p>
            <a:endParaRPr lang="he-IL" altLang="he-IL" sz="3200"/>
          </a:p>
        </p:txBody>
      </p:sp>
      <p:sp>
        <p:nvSpPr>
          <p:cNvPr id="14339" name="מציין מיקום של מספר שקופית 3">
            <a:extLst>
              <a:ext uri="{FF2B5EF4-FFF2-40B4-BE49-F238E27FC236}">
                <a16:creationId xmlns:a16="http://schemas.microsoft.com/office/drawing/2014/main" id="{41E334A4-7E98-441D-B1F4-2D0AD27ECB9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900D408-01DB-486A-96C2-B3B4DF31A94F}" type="slidenum">
              <a:rPr lang="he-IL" altLang="he-IL" smtClean="0">
                <a:latin typeface="Arial" panose="020B0604020202020204" pitchFamily="34" charset="0"/>
              </a:rPr>
              <a:pPr/>
              <a:t>62</a:t>
            </a:fld>
            <a:endParaRPr lang="en-US" altLang="he-IL">
              <a:latin typeface="Arial" panose="020B0604020202020204" pitchFamily="34" charset="0"/>
            </a:endParaRPr>
          </a:p>
        </p:txBody>
      </p:sp>
      <p:sp>
        <p:nvSpPr>
          <p:cNvPr id="14340" name="מלבן 4">
            <a:extLst>
              <a:ext uri="{FF2B5EF4-FFF2-40B4-BE49-F238E27FC236}">
                <a16:creationId xmlns:a16="http://schemas.microsoft.com/office/drawing/2014/main" id="{D7ADB7CC-38AB-4D1E-9793-43550298DF56}"/>
              </a:ext>
            </a:extLst>
          </p:cNvPr>
          <p:cNvSpPr>
            <a:spLocks noChangeArrowheads="1"/>
          </p:cNvSpPr>
          <p:nvPr/>
        </p:nvSpPr>
        <p:spPr bwMode="auto">
          <a:xfrm>
            <a:off x="1118850" y="1556792"/>
            <a:ext cx="7560840" cy="248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rtl="1">
              <a:lnSpc>
                <a:spcPct val="150000"/>
              </a:lnSpc>
              <a:spcBef>
                <a:spcPts val="0"/>
              </a:spcBef>
              <a:defRPr/>
            </a:pPr>
            <a:r>
              <a:rPr lang="he-IL" altLang="he-IL" sz="5400" b="1" dirty="0">
                <a:latin typeface="David" panose="020E0502060401010101" pitchFamily="34" charset="-79"/>
                <a:cs typeface="David" panose="020E0502060401010101" pitchFamily="34" charset="-79"/>
              </a:rPr>
              <a:t>טופס 150 - הצהרה על החזקה בחברה זרה</a:t>
            </a:r>
          </a:p>
        </p:txBody>
      </p:sp>
    </p:spTree>
    <p:extLst>
      <p:ext uri="{BB962C8B-B14F-4D97-AF65-F5344CB8AC3E}">
        <p14:creationId xmlns:p14="http://schemas.microsoft.com/office/powerpoint/2010/main" val="31726094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00FD9B-10D1-4189-A802-080AD4EE12C5}"/>
              </a:ext>
            </a:extLst>
          </p:cNvPr>
          <p:cNvSpPr>
            <a:spLocks noGrp="1"/>
          </p:cNvSpPr>
          <p:nvPr>
            <p:ph type="title"/>
          </p:nvPr>
        </p:nvSpPr>
        <p:spPr>
          <a:xfrm>
            <a:off x="683568" y="60421"/>
            <a:ext cx="7571184" cy="685801"/>
          </a:xfrm>
        </p:spPr>
        <p:txBody>
          <a:bodyPr/>
          <a:lstStyle/>
          <a:p>
            <a:r>
              <a:rPr lang="he-IL" sz="3200" b="1" dirty="0">
                <a:latin typeface="David" panose="020E0502060401010101" pitchFamily="34" charset="-79"/>
                <a:cs typeface="David" panose="020E0502060401010101" pitchFamily="34" charset="-79"/>
              </a:rPr>
              <a:t>טופס 150 - הצהרה על החזקה בחברה זרה - כללי</a:t>
            </a:r>
          </a:p>
        </p:txBody>
      </p:sp>
      <p:sp>
        <p:nvSpPr>
          <p:cNvPr id="4" name="מציין מיקום של מספר שקופית 3">
            <a:extLst>
              <a:ext uri="{FF2B5EF4-FFF2-40B4-BE49-F238E27FC236}">
                <a16:creationId xmlns:a16="http://schemas.microsoft.com/office/drawing/2014/main" id="{A67F3FA5-EE61-42DD-A7AF-4A1C7C11EFA6}"/>
              </a:ext>
            </a:extLst>
          </p:cNvPr>
          <p:cNvSpPr>
            <a:spLocks noGrp="1"/>
          </p:cNvSpPr>
          <p:nvPr>
            <p:ph type="sldNum" sz="quarter" idx="12"/>
          </p:nvPr>
        </p:nvSpPr>
        <p:spPr/>
        <p:txBody>
          <a:bodyPr/>
          <a:lstStyle/>
          <a:p>
            <a:pPr>
              <a:defRPr/>
            </a:pPr>
            <a:fld id="{EB66B2C5-7D07-499A-BBC0-56680310B8B3}" type="slidenum">
              <a:rPr lang="he-IL" altLang="he-IL" smtClean="0"/>
              <a:pPr>
                <a:defRPr/>
              </a:pPr>
              <a:t>63</a:t>
            </a:fld>
            <a:endParaRPr lang="en-US" altLang="he-IL"/>
          </a:p>
        </p:txBody>
      </p:sp>
      <p:sp>
        <p:nvSpPr>
          <p:cNvPr id="6" name="מציין מיקום תוכן 5">
            <a:extLst>
              <a:ext uri="{FF2B5EF4-FFF2-40B4-BE49-F238E27FC236}">
                <a16:creationId xmlns:a16="http://schemas.microsoft.com/office/drawing/2014/main" id="{BDBF5B40-25C9-4FDD-A6A2-C7B91ABB8DED}"/>
              </a:ext>
            </a:extLst>
          </p:cNvPr>
          <p:cNvSpPr>
            <a:spLocks noGrp="1"/>
          </p:cNvSpPr>
          <p:nvPr>
            <p:ph idx="1"/>
          </p:nvPr>
        </p:nvSpPr>
        <p:spPr>
          <a:xfrm>
            <a:off x="468313" y="980728"/>
            <a:ext cx="8229600" cy="4525963"/>
          </a:xfrm>
        </p:spPr>
        <p:txBody>
          <a:bodyPr/>
          <a:lstStyle/>
          <a:p>
            <a:pPr marL="0" indent="0">
              <a:lnSpc>
                <a:spcPct val="150000"/>
              </a:lnSpc>
              <a:buNone/>
            </a:pPr>
            <a:r>
              <a:rPr lang="he-IL" sz="2000" b="1" u="sng" dirty="0">
                <a:latin typeface="David" panose="020E0502060401010101" pitchFamily="34" charset="-79"/>
                <a:cs typeface="David" panose="020E0502060401010101" pitchFamily="34" charset="-79"/>
              </a:rPr>
              <a:t>כללי</a:t>
            </a:r>
          </a:p>
          <a:p>
            <a:pPr marL="0" indent="0" algn="just">
              <a:lnSpc>
                <a:spcPct val="150000"/>
              </a:lnSpc>
              <a:buNone/>
            </a:pPr>
            <a:r>
              <a:rPr lang="he-IL" sz="2000" dirty="0">
                <a:latin typeface="David" panose="020E0502060401010101" pitchFamily="34" charset="-79"/>
                <a:cs typeface="David" panose="020E0502060401010101" pitchFamily="34" charset="-79"/>
              </a:rPr>
              <a:t>במקרה של החזקה בחברה זרה יש לצרף טופס 150 שכותרתו "הצהרה על החזקה בחבר בני אדם תושב חוץ". טופס 150, המהווה נספח לדוח השנתי, מיועד הן ליחיד תושב ישראל או חברה ישראלית, המחזיקים בחברה זרה.</a:t>
            </a:r>
            <a:endParaRPr lang="he-IL" sz="2000" u="sng" dirty="0">
              <a:latin typeface="David" panose="020E0502060401010101" pitchFamily="34" charset="-79"/>
              <a:cs typeface="David" panose="020E0502060401010101" pitchFamily="34" charset="-79"/>
            </a:endParaRPr>
          </a:p>
          <a:p>
            <a:pPr marL="0" indent="0">
              <a:lnSpc>
                <a:spcPct val="150000"/>
              </a:lnSpc>
              <a:buNone/>
            </a:pPr>
            <a:r>
              <a:rPr lang="he-IL" sz="2000" b="1" u="sng" dirty="0">
                <a:latin typeface="David" panose="020E0502060401010101" pitchFamily="34" charset="-79"/>
                <a:cs typeface="David" panose="020E0502060401010101" pitchFamily="34" charset="-79"/>
              </a:rPr>
              <a:t>מי חייב בהגשת הטופס</a:t>
            </a:r>
          </a:p>
          <a:p>
            <a:pPr algn="just">
              <a:lnSpc>
                <a:spcPct val="150000"/>
              </a:lnSpc>
            </a:pPr>
            <a:r>
              <a:rPr lang="he-IL" sz="2000" dirty="0">
                <a:latin typeface="David" panose="020E0502060401010101" pitchFamily="34" charset="-79"/>
                <a:cs typeface="David" panose="020E0502060401010101" pitchFamily="34" charset="-79"/>
              </a:rPr>
              <a:t>יחיד או חברה המחזיקים </a:t>
            </a:r>
            <a:r>
              <a:rPr lang="he-IL" sz="2000" u="sng" dirty="0">
                <a:latin typeface="David" panose="020E0502060401010101" pitchFamily="34" charset="-79"/>
                <a:cs typeface="David" panose="020E0502060401010101" pitchFamily="34" charset="-79"/>
              </a:rPr>
              <a:t>במישרין</a:t>
            </a:r>
            <a:r>
              <a:rPr lang="he-IL" sz="2000" dirty="0">
                <a:latin typeface="David" panose="020E0502060401010101" pitchFamily="34" charset="-79"/>
                <a:cs typeface="David" panose="020E0502060401010101" pitchFamily="34" charset="-79"/>
              </a:rPr>
              <a:t> בחברה </a:t>
            </a:r>
            <a:r>
              <a:rPr lang="he-IL" sz="2000" u="sng" dirty="0">
                <a:latin typeface="David" panose="020E0502060401010101" pitchFamily="34" charset="-79"/>
                <a:cs typeface="David" panose="020E0502060401010101" pitchFamily="34" charset="-79"/>
              </a:rPr>
              <a:t>פרטית</a:t>
            </a:r>
            <a:r>
              <a:rPr lang="he-IL" sz="2000" dirty="0">
                <a:latin typeface="David" panose="020E0502060401010101" pitchFamily="34" charset="-79"/>
                <a:cs typeface="David" panose="020E0502060401010101" pitchFamily="34" charset="-79"/>
              </a:rPr>
              <a:t> זרה (בכל שיעור החזקה).</a:t>
            </a:r>
          </a:p>
          <a:p>
            <a:pPr algn="just">
              <a:lnSpc>
                <a:spcPct val="150000"/>
              </a:lnSpc>
            </a:pPr>
            <a:r>
              <a:rPr lang="he-IL" sz="2000" dirty="0">
                <a:latin typeface="David" panose="020E0502060401010101" pitchFamily="34" charset="-79"/>
                <a:cs typeface="David" panose="020E0502060401010101" pitchFamily="34" charset="-79"/>
              </a:rPr>
              <a:t>יחיד או חברה המחזיקים </a:t>
            </a:r>
            <a:r>
              <a:rPr lang="he-IL" sz="2000" u="sng" dirty="0">
                <a:latin typeface="David" panose="020E0502060401010101" pitchFamily="34" charset="-79"/>
                <a:cs typeface="David" panose="020E0502060401010101" pitchFamily="34" charset="-79"/>
              </a:rPr>
              <a:t>במישרין</a:t>
            </a:r>
            <a:r>
              <a:rPr lang="he-IL" sz="2000" dirty="0">
                <a:latin typeface="David" panose="020E0502060401010101" pitchFamily="34" charset="-79"/>
                <a:cs typeface="David" panose="020E0502060401010101" pitchFamily="34" charset="-79"/>
              </a:rPr>
              <a:t> ב- 10% ומעלה מאמצעי השליטה בחברה </a:t>
            </a:r>
            <a:r>
              <a:rPr lang="he-IL" sz="2000" u="sng" dirty="0">
                <a:latin typeface="David" panose="020E0502060401010101" pitchFamily="34" charset="-79"/>
                <a:cs typeface="David" panose="020E0502060401010101" pitchFamily="34" charset="-79"/>
              </a:rPr>
              <a:t>ציבורית</a:t>
            </a:r>
            <a:r>
              <a:rPr lang="he-IL" sz="2000" dirty="0">
                <a:latin typeface="David" panose="020E0502060401010101" pitchFamily="34" charset="-79"/>
                <a:cs typeface="David" panose="020E0502060401010101" pitchFamily="34" charset="-79"/>
              </a:rPr>
              <a:t> זרה. </a:t>
            </a:r>
            <a:r>
              <a:rPr lang="en-US" sz="2000" dirty="0">
                <a:latin typeface="David" panose="020E0502060401010101" pitchFamily="34" charset="-79"/>
                <a:cs typeface="David" panose="020E0502060401010101" pitchFamily="34" charset="-79"/>
              </a:rPr>
              <a:t> </a:t>
            </a:r>
            <a:endParaRPr lang="he-IL" sz="2000" dirty="0">
              <a:latin typeface="David" panose="020E0502060401010101" pitchFamily="34" charset="-79"/>
              <a:cs typeface="David" panose="020E0502060401010101" pitchFamily="34" charset="-79"/>
            </a:endParaRPr>
          </a:p>
          <a:p>
            <a:pPr algn="just">
              <a:lnSpc>
                <a:spcPct val="150000"/>
              </a:lnSpc>
            </a:pPr>
            <a:r>
              <a:rPr lang="he-IL" sz="2000" dirty="0">
                <a:latin typeface="David" panose="020E0502060401010101" pitchFamily="34" charset="-79"/>
                <a:cs typeface="David" panose="020E0502060401010101" pitchFamily="34" charset="-79"/>
              </a:rPr>
              <a:t>יחיד או חברה המחזיקים </a:t>
            </a:r>
            <a:r>
              <a:rPr lang="he-IL" sz="2000" u="sng" dirty="0">
                <a:latin typeface="David" panose="020E0502060401010101" pitchFamily="34" charset="-79"/>
                <a:cs typeface="David" panose="020E0502060401010101" pitchFamily="34" charset="-79"/>
              </a:rPr>
              <a:t>בעקיפין</a:t>
            </a:r>
            <a:r>
              <a:rPr lang="he-IL" sz="2000" dirty="0">
                <a:latin typeface="David" panose="020E0502060401010101" pitchFamily="34" charset="-79"/>
                <a:cs typeface="David" panose="020E0502060401010101" pitchFamily="34" charset="-79"/>
              </a:rPr>
              <a:t> ב- 10% ומעלה מאמצעי השליטה בחברה </a:t>
            </a:r>
            <a:r>
              <a:rPr lang="he-IL" sz="2000" u="sng" dirty="0">
                <a:latin typeface="David" panose="020E0502060401010101" pitchFamily="34" charset="-79"/>
                <a:cs typeface="David" panose="020E0502060401010101" pitchFamily="34" charset="-79"/>
              </a:rPr>
              <a:t>פרטית</a:t>
            </a:r>
            <a:r>
              <a:rPr lang="he-IL" sz="2000" dirty="0">
                <a:latin typeface="David" panose="020E0502060401010101" pitchFamily="34" charset="-79"/>
                <a:cs typeface="David" panose="020E0502060401010101" pitchFamily="34" charset="-79"/>
              </a:rPr>
              <a:t> או </a:t>
            </a:r>
            <a:r>
              <a:rPr lang="he-IL" sz="2000" u="sng" dirty="0">
                <a:latin typeface="David" panose="020E0502060401010101" pitchFamily="34" charset="-79"/>
                <a:cs typeface="David" panose="020E0502060401010101" pitchFamily="34" charset="-79"/>
              </a:rPr>
              <a:t>ציבורית</a:t>
            </a:r>
            <a:r>
              <a:rPr lang="he-IL" sz="2000" dirty="0">
                <a:latin typeface="David" panose="020E0502060401010101" pitchFamily="34" charset="-79"/>
                <a:cs typeface="David" panose="020E0502060401010101" pitchFamily="34" charset="-79"/>
              </a:rPr>
              <a:t> זרה</a:t>
            </a:r>
            <a:r>
              <a:rPr lang="en-US" sz="2000" dirty="0">
                <a:latin typeface="David" panose="020E0502060401010101" pitchFamily="34" charset="-79"/>
                <a:cs typeface="David" panose="020E0502060401010101" pitchFamily="34" charset="-79"/>
              </a:rPr>
              <a:t>.</a:t>
            </a:r>
          </a:p>
        </p:txBody>
      </p:sp>
    </p:spTree>
    <p:extLst>
      <p:ext uri="{BB962C8B-B14F-4D97-AF65-F5344CB8AC3E}">
        <p14:creationId xmlns:p14="http://schemas.microsoft.com/office/powerpoint/2010/main" val="11858735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00FD9B-10D1-4189-A802-080AD4EE12C5}"/>
              </a:ext>
            </a:extLst>
          </p:cNvPr>
          <p:cNvSpPr>
            <a:spLocks noGrp="1"/>
          </p:cNvSpPr>
          <p:nvPr>
            <p:ph type="title"/>
          </p:nvPr>
        </p:nvSpPr>
        <p:spPr>
          <a:xfrm>
            <a:off x="683568" y="60421"/>
            <a:ext cx="7571184" cy="685801"/>
          </a:xfrm>
        </p:spPr>
        <p:txBody>
          <a:bodyPr/>
          <a:lstStyle/>
          <a:p>
            <a:r>
              <a:rPr lang="he-IL" sz="3000" b="1" dirty="0">
                <a:latin typeface="David" panose="020E0502060401010101" pitchFamily="34" charset="-79"/>
                <a:cs typeface="David" panose="020E0502060401010101" pitchFamily="34" charset="-79"/>
              </a:rPr>
              <a:t>טופס 150 - הצהרה על החזקה בחברה זרה - דגשים</a:t>
            </a:r>
          </a:p>
        </p:txBody>
      </p:sp>
      <p:sp>
        <p:nvSpPr>
          <p:cNvPr id="4" name="מציין מיקום של מספר שקופית 3">
            <a:extLst>
              <a:ext uri="{FF2B5EF4-FFF2-40B4-BE49-F238E27FC236}">
                <a16:creationId xmlns:a16="http://schemas.microsoft.com/office/drawing/2014/main" id="{A67F3FA5-EE61-42DD-A7AF-4A1C7C11EFA6}"/>
              </a:ext>
            </a:extLst>
          </p:cNvPr>
          <p:cNvSpPr>
            <a:spLocks noGrp="1"/>
          </p:cNvSpPr>
          <p:nvPr>
            <p:ph type="sldNum" sz="quarter" idx="12"/>
          </p:nvPr>
        </p:nvSpPr>
        <p:spPr/>
        <p:txBody>
          <a:bodyPr/>
          <a:lstStyle/>
          <a:p>
            <a:pPr>
              <a:defRPr/>
            </a:pPr>
            <a:fld id="{EB66B2C5-7D07-499A-BBC0-56680310B8B3}" type="slidenum">
              <a:rPr lang="he-IL" altLang="he-IL" smtClean="0"/>
              <a:pPr>
                <a:defRPr/>
              </a:pPr>
              <a:t>64</a:t>
            </a:fld>
            <a:endParaRPr lang="en-US" altLang="he-IL"/>
          </a:p>
        </p:txBody>
      </p:sp>
      <p:sp>
        <p:nvSpPr>
          <p:cNvPr id="6" name="מציין מיקום תוכן 5">
            <a:extLst>
              <a:ext uri="{FF2B5EF4-FFF2-40B4-BE49-F238E27FC236}">
                <a16:creationId xmlns:a16="http://schemas.microsoft.com/office/drawing/2014/main" id="{BDBF5B40-25C9-4FDD-A6A2-C7B91ABB8DED}"/>
              </a:ext>
            </a:extLst>
          </p:cNvPr>
          <p:cNvSpPr>
            <a:spLocks noGrp="1"/>
          </p:cNvSpPr>
          <p:nvPr>
            <p:ph idx="1"/>
          </p:nvPr>
        </p:nvSpPr>
        <p:spPr>
          <a:xfrm>
            <a:off x="468313" y="1052736"/>
            <a:ext cx="8229600" cy="4525963"/>
          </a:xfrm>
        </p:spPr>
        <p:txBody>
          <a:bodyPr/>
          <a:lstStyle/>
          <a:p>
            <a:pPr algn="just">
              <a:lnSpc>
                <a:spcPct val="150000"/>
              </a:lnSpc>
            </a:pPr>
            <a:r>
              <a:rPr lang="he-IL" sz="2000" dirty="0">
                <a:latin typeface="David" panose="020E0502060401010101" pitchFamily="34" charset="-79"/>
                <a:cs typeface="David" panose="020E0502060401010101" pitchFamily="34" charset="-79"/>
              </a:rPr>
              <a:t>יחיד יכלול בטופס גם חברות המוחזקות על ידי בן/בת הזוג וילדיו עד גיל 18.</a:t>
            </a:r>
          </a:p>
          <a:p>
            <a:pPr algn="just">
              <a:lnSpc>
                <a:spcPct val="150000"/>
              </a:lnSpc>
            </a:pPr>
            <a:r>
              <a:rPr lang="he-IL" sz="2000" dirty="0">
                <a:latin typeface="David" panose="020E0502060401010101" pitchFamily="34" charset="-79"/>
                <a:cs typeface="David" panose="020E0502060401010101" pitchFamily="34" charset="-79"/>
              </a:rPr>
              <a:t>יש למלא טופס זה גם אם החברה הזרה לא הפיקה הכנסות בשנת המס.</a:t>
            </a:r>
          </a:p>
          <a:p>
            <a:pPr algn="just">
              <a:lnSpc>
                <a:spcPct val="150000"/>
              </a:lnSpc>
            </a:pPr>
            <a:r>
              <a:rPr lang="he-IL" sz="2000" u="sng" dirty="0">
                <a:latin typeface="David" panose="020E0502060401010101" pitchFamily="34" charset="-79"/>
                <a:cs typeface="David" panose="020E0502060401010101" pitchFamily="34" charset="-79"/>
              </a:rPr>
              <a:t>חברה זרה</a:t>
            </a:r>
            <a:r>
              <a:rPr lang="he-IL" sz="2000" dirty="0">
                <a:latin typeface="David" panose="020E0502060401010101" pitchFamily="34" charset="-79"/>
                <a:cs typeface="David" panose="020E0502060401010101" pitchFamily="34" charset="-79"/>
              </a:rPr>
              <a:t> - חברה שהתאגדה מחוץ לישראל והשליטה והניהול על פעילותה אינם נמצאים בישראל (בהתאם לסעיף 1 לפקודה).</a:t>
            </a:r>
          </a:p>
          <a:p>
            <a:pPr>
              <a:lnSpc>
                <a:spcPct val="150000"/>
              </a:lnSpc>
            </a:pPr>
            <a:endParaRPr lang="he-IL" sz="20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9123485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00FD9B-10D1-4189-A802-080AD4EE12C5}"/>
              </a:ext>
            </a:extLst>
          </p:cNvPr>
          <p:cNvSpPr>
            <a:spLocks noGrp="1"/>
          </p:cNvSpPr>
          <p:nvPr>
            <p:ph type="title"/>
          </p:nvPr>
        </p:nvSpPr>
        <p:spPr>
          <a:xfrm>
            <a:off x="683568" y="60421"/>
            <a:ext cx="7571184" cy="685801"/>
          </a:xfrm>
        </p:spPr>
        <p:txBody>
          <a:bodyPr/>
          <a:lstStyle/>
          <a:p>
            <a:r>
              <a:rPr lang="he-IL" sz="3200" b="1" kern="1200" dirty="0">
                <a:latin typeface="David" panose="020E0502060401010101" pitchFamily="34" charset="-79"/>
                <a:cs typeface="David" panose="020E0502060401010101" pitchFamily="34" charset="-79"/>
              </a:rPr>
              <a:t>טופס 150 - הצהרה על החזקה בחברה זרה - </a:t>
            </a:r>
            <a:br>
              <a:rPr lang="he-IL" sz="3200" b="1" kern="1200" dirty="0">
                <a:latin typeface="David" panose="020E0502060401010101" pitchFamily="34" charset="-79"/>
                <a:cs typeface="David" panose="020E0502060401010101" pitchFamily="34" charset="-79"/>
              </a:rPr>
            </a:br>
            <a:r>
              <a:rPr lang="he-IL" sz="2000" b="1" kern="1200" dirty="0">
                <a:latin typeface="David" panose="020E0502060401010101" pitchFamily="34" charset="-79"/>
                <a:cs typeface="David" panose="020E0502060401010101" pitchFamily="34" charset="-79"/>
              </a:rPr>
              <a:t>המשך דגשים</a:t>
            </a:r>
          </a:p>
        </p:txBody>
      </p:sp>
      <p:sp>
        <p:nvSpPr>
          <p:cNvPr id="4" name="מציין מיקום של מספר שקופית 3">
            <a:extLst>
              <a:ext uri="{FF2B5EF4-FFF2-40B4-BE49-F238E27FC236}">
                <a16:creationId xmlns:a16="http://schemas.microsoft.com/office/drawing/2014/main" id="{A67F3FA5-EE61-42DD-A7AF-4A1C7C11EFA6}"/>
              </a:ext>
            </a:extLst>
          </p:cNvPr>
          <p:cNvSpPr>
            <a:spLocks noGrp="1"/>
          </p:cNvSpPr>
          <p:nvPr>
            <p:ph type="sldNum" sz="quarter" idx="12"/>
          </p:nvPr>
        </p:nvSpPr>
        <p:spPr/>
        <p:txBody>
          <a:bodyPr/>
          <a:lstStyle/>
          <a:p>
            <a:pPr>
              <a:defRPr/>
            </a:pPr>
            <a:fld id="{EB66B2C5-7D07-499A-BBC0-56680310B8B3}" type="slidenum">
              <a:rPr lang="he-IL" altLang="he-IL" smtClean="0"/>
              <a:pPr>
                <a:defRPr/>
              </a:pPr>
              <a:t>65</a:t>
            </a:fld>
            <a:endParaRPr lang="en-US" altLang="he-IL"/>
          </a:p>
        </p:txBody>
      </p:sp>
      <p:sp>
        <p:nvSpPr>
          <p:cNvPr id="6" name="מציין מיקום תוכן 5">
            <a:extLst>
              <a:ext uri="{FF2B5EF4-FFF2-40B4-BE49-F238E27FC236}">
                <a16:creationId xmlns:a16="http://schemas.microsoft.com/office/drawing/2014/main" id="{BDBF5B40-25C9-4FDD-A6A2-C7B91ABB8DED}"/>
              </a:ext>
            </a:extLst>
          </p:cNvPr>
          <p:cNvSpPr>
            <a:spLocks noGrp="1"/>
          </p:cNvSpPr>
          <p:nvPr>
            <p:ph idx="1"/>
          </p:nvPr>
        </p:nvSpPr>
        <p:spPr/>
        <p:txBody>
          <a:bodyPr/>
          <a:lstStyle/>
          <a:p>
            <a:pPr marL="0" indent="0" algn="just">
              <a:lnSpc>
                <a:spcPct val="150000"/>
              </a:lnSpc>
              <a:buNone/>
            </a:pPr>
            <a:r>
              <a:rPr lang="he-IL" sz="2000" dirty="0">
                <a:latin typeface="David" panose="020E0502060401010101" pitchFamily="34" charset="-79"/>
                <a:cs typeface="David" panose="020E0502060401010101" pitchFamily="34" charset="-79"/>
              </a:rPr>
              <a:t>הצהרה חדשה שנוספה לטופס - בה נדרשים להצהיר האם שיטת המיסוי במדינת התושבות היא שיטה טריטוריאלית או פרסונלית (למשל: סינגפור).</a:t>
            </a:r>
          </a:p>
          <a:p>
            <a:pPr marL="0" indent="0" algn="just">
              <a:lnSpc>
                <a:spcPct val="150000"/>
              </a:lnSpc>
              <a:buNone/>
            </a:pPr>
            <a:endParaRPr lang="he-IL" sz="2000" dirty="0">
              <a:latin typeface="David" panose="020E0502060401010101" pitchFamily="34" charset="-79"/>
              <a:cs typeface="David" panose="020E0502060401010101" pitchFamily="34" charset="-79"/>
            </a:endParaRPr>
          </a:p>
          <a:p>
            <a:pPr marL="0" indent="0">
              <a:lnSpc>
                <a:spcPct val="150000"/>
              </a:lnSpc>
              <a:buNone/>
            </a:pPr>
            <a:endParaRPr lang="he-IL" sz="2000" dirty="0">
              <a:latin typeface="David" panose="020E0502060401010101" pitchFamily="34" charset="-79"/>
              <a:cs typeface="David" panose="020E0502060401010101" pitchFamily="34" charset="-79"/>
            </a:endParaRPr>
          </a:p>
        </p:txBody>
      </p:sp>
      <p:pic>
        <p:nvPicPr>
          <p:cNvPr id="9" name="תמונה 8">
            <a:extLst>
              <a:ext uri="{FF2B5EF4-FFF2-40B4-BE49-F238E27FC236}">
                <a16:creationId xmlns:a16="http://schemas.microsoft.com/office/drawing/2014/main" id="{60956674-0855-424B-B3E2-B89BD81A7B11}"/>
              </a:ext>
            </a:extLst>
          </p:cNvPr>
          <p:cNvPicPr>
            <a:picLocks noChangeAspect="1"/>
          </p:cNvPicPr>
          <p:nvPr/>
        </p:nvPicPr>
        <p:blipFill rotWithShape="1">
          <a:blip r:embed="rId2"/>
          <a:srcRect l="5001" t="30400" r="21650" b="64000"/>
          <a:stretch/>
        </p:blipFill>
        <p:spPr>
          <a:xfrm>
            <a:off x="739404" y="1299510"/>
            <a:ext cx="7667822" cy="329289"/>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7" name="תמונה 6">
            <a:extLst>
              <a:ext uri="{FF2B5EF4-FFF2-40B4-BE49-F238E27FC236}">
                <a16:creationId xmlns:a16="http://schemas.microsoft.com/office/drawing/2014/main" id="{57D3D866-C279-4E9B-A173-920CB88A8F07}"/>
              </a:ext>
            </a:extLst>
          </p:cNvPr>
          <p:cNvPicPr>
            <a:picLocks noChangeAspect="1"/>
          </p:cNvPicPr>
          <p:nvPr/>
        </p:nvPicPr>
        <p:blipFill rotWithShape="1">
          <a:blip r:embed="rId3"/>
          <a:srcRect l="5649" t="26200" r="21651" b="62008"/>
          <a:stretch/>
        </p:blipFill>
        <p:spPr>
          <a:xfrm>
            <a:off x="890461" y="2649980"/>
            <a:ext cx="7516765" cy="685802"/>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3" name="מלבן 2">
            <a:extLst>
              <a:ext uri="{FF2B5EF4-FFF2-40B4-BE49-F238E27FC236}">
                <a16:creationId xmlns:a16="http://schemas.microsoft.com/office/drawing/2014/main" id="{9B0C6BE5-3FDE-458B-8E1B-77F98953D84B}"/>
              </a:ext>
            </a:extLst>
          </p:cNvPr>
          <p:cNvSpPr/>
          <p:nvPr/>
        </p:nvSpPr>
        <p:spPr>
          <a:xfrm>
            <a:off x="683568" y="3338946"/>
            <a:ext cx="8003232" cy="2362185"/>
          </a:xfrm>
          <a:prstGeom prst="rect">
            <a:avLst/>
          </a:prstGeom>
        </p:spPr>
        <p:txBody>
          <a:bodyPr wrap="square">
            <a:spAutoFit/>
          </a:bodyPr>
          <a:lstStyle/>
          <a:p>
            <a:pPr marL="0" indent="0" algn="just" rtl="1">
              <a:lnSpc>
                <a:spcPct val="150000"/>
              </a:lnSpc>
              <a:buNone/>
            </a:pPr>
            <a:r>
              <a:rPr lang="he-IL" sz="2000" b="1" u="sng" dirty="0">
                <a:latin typeface="David" panose="020E0502060401010101" pitchFamily="34" charset="-79"/>
                <a:cs typeface="David" panose="020E0502060401010101" pitchFamily="34" charset="-79"/>
              </a:rPr>
              <a:t>הכנסות ורווחים פאסיביים</a:t>
            </a:r>
            <a:r>
              <a:rPr lang="he-IL" sz="2000" dirty="0">
                <a:latin typeface="David" panose="020E0502060401010101" pitchFamily="34" charset="-79"/>
                <a:cs typeface="David" panose="020E0502060401010101" pitchFamily="34" charset="-79"/>
              </a:rPr>
              <a:t> - הכנסה מריבית, מהפרשי הצמדה, מדיבידנד, מתמלוגים, מדמי שכירות ומתמורה ממכירת נכס.</a:t>
            </a:r>
          </a:p>
          <a:p>
            <a:pPr marL="0" indent="0" algn="just" rtl="1">
              <a:lnSpc>
                <a:spcPct val="150000"/>
              </a:lnSpc>
              <a:buNone/>
            </a:pPr>
            <a:r>
              <a:rPr lang="he-IL" sz="2000" dirty="0">
                <a:latin typeface="David" panose="020E0502060401010101" pitchFamily="34" charset="-79"/>
                <a:cs typeface="David" panose="020E0502060401010101" pitchFamily="34" charset="-79"/>
              </a:rPr>
              <a:t>לעניין טופס זה, יש להצהיר "כן" גם אם קיימת הכנסה מהמקורות לעיל המגיעה </a:t>
            </a:r>
            <a:r>
              <a:rPr lang="he-IL" sz="2000" u="sng" dirty="0">
                <a:latin typeface="David" panose="020E0502060401010101" pitchFamily="34" charset="-79"/>
                <a:cs typeface="David" panose="020E0502060401010101" pitchFamily="34" charset="-79"/>
              </a:rPr>
              <a:t>לכדי עסק</a:t>
            </a:r>
            <a:r>
              <a:rPr lang="he-IL" sz="2000" dirty="0">
                <a:latin typeface="David" panose="020E0502060401010101" pitchFamily="34" charset="-79"/>
                <a:cs typeface="David" panose="020E0502060401010101" pitchFamily="34" charset="-79"/>
              </a:rPr>
              <a:t>. במניין ההכנסות הפסיביות יש לכלול גם הכנסות </a:t>
            </a:r>
            <a:r>
              <a:rPr lang="he-IL" sz="2000" u="sng" dirty="0">
                <a:latin typeface="David" panose="020E0502060401010101" pitchFamily="34" charset="-79"/>
                <a:cs typeface="David" panose="020E0502060401010101" pitchFamily="34" charset="-79"/>
              </a:rPr>
              <a:t>פטורות</a:t>
            </a:r>
            <a:r>
              <a:rPr lang="he-IL" sz="2000" dirty="0">
                <a:latin typeface="David" panose="020E0502060401010101" pitchFamily="34" charset="-79"/>
                <a:cs typeface="David" panose="020E0502060401010101" pitchFamily="34" charset="-79"/>
              </a:rPr>
              <a:t> ממס והכנסות שהן מחוץ לבסיס המס במדינת התושבות של החברה. </a:t>
            </a:r>
          </a:p>
        </p:txBody>
      </p:sp>
    </p:spTree>
    <p:extLst>
      <p:ext uri="{BB962C8B-B14F-4D97-AF65-F5344CB8AC3E}">
        <p14:creationId xmlns:p14="http://schemas.microsoft.com/office/powerpoint/2010/main" val="6472971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00FD9B-10D1-4189-A802-080AD4EE12C5}"/>
              </a:ext>
            </a:extLst>
          </p:cNvPr>
          <p:cNvSpPr>
            <a:spLocks noGrp="1"/>
          </p:cNvSpPr>
          <p:nvPr>
            <p:ph type="title"/>
          </p:nvPr>
        </p:nvSpPr>
        <p:spPr>
          <a:xfrm>
            <a:off x="683568" y="60421"/>
            <a:ext cx="7571184" cy="685801"/>
          </a:xfrm>
        </p:spPr>
        <p:txBody>
          <a:bodyPr/>
          <a:lstStyle/>
          <a:p>
            <a:r>
              <a:rPr lang="he-IL" sz="3200" b="1" kern="1200" dirty="0">
                <a:latin typeface="David" panose="020E0502060401010101" pitchFamily="34" charset="-79"/>
                <a:cs typeface="David" panose="020E0502060401010101" pitchFamily="34" charset="-79"/>
              </a:rPr>
              <a:t>טופס 150 - הצהרה על החזקה בחברה זרה - </a:t>
            </a:r>
            <a:br>
              <a:rPr lang="he-IL" sz="3200" b="1" kern="1200" dirty="0">
                <a:latin typeface="David" panose="020E0502060401010101" pitchFamily="34" charset="-79"/>
                <a:cs typeface="David" panose="020E0502060401010101" pitchFamily="34" charset="-79"/>
              </a:rPr>
            </a:br>
            <a:r>
              <a:rPr lang="he-IL" sz="2000" b="1" kern="1200" dirty="0">
                <a:latin typeface="David" panose="020E0502060401010101" pitchFamily="34" charset="-79"/>
                <a:cs typeface="David" panose="020E0502060401010101" pitchFamily="34" charset="-79"/>
              </a:rPr>
              <a:t>המשך דגשים</a:t>
            </a:r>
          </a:p>
        </p:txBody>
      </p:sp>
      <p:sp>
        <p:nvSpPr>
          <p:cNvPr id="4" name="מציין מיקום של מספר שקופית 3">
            <a:extLst>
              <a:ext uri="{FF2B5EF4-FFF2-40B4-BE49-F238E27FC236}">
                <a16:creationId xmlns:a16="http://schemas.microsoft.com/office/drawing/2014/main" id="{A67F3FA5-EE61-42DD-A7AF-4A1C7C11EFA6}"/>
              </a:ext>
            </a:extLst>
          </p:cNvPr>
          <p:cNvSpPr>
            <a:spLocks noGrp="1"/>
          </p:cNvSpPr>
          <p:nvPr>
            <p:ph type="sldNum" sz="quarter" idx="12"/>
          </p:nvPr>
        </p:nvSpPr>
        <p:spPr/>
        <p:txBody>
          <a:bodyPr/>
          <a:lstStyle/>
          <a:p>
            <a:pPr>
              <a:defRPr/>
            </a:pPr>
            <a:fld id="{EB66B2C5-7D07-499A-BBC0-56680310B8B3}" type="slidenum">
              <a:rPr lang="he-IL" altLang="he-IL" smtClean="0"/>
              <a:pPr>
                <a:defRPr/>
              </a:pPr>
              <a:t>66</a:t>
            </a:fld>
            <a:endParaRPr lang="en-US" altLang="he-IL"/>
          </a:p>
        </p:txBody>
      </p:sp>
      <p:sp>
        <p:nvSpPr>
          <p:cNvPr id="6" name="מציין מיקום תוכן 5">
            <a:extLst>
              <a:ext uri="{FF2B5EF4-FFF2-40B4-BE49-F238E27FC236}">
                <a16:creationId xmlns:a16="http://schemas.microsoft.com/office/drawing/2014/main" id="{BDBF5B40-25C9-4FDD-A6A2-C7B91ABB8DED}"/>
              </a:ext>
            </a:extLst>
          </p:cNvPr>
          <p:cNvSpPr>
            <a:spLocks noGrp="1"/>
          </p:cNvSpPr>
          <p:nvPr>
            <p:ph idx="1"/>
          </p:nvPr>
        </p:nvSpPr>
        <p:spPr/>
        <p:txBody>
          <a:bodyPr/>
          <a:lstStyle/>
          <a:p>
            <a:pPr marL="0" indent="0">
              <a:buNone/>
            </a:pPr>
            <a:endParaRPr lang="he-IL" dirty="0"/>
          </a:p>
          <a:p>
            <a:pPr marL="0" indent="0">
              <a:buNone/>
            </a:pPr>
            <a:endParaRPr lang="he-IL" dirty="0"/>
          </a:p>
        </p:txBody>
      </p:sp>
      <p:pic>
        <p:nvPicPr>
          <p:cNvPr id="3" name="תמונה 2">
            <a:extLst>
              <a:ext uri="{FF2B5EF4-FFF2-40B4-BE49-F238E27FC236}">
                <a16:creationId xmlns:a16="http://schemas.microsoft.com/office/drawing/2014/main" id="{6A257B88-FB58-497B-882B-DCD3EB7676CB}"/>
              </a:ext>
            </a:extLst>
          </p:cNvPr>
          <p:cNvPicPr>
            <a:picLocks noChangeAspect="1"/>
          </p:cNvPicPr>
          <p:nvPr/>
        </p:nvPicPr>
        <p:blipFill rotWithShape="1">
          <a:blip r:embed="rId2"/>
          <a:srcRect l="1963" t="36001" r="17713" b="45800"/>
          <a:stretch/>
        </p:blipFill>
        <p:spPr>
          <a:xfrm>
            <a:off x="468313" y="1063841"/>
            <a:ext cx="8352159" cy="1072717"/>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5" name="מלבן 4">
            <a:extLst>
              <a:ext uri="{FF2B5EF4-FFF2-40B4-BE49-F238E27FC236}">
                <a16:creationId xmlns:a16="http://schemas.microsoft.com/office/drawing/2014/main" id="{7EFB24A5-7618-4A03-AA73-4622ECFAC81A}"/>
              </a:ext>
            </a:extLst>
          </p:cNvPr>
          <p:cNvSpPr/>
          <p:nvPr/>
        </p:nvSpPr>
        <p:spPr>
          <a:xfrm>
            <a:off x="457200" y="2204863"/>
            <a:ext cx="836327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lgn="just" rtl="1">
              <a:lnSpc>
                <a:spcPct val="150000"/>
              </a:lnSpc>
              <a:spcBef>
                <a:spcPct val="20000"/>
              </a:spcBef>
              <a:buFont typeface="Arial" panose="020B0604020202020204" pitchFamily="34" charset="0"/>
              <a:buChar char="•"/>
            </a:pPr>
            <a:r>
              <a:rPr lang="he-IL" sz="2000" b="1" u="sng" dirty="0">
                <a:latin typeface="David" panose="020E0502060401010101" pitchFamily="34" charset="-79"/>
                <a:cs typeface="David" panose="020E0502060401010101" pitchFamily="34" charset="-79"/>
              </a:rPr>
              <a:t>שיעור המס</a:t>
            </a:r>
            <a:r>
              <a:rPr lang="he-IL" sz="2000" dirty="0">
                <a:latin typeface="David" panose="020E0502060401010101" pitchFamily="34" charset="-79"/>
                <a:cs typeface="David" panose="020E0502060401010101" pitchFamily="34" charset="-79"/>
              </a:rPr>
              <a:t> על הכנסות פאסיביות במדינת התושבות קטן מ- 15%.</a:t>
            </a:r>
          </a:p>
          <a:p>
            <a:pPr marL="285750" indent="-285750" algn="just" rtl="1">
              <a:lnSpc>
                <a:spcPct val="150000"/>
              </a:lnSpc>
              <a:spcBef>
                <a:spcPct val="20000"/>
              </a:spcBef>
              <a:buFont typeface="Arial" panose="020B0604020202020204" pitchFamily="34" charset="0"/>
              <a:buChar char="•"/>
            </a:pPr>
            <a:r>
              <a:rPr lang="he-IL" sz="2000" b="1" u="sng" dirty="0">
                <a:latin typeface="David" panose="020E0502060401010101" pitchFamily="34" charset="-79"/>
                <a:cs typeface="David" panose="020E0502060401010101" pitchFamily="34" charset="-79"/>
              </a:rPr>
              <a:t>רוב אמצעי השליטה בידי ישראלים</a:t>
            </a:r>
            <a:r>
              <a:rPr lang="he-IL" sz="2000" dirty="0">
                <a:latin typeface="David" panose="020E0502060401010101" pitchFamily="34" charset="-79"/>
                <a:cs typeface="David" panose="020E0502060401010101" pitchFamily="34" charset="-79"/>
              </a:rPr>
              <a:t> - למעלה מ- 50% באחד מאמצעי השליטה מוחזקים במישרין או בעקיפין בידי תושבי ישראל או שלמעלה מ- 40% מאמצעי השליטה מוחזקים בידי תושבי ישראל ויחד עם קרוב תושב חוץ מחזיקים במעל 50% מאמצעי השליטה.</a:t>
            </a:r>
          </a:p>
          <a:p>
            <a:pPr marL="285750" indent="-285750" algn="just" rtl="1">
              <a:lnSpc>
                <a:spcPct val="150000"/>
              </a:lnSpc>
              <a:spcBef>
                <a:spcPct val="20000"/>
              </a:spcBef>
              <a:buFont typeface="Arial" panose="020B0604020202020204" pitchFamily="34" charset="0"/>
              <a:buChar char="•"/>
            </a:pPr>
            <a:r>
              <a:rPr lang="he-IL" sz="2000" b="1" u="sng" dirty="0">
                <a:latin typeface="David" panose="020E0502060401010101" pitchFamily="34" charset="-79"/>
                <a:cs typeface="David" panose="020E0502060401010101" pitchFamily="34" charset="-79"/>
              </a:rPr>
              <a:t>עיסוק במשלח יד מיוחד</a:t>
            </a:r>
            <a:r>
              <a:rPr lang="he-IL" sz="2000" dirty="0">
                <a:latin typeface="David" panose="020E0502060401010101" pitchFamily="34" charset="-79"/>
                <a:cs typeface="David" panose="020E0502060401010101" pitchFamily="34" charset="-79"/>
              </a:rPr>
              <a:t> - יש לציין אם </a:t>
            </a:r>
            <a:r>
              <a:rPr lang="he-IL" sz="2000" u="sng" dirty="0">
                <a:latin typeface="David" panose="020E0502060401010101" pitchFamily="34" charset="-79"/>
                <a:cs typeface="David" panose="020E0502060401010101" pitchFamily="34" charset="-79"/>
              </a:rPr>
              <a:t>מרבית</a:t>
            </a:r>
            <a:r>
              <a:rPr lang="he-IL" sz="2000" dirty="0">
                <a:latin typeface="David" panose="020E0502060401010101" pitchFamily="34" charset="-79"/>
                <a:cs typeface="David" panose="020E0502060401010101" pitchFamily="34" charset="-79"/>
              </a:rPr>
              <a:t> ההכנסות או הרווחים של החברה נובעים ממשלח יד מיוחד.</a:t>
            </a:r>
          </a:p>
        </p:txBody>
      </p:sp>
    </p:spTree>
    <p:extLst>
      <p:ext uri="{BB962C8B-B14F-4D97-AF65-F5344CB8AC3E}">
        <p14:creationId xmlns:p14="http://schemas.microsoft.com/office/powerpoint/2010/main" val="12528615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00FD9B-10D1-4189-A802-080AD4EE12C5}"/>
              </a:ext>
            </a:extLst>
          </p:cNvPr>
          <p:cNvSpPr>
            <a:spLocks noGrp="1"/>
          </p:cNvSpPr>
          <p:nvPr>
            <p:ph type="title"/>
          </p:nvPr>
        </p:nvSpPr>
        <p:spPr>
          <a:xfrm>
            <a:off x="683568" y="0"/>
            <a:ext cx="7571184" cy="685801"/>
          </a:xfrm>
        </p:spPr>
        <p:txBody>
          <a:bodyPr/>
          <a:lstStyle/>
          <a:p>
            <a:r>
              <a:rPr lang="he-IL" sz="3200" b="1" kern="1200" dirty="0">
                <a:latin typeface="David" panose="020E0502060401010101" pitchFamily="34" charset="-79"/>
                <a:cs typeface="David" panose="020E0502060401010101" pitchFamily="34" charset="-79"/>
              </a:rPr>
              <a:t>טופס 150 - הצהרה על החזקה בחברה זרה</a:t>
            </a:r>
            <a:br>
              <a:rPr lang="he-IL" sz="3200" b="1" kern="1200" dirty="0">
                <a:latin typeface="David" panose="020E0502060401010101" pitchFamily="34" charset="-79"/>
                <a:cs typeface="David" panose="020E0502060401010101" pitchFamily="34" charset="-79"/>
              </a:rPr>
            </a:br>
            <a:r>
              <a:rPr lang="he-IL" sz="2000" b="1" kern="1200" dirty="0">
                <a:latin typeface="David" panose="020E0502060401010101" pitchFamily="34" charset="-79"/>
                <a:cs typeface="David" panose="020E0502060401010101" pitchFamily="34" charset="-79"/>
              </a:rPr>
              <a:t>דוגמא לטופס</a:t>
            </a:r>
          </a:p>
        </p:txBody>
      </p:sp>
      <p:pic>
        <p:nvPicPr>
          <p:cNvPr id="5" name="מציין מיקום תוכן 4">
            <a:extLst>
              <a:ext uri="{FF2B5EF4-FFF2-40B4-BE49-F238E27FC236}">
                <a16:creationId xmlns:a16="http://schemas.microsoft.com/office/drawing/2014/main" id="{E98B7E32-AC44-4CF1-9D32-B2DC0063FD07}"/>
              </a:ext>
            </a:extLst>
          </p:cNvPr>
          <p:cNvPicPr>
            <a:picLocks noGrp="1" noChangeAspect="1"/>
          </p:cNvPicPr>
          <p:nvPr>
            <p:ph idx="1"/>
          </p:nvPr>
        </p:nvPicPr>
        <p:blipFill rotWithShape="1">
          <a:blip r:embed="rId2"/>
          <a:srcRect l="27490" t="12720" r="42018" b="4548"/>
          <a:stretch/>
        </p:blipFill>
        <p:spPr>
          <a:xfrm>
            <a:off x="2751313" y="836712"/>
            <a:ext cx="3816424" cy="58246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מציין מיקום של מספר שקופית 3">
            <a:extLst>
              <a:ext uri="{FF2B5EF4-FFF2-40B4-BE49-F238E27FC236}">
                <a16:creationId xmlns:a16="http://schemas.microsoft.com/office/drawing/2014/main" id="{A67F3FA5-EE61-42DD-A7AF-4A1C7C11EFA6}"/>
              </a:ext>
            </a:extLst>
          </p:cNvPr>
          <p:cNvSpPr>
            <a:spLocks noGrp="1"/>
          </p:cNvSpPr>
          <p:nvPr>
            <p:ph type="sldNum" sz="quarter" idx="12"/>
          </p:nvPr>
        </p:nvSpPr>
        <p:spPr/>
        <p:txBody>
          <a:bodyPr/>
          <a:lstStyle/>
          <a:p>
            <a:pPr>
              <a:defRPr/>
            </a:pPr>
            <a:fld id="{EB66B2C5-7D07-499A-BBC0-56680310B8B3}" type="slidenum">
              <a:rPr lang="he-IL" altLang="he-IL" smtClean="0"/>
              <a:pPr>
                <a:defRPr/>
              </a:pPr>
              <a:t>67</a:t>
            </a:fld>
            <a:endParaRPr lang="en-US" altLang="he-IL"/>
          </a:p>
        </p:txBody>
      </p:sp>
    </p:spTree>
    <p:extLst>
      <p:ext uri="{BB962C8B-B14F-4D97-AF65-F5344CB8AC3E}">
        <p14:creationId xmlns:p14="http://schemas.microsoft.com/office/powerpoint/2010/main" val="6850616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a:extLst>
              <a:ext uri="{FF2B5EF4-FFF2-40B4-BE49-F238E27FC236}">
                <a16:creationId xmlns:a16="http://schemas.microsoft.com/office/drawing/2014/main" id="{27DAABA9-793E-4F83-BDBB-9D1A4AE726FD}"/>
              </a:ext>
            </a:extLst>
          </p:cNvPr>
          <p:cNvSpPr>
            <a:spLocks noGrp="1" noChangeArrowheads="1"/>
          </p:cNvSpPr>
          <p:nvPr>
            <p:ph type="title"/>
          </p:nvPr>
        </p:nvSpPr>
        <p:spPr>
          <a:xfrm>
            <a:off x="457200" y="274638"/>
            <a:ext cx="8229600" cy="457200"/>
          </a:xfrm>
        </p:spPr>
        <p:txBody>
          <a:bodyPr/>
          <a:lstStyle/>
          <a:p>
            <a:endParaRPr lang="he-IL" altLang="he-IL" sz="3200"/>
          </a:p>
        </p:txBody>
      </p:sp>
      <p:sp>
        <p:nvSpPr>
          <p:cNvPr id="14339" name="מציין מיקום של מספר שקופית 3">
            <a:extLst>
              <a:ext uri="{FF2B5EF4-FFF2-40B4-BE49-F238E27FC236}">
                <a16:creationId xmlns:a16="http://schemas.microsoft.com/office/drawing/2014/main" id="{41E334A4-7E98-441D-B1F4-2D0AD27ECB9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900D408-01DB-486A-96C2-B3B4DF31A94F}" type="slidenum">
              <a:rPr lang="he-IL" altLang="he-IL" smtClean="0">
                <a:latin typeface="Arial" panose="020B0604020202020204" pitchFamily="34" charset="0"/>
              </a:rPr>
              <a:pPr/>
              <a:t>68</a:t>
            </a:fld>
            <a:endParaRPr lang="en-US" altLang="he-IL">
              <a:latin typeface="Arial" panose="020B0604020202020204" pitchFamily="34" charset="0"/>
            </a:endParaRPr>
          </a:p>
        </p:txBody>
      </p:sp>
      <p:sp>
        <p:nvSpPr>
          <p:cNvPr id="14340" name="מלבן 4">
            <a:extLst>
              <a:ext uri="{FF2B5EF4-FFF2-40B4-BE49-F238E27FC236}">
                <a16:creationId xmlns:a16="http://schemas.microsoft.com/office/drawing/2014/main" id="{D7ADB7CC-38AB-4D1E-9793-43550298DF56}"/>
              </a:ext>
            </a:extLst>
          </p:cNvPr>
          <p:cNvSpPr>
            <a:spLocks noChangeArrowheads="1"/>
          </p:cNvSpPr>
          <p:nvPr/>
        </p:nvSpPr>
        <p:spPr bwMode="auto">
          <a:xfrm>
            <a:off x="1118850" y="1556792"/>
            <a:ext cx="7560840" cy="372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rtl="1">
              <a:lnSpc>
                <a:spcPct val="150000"/>
              </a:lnSpc>
              <a:spcBef>
                <a:spcPts val="0"/>
              </a:spcBef>
              <a:defRPr/>
            </a:pPr>
            <a:r>
              <a:rPr lang="he-IL" altLang="he-IL" sz="5400" b="1" dirty="0">
                <a:latin typeface="David" panose="020E0502060401010101" pitchFamily="34" charset="-79"/>
                <a:cs typeface="David" panose="020E0502060401010101" pitchFamily="34" charset="-79"/>
              </a:rPr>
              <a:t>טופס 1213 - הודעה על פעולות שהן תכנון מס חייב בדיווח</a:t>
            </a:r>
          </a:p>
        </p:txBody>
      </p:sp>
    </p:spTree>
    <p:extLst>
      <p:ext uri="{BB962C8B-B14F-4D97-AF65-F5344CB8AC3E}">
        <p14:creationId xmlns:p14="http://schemas.microsoft.com/office/powerpoint/2010/main" val="13903403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00FD9B-10D1-4189-A802-080AD4EE12C5}"/>
              </a:ext>
            </a:extLst>
          </p:cNvPr>
          <p:cNvSpPr>
            <a:spLocks noGrp="1"/>
          </p:cNvSpPr>
          <p:nvPr>
            <p:ph type="title"/>
          </p:nvPr>
        </p:nvSpPr>
        <p:spPr>
          <a:xfrm>
            <a:off x="683568" y="60421"/>
            <a:ext cx="7571184" cy="685801"/>
          </a:xfrm>
        </p:spPr>
        <p:txBody>
          <a:bodyPr/>
          <a:lstStyle/>
          <a:p>
            <a:r>
              <a:rPr lang="he-IL" sz="3200" b="1" dirty="0">
                <a:latin typeface="David" panose="020E0502060401010101" pitchFamily="34" charset="-79"/>
                <a:cs typeface="David" panose="020E0502060401010101" pitchFamily="34" charset="-79"/>
              </a:rPr>
              <a:t>דוגמא לטופס 1213 - תכנון מס חייב בדיווח </a:t>
            </a:r>
          </a:p>
        </p:txBody>
      </p:sp>
      <p:sp>
        <p:nvSpPr>
          <p:cNvPr id="4" name="מציין מיקום של מספר שקופית 3">
            <a:extLst>
              <a:ext uri="{FF2B5EF4-FFF2-40B4-BE49-F238E27FC236}">
                <a16:creationId xmlns:a16="http://schemas.microsoft.com/office/drawing/2014/main" id="{A67F3FA5-EE61-42DD-A7AF-4A1C7C11EFA6}"/>
              </a:ext>
            </a:extLst>
          </p:cNvPr>
          <p:cNvSpPr>
            <a:spLocks noGrp="1"/>
          </p:cNvSpPr>
          <p:nvPr>
            <p:ph type="sldNum" sz="quarter" idx="12"/>
          </p:nvPr>
        </p:nvSpPr>
        <p:spPr/>
        <p:txBody>
          <a:bodyPr/>
          <a:lstStyle/>
          <a:p>
            <a:pPr>
              <a:defRPr/>
            </a:pPr>
            <a:fld id="{EB66B2C5-7D07-499A-BBC0-56680310B8B3}" type="slidenum">
              <a:rPr lang="he-IL" altLang="he-IL" smtClean="0"/>
              <a:pPr>
                <a:defRPr/>
              </a:pPr>
              <a:t>69</a:t>
            </a:fld>
            <a:endParaRPr lang="en-US" altLang="he-IL"/>
          </a:p>
        </p:txBody>
      </p:sp>
      <p:sp>
        <p:nvSpPr>
          <p:cNvPr id="6" name="מציין מיקום תוכן 5">
            <a:extLst>
              <a:ext uri="{FF2B5EF4-FFF2-40B4-BE49-F238E27FC236}">
                <a16:creationId xmlns:a16="http://schemas.microsoft.com/office/drawing/2014/main" id="{BDBF5B40-25C9-4FDD-A6A2-C7B91ABB8DED}"/>
              </a:ext>
            </a:extLst>
          </p:cNvPr>
          <p:cNvSpPr>
            <a:spLocks noGrp="1"/>
          </p:cNvSpPr>
          <p:nvPr>
            <p:ph idx="1"/>
          </p:nvPr>
        </p:nvSpPr>
        <p:spPr/>
        <p:txBody>
          <a:bodyPr/>
          <a:lstStyle/>
          <a:p>
            <a:pPr marL="0" indent="0">
              <a:buNone/>
            </a:pPr>
            <a:endParaRPr lang="he-IL" dirty="0"/>
          </a:p>
          <a:p>
            <a:pPr marL="0" indent="0">
              <a:buNone/>
            </a:pPr>
            <a:endParaRPr lang="he-IL" dirty="0"/>
          </a:p>
        </p:txBody>
      </p:sp>
      <p:sp>
        <p:nvSpPr>
          <p:cNvPr id="5" name="מלבן 4">
            <a:extLst>
              <a:ext uri="{FF2B5EF4-FFF2-40B4-BE49-F238E27FC236}">
                <a16:creationId xmlns:a16="http://schemas.microsoft.com/office/drawing/2014/main" id="{7EFB24A5-7618-4A03-AA73-4622ECFAC81A}"/>
              </a:ext>
            </a:extLst>
          </p:cNvPr>
          <p:cNvSpPr/>
          <p:nvPr/>
        </p:nvSpPr>
        <p:spPr>
          <a:xfrm>
            <a:off x="390364" y="1012648"/>
            <a:ext cx="8363272" cy="2485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rtl="1">
              <a:lnSpc>
                <a:spcPct val="150000"/>
              </a:lnSpc>
              <a:spcBef>
                <a:spcPct val="20000"/>
              </a:spcBef>
            </a:pPr>
            <a:endParaRPr lang="he-IL" sz="2000" dirty="0"/>
          </a:p>
        </p:txBody>
      </p:sp>
      <p:pic>
        <p:nvPicPr>
          <p:cNvPr id="7" name="תמונה 6">
            <a:extLst>
              <a:ext uri="{FF2B5EF4-FFF2-40B4-BE49-F238E27FC236}">
                <a16:creationId xmlns:a16="http://schemas.microsoft.com/office/drawing/2014/main" id="{FC994A15-50E7-4F26-B4BC-B961D1D90B48}"/>
              </a:ext>
            </a:extLst>
          </p:cNvPr>
          <p:cNvPicPr>
            <a:picLocks noChangeAspect="1"/>
          </p:cNvPicPr>
          <p:nvPr/>
        </p:nvPicPr>
        <p:blipFill rotWithShape="1">
          <a:blip r:embed="rId2"/>
          <a:srcRect l="21651" t="20601" r="25588" b="43477"/>
          <a:stretch/>
        </p:blipFill>
        <p:spPr>
          <a:xfrm>
            <a:off x="1547664" y="2775149"/>
            <a:ext cx="5899282" cy="2160240"/>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8" name="תמונה 7">
            <a:extLst>
              <a:ext uri="{FF2B5EF4-FFF2-40B4-BE49-F238E27FC236}">
                <a16:creationId xmlns:a16="http://schemas.microsoft.com/office/drawing/2014/main" id="{73FA2087-FC08-43D6-B99D-C4E30317F227}"/>
              </a:ext>
            </a:extLst>
          </p:cNvPr>
          <p:cNvPicPr>
            <a:picLocks noChangeAspect="1"/>
          </p:cNvPicPr>
          <p:nvPr/>
        </p:nvPicPr>
        <p:blipFill rotWithShape="1">
          <a:blip r:embed="rId3"/>
          <a:srcRect l="20075" t="13601" r="24744" b="59800"/>
          <a:stretch/>
        </p:blipFill>
        <p:spPr>
          <a:xfrm>
            <a:off x="1993591" y="1151410"/>
            <a:ext cx="5045732" cy="1368152"/>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300058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3AE6116-7623-4C57-A4C8-31271A665099}"/>
              </a:ext>
            </a:extLst>
          </p:cNvPr>
          <p:cNvSpPr>
            <a:spLocks noGrp="1" noChangeArrowheads="1"/>
          </p:cNvSpPr>
          <p:nvPr>
            <p:ph idx="1"/>
          </p:nvPr>
        </p:nvSpPr>
        <p:spPr>
          <a:xfrm>
            <a:off x="428625" y="134938"/>
            <a:ext cx="8229600" cy="5865812"/>
          </a:xfrm>
        </p:spPr>
        <p:txBody>
          <a:bodyPr/>
          <a:lstStyle/>
          <a:p>
            <a:pPr>
              <a:lnSpc>
                <a:spcPct val="90000"/>
              </a:lnSpc>
              <a:buFont typeface="Wingdings" panose="05000000000000000000" pitchFamily="2" charset="2"/>
              <a:buNone/>
              <a:defRPr/>
            </a:pPr>
            <a:endParaRPr lang="he-IL" altLang="he-IL" b="1" dirty="0">
              <a:latin typeface="David" panose="020E0502060401010101" pitchFamily="34" charset="-79"/>
              <a:cs typeface="David" panose="020E0502060401010101" pitchFamily="34" charset="-79"/>
            </a:endParaRPr>
          </a:p>
          <a:p>
            <a:pPr marL="0" indent="0" algn="just">
              <a:lnSpc>
                <a:spcPct val="90000"/>
              </a:lnSpc>
              <a:spcBef>
                <a:spcPct val="60000"/>
              </a:spcBef>
              <a:buFontTx/>
              <a:buNone/>
              <a:defRPr/>
            </a:pPr>
            <a:endParaRPr lang="he-IL" altLang="he-IL" sz="2400" b="1" dirty="0">
              <a:solidFill>
                <a:srgbClr val="FF0000"/>
              </a:solidFill>
              <a:latin typeface="David" panose="020E0502060401010101" pitchFamily="34" charset="-79"/>
              <a:cs typeface="David" panose="020E0502060401010101" pitchFamily="34" charset="-79"/>
            </a:endParaRPr>
          </a:p>
          <a:p>
            <a:pPr marL="0" indent="0" algn="just">
              <a:lnSpc>
                <a:spcPct val="90000"/>
              </a:lnSpc>
              <a:spcBef>
                <a:spcPct val="60000"/>
              </a:spcBef>
              <a:buFontTx/>
              <a:buNone/>
              <a:defRPr/>
            </a:pPr>
            <a:endParaRPr lang="he-IL" altLang="he-IL" sz="2400" b="1" dirty="0">
              <a:solidFill>
                <a:srgbClr val="FF0000"/>
              </a:solidFill>
              <a:latin typeface="David" panose="020E0502060401010101" pitchFamily="34" charset="-79"/>
              <a:cs typeface="David" panose="020E0502060401010101" pitchFamily="34" charset="-79"/>
            </a:endParaRPr>
          </a:p>
          <a:p>
            <a:pPr marL="0" indent="0" algn="ctr">
              <a:lnSpc>
                <a:spcPct val="150000"/>
              </a:lnSpc>
              <a:spcBef>
                <a:spcPts val="0"/>
              </a:spcBef>
              <a:buNone/>
              <a:defRPr/>
            </a:pPr>
            <a:r>
              <a:rPr lang="he-IL" altLang="he-IL" sz="5400" b="1" kern="1200" dirty="0">
                <a:latin typeface="David" panose="020E0502060401010101" pitchFamily="34" charset="-79"/>
                <a:cs typeface="David" panose="020E0502060401010101" pitchFamily="34" charset="-79"/>
              </a:rPr>
              <a:t>מבחן המהותי - מבחן מרכז החיים</a:t>
            </a:r>
            <a:endParaRPr lang="en-US" altLang="he-IL" sz="5400" b="1" kern="1200" dirty="0">
              <a:latin typeface="David" panose="020E0502060401010101" pitchFamily="34" charset="-79"/>
              <a:cs typeface="David" panose="020E0502060401010101" pitchFamily="34" charset="-79"/>
            </a:endParaRPr>
          </a:p>
        </p:txBody>
      </p:sp>
      <p:sp>
        <p:nvSpPr>
          <p:cNvPr id="2" name="מציין מיקום של מספר שקופית 1">
            <a:extLst>
              <a:ext uri="{FF2B5EF4-FFF2-40B4-BE49-F238E27FC236}">
                <a16:creationId xmlns:a16="http://schemas.microsoft.com/office/drawing/2014/main" id="{CB9F2100-E764-435A-A8F5-38BDEF7E11D9}"/>
              </a:ext>
            </a:extLst>
          </p:cNvPr>
          <p:cNvSpPr>
            <a:spLocks noGrp="1"/>
          </p:cNvSpPr>
          <p:nvPr>
            <p:ph type="sldNum" sz="quarter" idx="12"/>
          </p:nvPr>
        </p:nvSpPr>
        <p:spPr/>
        <p:txBody>
          <a:bodyPr/>
          <a:lstStyle/>
          <a:p>
            <a:pPr>
              <a:defRPr/>
            </a:pPr>
            <a:fld id="{CFEB8C72-AF7D-4CA1-A428-8AB4BC4254B6}" type="slidenum">
              <a:rPr lang="he-IL" altLang="he-IL" smtClean="0"/>
              <a:pPr>
                <a:defRPr/>
              </a:pPr>
              <a:t>7</a:t>
            </a:fld>
            <a:endParaRPr lang="en-US" altLang="he-IL"/>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a:extLst>
              <a:ext uri="{FF2B5EF4-FFF2-40B4-BE49-F238E27FC236}">
                <a16:creationId xmlns:a16="http://schemas.microsoft.com/office/drawing/2014/main" id="{27DAABA9-793E-4F83-BDBB-9D1A4AE726FD}"/>
              </a:ext>
            </a:extLst>
          </p:cNvPr>
          <p:cNvSpPr>
            <a:spLocks noGrp="1" noChangeArrowheads="1"/>
          </p:cNvSpPr>
          <p:nvPr>
            <p:ph type="title"/>
          </p:nvPr>
        </p:nvSpPr>
        <p:spPr>
          <a:xfrm>
            <a:off x="457200" y="274638"/>
            <a:ext cx="8229600" cy="457200"/>
          </a:xfrm>
        </p:spPr>
        <p:txBody>
          <a:bodyPr/>
          <a:lstStyle/>
          <a:p>
            <a:endParaRPr lang="he-IL" altLang="he-IL" sz="3200"/>
          </a:p>
        </p:txBody>
      </p:sp>
      <p:sp>
        <p:nvSpPr>
          <p:cNvPr id="14339" name="מציין מיקום של מספר שקופית 3">
            <a:extLst>
              <a:ext uri="{FF2B5EF4-FFF2-40B4-BE49-F238E27FC236}">
                <a16:creationId xmlns:a16="http://schemas.microsoft.com/office/drawing/2014/main" id="{41E334A4-7E98-441D-B1F4-2D0AD27ECB9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900D408-01DB-486A-96C2-B3B4DF31A94F}" type="slidenum">
              <a:rPr lang="he-IL" altLang="he-IL" smtClean="0">
                <a:latin typeface="Arial" panose="020B0604020202020204" pitchFamily="34" charset="0"/>
              </a:rPr>
              <a:pPr/>
              <a:t>70</a:t>
            </a:fld>
            <a:endParaRPr lang="en-US" altLang="he-IL">
              <a:latin typeface="Arial" panose="020B0604020202020204" pitchFamily="34" charset="0"/>
            </a:endParaRPr>
          </a:p>
        </p:txBody>
      </p:sp>
      <p:sp>
        <p:nvSpPr>
          <p:cNvPr id="14340" name="מלבן 4">
            <a:extLst>
              <a:ext uri="{FF2B5EF4-FFF2-40B4-BE49-F238E27FC236}">
                <a16:creationId xmlns:a16="http://schemas.microsoft.com/office/drawing/2014/main" id="{D7ADB7CC-38AB-4D1E-9793-43550298DF56}"/>
              </a:ext>
            </a:extLst>
          </p:cNvPr>
          <p:cNvSpPr>
            <a:spLocks noChangeArrowheads="1"/>
          </p:cNvSpPr>
          <p:nvPr/>
        </p:nvSpPr>
        <p:spPr bwMode="auto">
          <a:xfrm>
            <a:off x="1118850" y="1556792"/>
            <a:ext cx="7560840" cy="372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rtl="1">
              <a:lnSpc>
                <a:spcPct val="150000"/>
              </a:lnSpc>
              <a:spcBef>
                <a:spcPts val="0"/>
              </a:spcBef>
              <a:defRPr/>
            </a:pPr>
            <a:r>
              <a:rPr lang="he-IL" sz="5400" b="1" dirty="0">
                <a:latin typeface="David" panose="020E0502060401010101" pitchFamily="34" charset="-79"/>
                <a:cs typeface="David" panose="020E0502060401010101" pitchFamily="34" charset="-79"/>
              </a:rPr>
              <a:t>טופס 1323 - נספח ד' לטופס הדוח השנתי - דיווח על הכנסות מחו"ל</a:t>
            </a:r>
            <a:endParaRPr lang="he-IL" altLang="he-IL" sz="5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7725941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00FD9B-10D1-4189-A802-080AD4EE12C5}"/>
              </a:ext>
            </a:extLst>
          </p:cNvPr>
          <p:cNvSpPr>
            <a:spLocks noGrp="1"/>
          </p:cNvSpPr>
          <p:nvPr>
            <p:ph type="title"/>
          </p:nvPr>
        </p:nvSpPr>
        <p:spPr>
          <a:xfrm>
            <a:off x="683568" y="60421"/>
            <a:ext cx="7571184" cy="685801"/>
          </a:xfrm>
        </p:spPr>
        <p:txBody>
          <a:bodyPr/>
          <a:lstStyle/>
          <a:p>
            <a:r>
              <a:rPr lang="he-IL" sz="2800" b="1" dirty="0">
                <a:latin typeface="David" panose="020E0502060401010101" pitchFamily="34" charset="-79"/>
                <a:cs typeface="David" panose="020E0502060401010101" pitchFamily="34" charset="-79"/>
              </a:rPr>
              <a:t>נספח ד' לטופס הדוח השנתי - דיווח על הכנסות מחו"ל</a:t>
            </a:r>
            <a:br>
              <a:rPr lang="he-IL" sz="2800" b="1" dirty="0">
                <a:latin typeface="David" panose="020E0502060401010101" pitchFamily="34" charset="-79"/>
                <a:cs typeface="David" panose="020E0502060401010101" pitchFamily="34" charset="-79"/>
              </a:rPr>
            </a:br>
            <a:r>
              <a:rPr lang="he-IL" sz="2000" b="1" dirty="0">
                <a:latin typeface="David" panose="020E0502060401010101" pitchFamily="34" charset="-79"/>
                <a:cs typeface="David" panose="020E0502060401010101" pitchFamily="34" charset="-79"/>
              </a:rPr>
              <a:t>דוגמא לטופס</a:t>
            </a:r>
          </a:p>
        </p:txBody>
      </p:sp>
      <p:sp>
        <p:nvSpPr>
          <p:cNvPr id="4" name="מציין מיקום של מספר שקופית 3">
            <a:extLst>
              <a:ext uri="{FF2B5EF4-FFF2-40B4-BE49-F238E27FC236}">
                <a16:creationId xmlns:a16="http://schemas.microsoft.com/office/drawing/2014/main" id="{A67F3FA5-EE61-42DD-A7AF-4A1C7C11EFA6}"/>
              </a:ext>
            </a:extLst>
          </p:cNvPr>
          <p:cNvSpPr>
            <a:spLocks noGrp="1"/>
          </p:cNvSpPr>
          <p:nvPr>
            <p:ph type="sldNum" sz="quarter" idx="12"/>
          </p:nvPr>
        </p:nvSpPr>
        <p:spPr/>
        <p:txBody>
          <a:bodyPr/>
          <a:lstStyle/>
          <a:p>
            <a:pPr>
              <a:defRPr/>
            </a:pPr>
            <a:fld id="{EB66B2C5-7D07-499A-BBC0-56680310B8B3}" type="slidenum">
              <a:rPr lang="he-IL" altLang="he-IL" smtClean="0"/>
              <a:pPr>
                <a:defRPr/>
              </a:pPr>
              <a:t>71</a:t>
            </a:fld>
            <a:endParaRPr lang="en-US" altLang="he-IL"/>
          </a:p>
        </p:txBody>
      </p:sp>
      <p:sp>
        <p:nvSpPr>
          <p:cNvPr id="6" name="מציין מיקום תוכן 5">
            <a:extLst>
              <a:ext uri="{FF2B5EF4-FFF2-40B4-BE49-F238E27FC236}">
                <a16:creationId xmlns:a16="http://schemas.microsoft.com/office/drawing/2014/main" id="{BDBF5B40-25C9-4FDD-A6A2-C7B91ABB8DED}"/>
              </a:ext>
            </a:extLst>
          </p:cNvPr>
          <p:cNvSpPr>
            <a:spLocks noGrp="1"/>
          </p:cNvSpPr>
          <p:nvPr>
            <p:ph idx="1"/>
          </p:nvPr>
        </p:nvSpPr>
        <p:spPr/>
        <p:txBody>
          <a:bodyPr/>
          <a:lstStyle/>
          <a:p>
            <a:pPr marL="0" indent="0">
              <a:buNone/>
            </a:pPr>
            <a:endParaRPr lang="he-IL" dirty="0"/>
          </a:p>
          <a:p>
            <a:pPr marL="0" indent="0">
              <a:buNone/>
            </a:pPr>
            <a:endParaRPr lang="he-IL" dirty="0"/>
          </a:p>
        </p:txBody>
      </p:sp>
      <p:sp>
        <p:nvSpPr>
          <p:cNvPr id="5" name="מלבן 4">
            <a:extLst>
              <a:ext uri="{FF2B5EF4-FFF2-40B4-BE49-F238E27FC236}">
                <a16:creationId xmlns:a16="http://schemas.microsoft.com/office/drawing/2014/main" id="{7EFB24A5-7618-4A03-AA73-4622ECFAC81A}"/>
              </a:ext>
            </a:extLst>
          </p:cNvPr>
          <p:cNvSpPr/>
          <p:nvPr/>
        </p:nvSpPr>
        <p:spPr>
          <a:xfrm>
            <a:off x="457200" y="2204863"/>
            <a:ext cx="836327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lgn="r" rtl="1">
              <a:lnSpc>
                <a:spcPct val="150000"/>
              </a:lnSpc>
              <a:spcBef>
                <a:spcPct val="20000"/>
              </a:spcBef>
              <a:buFont typeface="Arial" panose="020B0604020202020204" pitchFamily="34" charset="0"/>
              <a:buChar char="•"/>
            </a:pPr>
            <a:endParaRPr lang="he-IL" sz="2000" dirty="0"/>
          </a:p>
        </p:txBody>
      </p:sp>
      <p:pic>
        <p:nvPicPr>
          <p:cNvPr id="7" name="תמונה 6">
            <a:extLst>
              <a:ext uri="{FF2B5EF4-FFF2-40B4-BE49-F238E27FC236}">
                <a16:creationId xmlns:a16="http://schemas.microsoft.com/office/drawing/2014/main" id="{02934496-8C36-4A0D-83CE-CD6ED69BE1FF}"/>
              </a:ext>
            </a:extLst>
          </p:cNvPr>
          <p:cNvPicPr>
            <a:picLocks noChangeAspect="1"/>
          </p:cNvPicPr>
          <p:nvPr/>
        </p:nvPicPr>
        <p:blipFill rotWithShape="1">
          <a:blip r:embed="rId2"/>
          <a:srcRect l="20919" t="13539" r="34194" b="6158"/>
          <a:stretch/>
        </p:blipFill>
        <p:spPr>
          <a:xfrm>
            <a:off x="1766274" y="818501"/>
            <a:ext cx="5611452" cy="5646870"/>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4569145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00FD9B-10D1-4189-A802-080AD4EE12C5}"/>
              </a:ext>
            </a:extLst>
          </p:cNvPr>
          <p:cNvSpPr>
            <a:spLocks noGrp="1"/>
          </p:cNvSpPr>
          <p:nvPr>
            <p:ph type="title"/>
          </p:nvPr>
        </p:nvSpPr>
        <p:spPr>
          <a:xfrm>
            <a:off x="683568" y="60421"/>
            <a:ext cx="7571184" cy="685801"/>
          </a:xfrm>
        </p:spPr>
        <p:txBody>
          <a:bodyPr/>
          <a:lstStyle/>
          <a:p>
            <a:r>
              <a:rPr lang="he-IL" sz="2800" b="1" dirty="0">
                <a:latin typeface="David" panose="020E0502060401010101" pitchFamily="34" charset="-79"/>
                <a:cs typeface="David" panose="020E0502060401010101" pitchFamily="34" charset="-79"/>
              </a:rPr>
              <a:t>נספח ד' לטופס הדוח השנתי - דיווח על הכנסות מחו"ל - </a:t>
            </a:r>
            <a:r>
              <a:rPr lang="he-IL" sz="2000" b="1" dirty="0">
                <a:latin typeface="David" panose="020E0502060401010101" pitchFamily="34" charset="-79"/>
                <a:cs typeface="David" panose="020E0502060401010101" pitchFamily="34" charset="-79"/>
              </a:rPr>
              <a:t>המשך דוגמא</a:t>
            </a:r>
          </a:p>
        </p:txBody>
      </p:sp>
      <p:sp>
        <p:nvSpPr>
          <p:cNvPr id="6" name="מציין מיקום תוכן 5">
            <a:extLst>
              <a:ext uri="{FF2B5EF4-FFF2-40B4-BE49-F238E27FC236}">
                <a16:creationId xmlns:a16="http://schemas.microsoft.com/office/drawing/2014/main" id="{BDBF5B40-25C9-4FDD-A6A2-C7B91ABB8DED}"/>
              </a:ext>
            </a:extLst>
          </p:cNvPr>
          <p:cNvSpPr>
            <a:spLocks noGrp="1"/>
          </p:cNvSpPr>
          <p:nvPr>
            <p:ph idx="1"/>
          </p:nvPr>
        </p:nvSpPr>
        <p:spPr/>
        <p:txBody>
          <a:bodyPr/>
          <a:lstStyle/>
          <a:p>
            <a:pPr marL="0" indent="0">
              <a:buNone/>
            </a:pPr>
            <a:endParaRPr lang="he-IL" dirty="0"/>
          </a:p>
          <a:p>
            <a:pPr marL="0" indent="0">
              <a:buNone/>
            </a:pPr>
            <a:endParaRPr lang="he-IL" dirty="0"/>
          </a:p>
        </p:txBody>
      </p:sp>
      <p:sp>
        <p:nvSpPr>
          <p:cNvPr id="4" name="מציין מיקום של מספר שקופית 3">
            <a:extLst>
              <a:ext uri="{FF2B5EF4-FFF2-40B4-BE49-F238E27FC236}">
                <a16:creationId xmlns:a16="http://schemas.microsoft.com/office/drawing/2014/main" id="{A67F3FA5-EE61-42DD-A7AF-4A1C7C11EFA6}"/>
              </a:ext>
            </a:extLst>
          </p:cNvPr>
          <p:cNvSpPr>
            <a:spLocks noGrp="1"/>
          </p:cNvSpPr>
          <p:nvPr>
            <p:ph type="sldNum" sz="quarter" idx="12"/>
          </p:nvPr>
        </p:nvSpPr>
        <p:spPr/>
        <p:txBody>
          <a:bodyPr/>
          <a:lstStyle/>
          <a:p>
            <a:pPr>
              <a:defRPr/>
            </a:pPr>
            <a:fld id="{EB66B2C5-7D07-499A-BBC0-56680310B8B3}" type="slidenum">
              <a:rPr lang="he-IL" altLang="he-IL" smtClean="0"/>
              <a:pPr>
                <a:defRPr/>
              </a:pPr>
              <a:t>72</a:t>
            </a:fld>
            <a:endParaRPr lang="en-US" altLang="he-IL"/>
          </a:p>
        </p:txBody>
      </p:sp>
      <p:sp>
        <p:nvSpPr>
          <p:cNvPr id="5" name="מלבן 4">
            <a:extLst>
              <a:ext uri="{FF2B5EF4-FFF2-40B4-BE49-F238E27FC236}">
                <a16:creationId xmlns:a16="http://schemas.microsoft.com/office/drawing/2014/main" id="{7EFB24A5-7618-4A03-AA73-4622ECFAC81A}"/>
              </a:ext>
            </a:extLst>
          </p:cNvPr>
          <p:cNvSpPr/>
          <p:nvPr/>
        </p:nvSpPr>
        <p:spPr>
          <a:xfrm>
            <a:off x="457200" y="2204863"/>
            <a:ext cx="836327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lgn="r" rtl="1">
              <a:lnSpc>
                <a:spcPct val="150000"/>
              </a:lnSpc>
              <a:spcBef>
                <a:spcPct val="20000"/>
              </a:spcBef>
              <a:buFont typeface="Arial" panose="020B0604020202020204" pitchFamily="34" charset="0"/>
              <a:buChar char="•"/>
            </a:pPr>
            <a:endParaRPr lang="he-IL" sz="2000" dirty="0"/>
          </a:p>
        </p:txBody>
      </p:sp>
      <p:pic>
        <p:nvPicPr>
          <p:cNvPr id="3" name="תמונה 2">
            <a:extLst>
              <a:ext uri="{FF2B5EF4-FFF2-40B4-BE49-F238E27FC236}">
                <a16:creationId xmlns:a16="http://schemas.microsoft.com/office/drawing/2014/main" id="{E86192DC-E6EF-407E-9094-C77FA9A597BE}"/>
              </a:ext>
            </a:extLst>
          </p:cNvPr>
          <p:cNvPicPr>
            <a:picLocks noChangeAspect="1"/>
          </p:cNvPicPr>
          <p:nvPr/>
        </p:nvPicPr>
        <p:blipFill rotWithShape="1">
          <a:blip r:embed="rId2"/>
          <a:srcRect l="21650" t="12006" r="35038" b="6601"/>
          <a:stretch/>
        </p:blipFill>
        <p:spPr>
          <a:xfrm>
            <a:off x="2128900" y="980728"/>
            <a:ext cx="5334696" cy="5639147"/>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618034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00FD9B-10D1-4189-A802-080AD4EE12C5}"/>
              </a:ext>
            </a:extLst>
          </p:cNvPr>
          <p:cNvSpPr>
            <a:spLocks noGrp="1"/>
          </p:cNvSpPr>
          <p:nvPr>
            <p:ph type="title"/>
          </p:nvPr>
        </p:nvSpPr>
        <p:spPr>
          <a:xfrm>
            <a:off x="683568" y="60421"/>
            <a:ext cx="7571184" cy="685801"/>
          </a:xfrm>
        </p:spPr>
        <p:txBody>
          <a:bodyPr/>
          <a:lstStyle/>
          <a:p>
            <a:r>
              <a:rPr lang="he-IL" sz="2800" b="1" dirty="0">
                <a:latin typeface="David" panose="020E0502060401010101" pitchFamily="34" charset="-79"/>
                <a:cs typeface="David" panose="020E0502060401010101" pitchFamily="34" charset="-79"/>
              </a:rPr>
              <a:t>נספח ד' לטופס הדוח השנתי - דיווח על הכנסות מחו"ל - </a:t>
            </a:r>
            <a:r>
              <a:rPr lang="he-IL" sz="2000" b="1" dirty="0">
                <a:latin typeface="David" panose="020E0502060401010101" pitchFamily="34" charset="-79"/>
                <a:cs typeface="David" panose="020E0502060401010101" pitchFamily="34" charset="-79"/>
              </a:rPr>
              <a:t>המשך דוגמא</a:t>
            </a:r>
          </a:p>
        </p:txBody>
      </p:sp>
      <p:sp>
        <p:nvSpPr>
          <p:cNvPr id="6" name="מציין מיקום תוכן 5">
            <a:extLst>
              <a:ext uri="{FF2B5EF4-FFF2-40B4-BE49-F238E27FC236}">
                <a16:creationId xmlns:a16="http://schemas.microsoft.com/office/drawing/2014/main" id="{BDBF5B40-25C9-4FDD-A6A2-C7B91ABB8DED}"/>
              </a:ext>
            </a:extLst>
          </p:cNvPr>
          <p:cNvSpPr>
            <a:spLocks noGrp="1"/>
          </p:cNvSpPr>
          <p:nvPr>
            <p:ph idx="1"/>
          </p:nvPr>
        </p:nvSpPr>
        <p:spPr/>
        <p:txBody>
          <a:bodyPr/>
          <a:lstStyle/>
          <a:p>
            <a:pPr marL="0" indent="0">
              <a:buNone/>
            </a:pPr>
            <a:endParaRPr lang="he-IL" dirty="0"/>
          </a:p>
          <a:p>
            <a:pPr marL="0" indent="0">
              <a:buNone/>
            </a:pPr>
            <a:endParaRPr lang="he-IL" dirty="0"/>
          </a:p>
        </p:txBody>
      </p:sp>
      <p:sp>
        <p:nvSpPr>
          <p:cNvPr id="4" name="מציין מיקום של מספר שקופית 3">
            <a:extLst>
              <a:ext uri="{FF2B5EF4-FFF2-40B4-BE49-F238E27FC236}">
                <a16:creationId xmlns:a16="http://schemas.microsoft.com/office/drawing/2014/main" id="{A67F3FA5-EE61-42DD-A7AF-4A1C7C11EFA6}"/>
              </a:ext>
            </a:extLst>
          </p:cNvPr>
          <p:cNvSpPr>
            <a:spLocks noGrp="1"/>
          </p:cNvSpPr>
          <p:nvPr>
            <p:ph type="sldNum" sz="quarter" idx="12"/>
          </p:nvPr>
        </p:nvSpPr>
        <p:spPr/>
        <p:txBody>
          <a:bodyPr/>
          <a:lstStyle/>
          <a:p>
            <a:pPr>
              <a:defRPr/>
            </a:pPr>
            <a:fld id="{EB66B2C5-7D07-499A-BBC0-56680310B8B3}" type="slidenum">
              <a:rPr lang="he-IL" altLang="he-IL" smtClean="0"/>
              <a:pPr>
                <a:defRPr/>
              </a:pPr>
              <a:t>73</a:t>
            </a:fld>
            <a:endParaRPr lang="en-US" altLang="he-IL"/>
          </a:p>
        </p:txBody>
      </p:sp>
      <p:sp>
        <p:nvSpPr>
          <p:cNvPr id="5" name="מלבן 4">
            <a:extLst>
              <a:ext uri="{FF2B5EF4-FFF2-40B4-BE49-F238E27FC236}">
                <a16:creationId xmlns:a16="http://schemas.microsoft.com/office/drawing/2014/main" id="{7EFB24A5-7618-4A03-AA73-4622ECFAC81A}"/>
              </a:ext>
            </a:extLst>
          </p:cNvPr>
          <p:cNvSpPr/>
          <p:nvPr/>
        </p:nvSpPr>
        <p:spPr>
          <a:xfrm>
            <a:off x="457200" y="2204863"/>
            <a:ext cx="836327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lgn="r" rtl="1">
              <a:lnSpc>
                <a:spcPct val="150000"/>
              </a:lnSpc>
              <a:spcBef>
                <a:spcPct val="20000"/>
              </a:spcBef>
              <a:buFont typeface="Arial" panose="020B0604020202020204" pitchFamily="34" charset="0"/>
              <a:buChar char="•"/>
            </a:pPr>
            <a:endParaRPr lang="he-IL" sz="2000" dirty="0"/>
          </a:p>
        </p:txBody>
      </p:sp>
      <p:pic>
        <p:nvPicPr>
          <p:cNvPr id="7" name="תמונה 6">
            <a:extLst>
              <a:ext uri="{FF2B5EF4-FFF2-40B4-BE49-F238E27FC236}">
                <a16:creationId xmlns:a16="http://schemas.microsoft.com/office/drawing/2014/main" id="{598165EC-8CEA-438A-B7D1-6C707DDEC0C3}"/>
              </a:ext>
            </a:extLst>
          </p:cNvPr>
          <p:cNvPicPr>
            <a:picLocks noChangeAspect="1"/>
          </p:cNvPicPr>
          <p:nvPr/>
        </p:nvPicPr>
        <p:blipFill rotWithShape="1">
          <a:blip r:embed="rId2"/>
          <a:srcRect l="20863" t="33201" r="35826" b="34600"/>
          <a:stretch/>
        </p:blipFill>
        <p:spPr>
          <a:xfrm>
            <a:off x="1691680" y="1588595"/>
            <a:ext cx="6051920" cy="2530803"/>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0636554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ext Box 9">
            <a:extLst>
              <a:ext uri="{FF2B5EF4-FFF2-40B4-BE49-F238E27FC236}">
                <a16:creationId xmlns:a16="http://schemas.microsoft.com/office/drawing/2014/main" id="{B050A6DD-45FD-4E94-9B75-40603F44B2C2}"/>
              </a:ext>
            </a:extLst>
          </p:cNvPr>
          <p:cNvSpPr txBox="1">
            <a:spLocks noChangeArrowheads="1"/>
          </p:cNvSpPr>
          <p:nvPr/>
        </p:nvSpPr>
        <p:spPr bwMode="auto">
          <a:xfrm>
            <a:off x="1600200" y="1641475"/>
            <a:ext cx="6043613"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rtl="1" eaLnBrk="1" hangingPunct="1">
              <a:defRPr/>
            </a:pPr>
            <a:r>
              <a:rPr lang="he-IL" altLang="he-IL" sz="4400" b="1" dirty="0">
                <a:latin typeface="David" panose="020E0502060401010101" pitchFamily="34" charset="-79"/>
                <a:cs typeface="David" panose="020E0502060401010101" pitchFamily="34" charset="-79"/>
              </a:rPr>
              <a:t>תודה</a:t>
            </a:r>
          </a:p>
          <a:p>
            <a:pPr algn="ctr" rtl="1" eaLnBrk="1" hangingPunct="1">
              <a:spcBef>
                <a:spcPts val="600"/>
              </a:spcBef>
              <a:defRPr/>
            </a:pPr>
            <a:r>
              <a:rPr lang="he-IL" altLang="he-IL" sz="2200" b="1" dirty="0">
                <a:latin typeface="David" panose="020E0502060401010101" pitchFamily="34" charset="-79"/>
                <a:cs typeface="David" panose="020E0502060401010101" pitchFamily="34" charset="-79"/>
              </a:rPr>
              <a:t>עו"ד (רו"ח) גיא חן</a:t>
            </a:r>
          </a:p>
          <a:p>
            <a:pPr algn="ctr" rtl="1" eaLnBrk="1" hangingPunct="1">
              <a:spcBef>
                <a:spcPts val="600"/>
              </a:spcBef>
              <a:defRPr/>
            </a:pPr>
            <a:endParaRPr lang="he-IL" altLang="he-IL" sz="2200" b="1" dirty="0">
              <a:latin typeface="David" panose="020E0502060401010101" pitchFamily="34" charset="-79"/>
              <a:cs typeface="David" panose="020E0502060401010101" pitchFamily="34" charset="-79"/>
            </a:endParaRPr>
          </a:p>
          <a:p>
            <a:pPr algn="ctr" rtl="1" eaLnBrk="1" hangingPunct="1">
              <a:spcBef>
                <a:spcPts val="600"/>
              </a:spcBef>
              <a:defRPr/>
            </a:pPr>
            <a:r>
              <a:rPr lang="he-IL" altLang="he-IL" sz="2200" b="1" dirty="0">
                <a:latin typeface="David" panose="020E0502060401010101" pitchFamily="34" charset="-79"/>
                <a:cs typeface="David" panose="020E0502060401010101" pitchFamily="34" charset="-79"/>
              </a:rPr>
              <a:t>טל': 077-6467030</a:t>
            </a:r>
          </a:p>
          <a:p>
            <a:pPr algn="ctr" rtl="1" eaLnBrk="1" hangingPunct="1">
              <a:spcBef>
                <a:spcPts val="600"/>
              </a:spcBef>
              <a:defRPr/>
            </a:pPr>
            <a:endParaRPr lang="he-IL" altLang="he-IL" sz="2200" b="1" dirty="0">
              <a:latin typeface="David" panose="020E0502060401010101" pitchFamily="34" charset="-79"/>
              <a:cs typeface="David" panose="020E0502060401010101" pitchFamily="34" charset="-79"/>
            </a:endParaRPr>
          </a:p>
          <a:p>
            <a:pPr algn="ctr" rtl="1" eaLnBrk="1" hangingPunct="1">
              <a:defRPr/>
            </a:pPr>
            <a:r>
              <a:rPr lang="en-US" altLang="he-IL" sz="2200" dirty="0">
                <a:latin typeface="David" panose="020E0502060401010101" pitchFamily="34" charset="-79"/>
                <a:cs typeface="David" panose="020E0502060401010101" pitchFamily="34" charset="-79"/>
                <a:hlinkClick r:id="rId3"/>
              </a:rPr>
              <a:t>guy@sagilaw.com</a:t>
            </a:r>
            <a:endParaRPr lang="en-US" altLang="he-IL" sz="2200" dirty="0">
              <a:latin typeface="David" panose="020E0502060401010101" pitchFamily="34" charset="-79"/>
              <a:cs typeface="David" panose="020E0502060401010101" pitchFamily="34" charset="-79"/>
            </a:endParaRPr>
          </a:p>
        </p:txBody>
      </p:sp>
      <p:sp>
        <p:nvSpPr>
          <p:cNvPr id="43011" name="מציין מיקום של מספר שקופית 1">
            <a:extLst>
              <a:ext uri="{FF2B5EF4-FFF2-40B4-BE49-F238E27FC236}">
                <a16:creationId xmlns:a16="http://schemas.microsoft.com/office/drawing/2014/main" id="{8DF4A60B-59BB-4177-8AD6-A146F9A6B1D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B5EA14A9-4E09-4FF4-BDDA-087B01DFB5C6}" type="slidenum">
              <a:rPr lang="he-IL" altLang="he-IL" sz="1400" smtClean="0"/>
              <a:pPr algn="l">
                <a:spcBef>
                  <a:spcPct val="0"/>
                </a:spcBef>
                <a:buFontTx/>
                <a:buNone/>
              </a:pPr>
              <a:t>74</a:t>
            </a:fld>
            <a:endParaRPr lang="en-US" altLang="he-IL" sz="1400"/>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כותרת 1">
            <a:extLst>
              <a:ext uri="{FF2B5EF4-FFF2-40B4-BE49-F238E27FC236}">
                <a16:creationId xmlns:a16="http://schemas.microsoft.com/office/drawing/2014/main" id="{12301B56-2EB1-4FB7-929D-8AC6ED4FA274}"/>
              </a:ext>
            </a:extLst>
          </p:cNvPr>
          <p:cNvSpPr>
            <a:spLocks noGrp="1" noChangeArrowheads="1"/>
          </p:cNvSpPr>
          <p:nvPr>
            <p:ph type="title"/>
          </p:nvPr>
        </p:nvSpPr>
        <p:spPr>
          <a:xfrm>
            <a:off x="468313" y="260648"/>
            <a:ext cx="8229600" cy="765175"/>
          </a:xfrm>
        </p:spPr>
        <p:txBody>
          <a:bodyPr/>
          <a:lstStyle/>
          <a:p>
            <a:pPr>
              <a:lnSpc>
                <a:spcPct val="90000"/>
              </a:lnSpc>
              <a:spcBef>
                <a:spcPct val="60000"/>
              </a:spcBef>
            </a:pPr>
            <a:r>
              <a:rPr lang="he-IL" altLang="he-IL" sz="3600" b="1" dirty="0">
                <a:latin typeface="David" panose="020E0502060401010101" pitchFamily="34" charset="-79"/>
                <a:cs typeface="David" panose="020E0502060401010101" pitchFamily="34" charset="-79"/>
              </a:rPr>
              <a:t>מבחן המהותי - מבחן מרכז החיים</a:t>
            </a:r>
            <a:br>
              <a:rPr lang="he-IL" altLang="he-IL" sz="3200" b="1" dirty="0">
                <a:latin typeface="David" panose="020E0502060401010101" pitchFamily="34" charset="-79"/>
                <a:cs typeface="David" panose="020E0502060401010101" pitchFamily="34" charset="-79"/>
              </a:rPr>
            </a:br>
            <a:endParaRPr lang="he-IL" altLang="he-IL" sz="3200" b="1" dirty="0">
              <a:latin typeface="David" panose="020E0502060401010101" pitchFamily="34" charset="-79"/>
              <a:cs typeface="David" panose="020E0502060401010101" pitchFamily="34" charset="-79"/>
            </a:endParaRPr>
          </a:p>
        </p:txBody>
      </p:sp>
      <p:sp>
        <p:nvSpPr>
          <p:cNvPr id="3" name="מציין מיקום תוכן 2">
            <a:extLst>
              <a:ext uri="{FF2B5EF4-FFF2-40B4-BE49-F238E27FC236}">
                <a16:creationId xmlns:a16="http://schemas.microsoft.com/office/drawing/2014/main" id="{83900D90-7380-4924-9EA2-1248A6745EC1}"/>
              </a:ext>
            </a:extLst>
          </p:cNvPr>
          <p:cNvSpPr>
            <a:spLocks noGrp="1"/>
          </p:cNvSpPr>
          <p:nvPr>
            <p:ph idx="1"/>
          </p:nvPr>
        </p:nvSpPr>
        <p:spPr>
          <a:xfrm>
            <a:off x="411375" y="836712"/>
            <a:ext cx="8229600" cy="4176464"/>
          </a:xfrm>
        </p:spPr>
        <p:txBody>
          <a:bodyPr/>
          <a:lstStyle/>
          <a:p>
            <a:pPr marL="0" indent="0" algn="just">
              <a:lnSpc>
                <a:spcPct val="150000"/>
              </a:lnSpc>
              <a:buFontTx/>
              <a:buNone/>
            </a:pPr>
            <a:r>
              <a:rPr lang="he-IL" altLang="he-IL" sz="2000" dirty="0">
                <a:latin typeface="David" panose="020E0502060401010101" pitchFamily="34" charset="-79"/>
                <a:cs typeface="David" panose="020E0502060401010101" pitchFamily="34" charset="-79"/>
              </a:rPr>
              <a:t>לשם קביעת מקום מרכז חייו של יחיד יובאו בחשבון מכלול קשריו המשפחתיים, הכלכליים והחברתיים, ובהם בין השאר:</a:t>
            </a:r>
          </a:p>
          <a:p>
            <a:pPr marL="514350" indent="-514350" algn="just">
              <a:lnSpc>
                <a:spcPct val="150000"/>
              </a:lnSpc>
              <a:buFont typeface="+mj-lt"/>
              <a:buAutoNum type="arabicPeriod"/>
            </a:pPr>
            <a:r>
              <a:rPr lang="he-IL" altLang="he-IL" sz="2000" dirty="0">
                <a:latin typeface="David" panose="020E0502060401010101" pitchFamily="34" charset="-79"/>
                <a:cs typeface="David" panose="020E0502060401010101" pitchFamily="34" charset="-79"/>
              </a:rPr>
              <a:t>מקום ביתו הקבוע</a:t>
            </a:r>
            <a:r>
              <a:rPr lang="en-US" altLang="he-IL" sz="2000" dirty="0">
                <a:latin typeface="David" panose="020E0502060401010101" pitchFamily="34" charset="-79"/>
                <a:cs typeface="David" panose="020E0502060401010101" pitchFamily="34" charset="-79"/>
              </a:rPr>
              <a:t>;</a:t>
            </a:r>
            <a:endParaRPr lang="he-IL" altLang="he-IL" sz="2000" dirty="0">
              <a:latin typeface="David" panose="020E0502060401010101" pitchFamily="34" charset="-79"/>
              <a:cs typeface="David" panose="020E0502060401010101" pitchFamily="34" charset="-79"/>
            </a:endParaRPr>
          </a:p>
          <a:p>
            <a:pPr marL="514350" indent="-514350" algn="just">
              <a:lnSpc>
                <a:spcPct val="150000"/>
              </a:lnSpc>
              <a:buFont typeface="+mj-lt"/>
              <a:buAutoNum type="arabicPeriod"/>
            </a:pPr>
            <a:r>
              <a:rPr lang="he-IL" altLang="he-IL" sz="2000" dirty="0">
                <a:latin typeface="David" panose="020E0502060401010101" pitchFamily="34" charset="-79"/>
                <a:cs typeface="David" panose="020E0502060401010101" pitchFamily="34" charset="-79"/>
              </a:rPr>
              <a:t>מקום המגורים שלו ושל בני משפחתו</a:t>
            </a:r>
            <a:r>
              <a:rPr lang="en-US" altLang="he-IL" sz="2000" dirty="0">
                <a:latin typeface="David" panose="020E0502060401010101" pitchFamily="34" charset="-79"/>
                <a:cs typeface="David" panose="020E0502060401010101" pitchFamily="34" charset="-79"/>
              </a:rPr>
              <a:t>;</a:t>
            </a:r>
            <a:endParaRPr lang="he-IL" altLang="he-IL" sz="2000" dirty="0">
              <a:latin typeface="David" panose="020E0502060401010101" pitchFamily="34" charset="-79"/>
              <a:cs typeface="David" panose="020E0502060401010101" pitchFamily="34" charset="-79"/>
            </a:endParaRPr>
          </a:p>
          <a:p>
            <a:pPr marL="514350" indent="-514350" algn="just">
              <a:lnSpc>
                <a:spcPct val="150000"/>
              </a:lnSpc>
              <a:buFont typeface="+mj-lt"/>
              <a:buAutoNum type="arabicPeriod"/>
            </a:pPr>
            <a:r>
              <a:rPr lang="he-IL" altLang="he-IL" sz="2000" dirty="0">
                <a:latin typeface="David" panose="020E0502060401010101" pitchFamily="34" charset="-79"/>
                <a:cs typeface="David" panose="020E0502060401010101" pitchFamily="34" charset="-79"/>
              </a:rPr>
              <a:t>מקום עיסוקו הרגיל או הקבוע או מקום העסקתו הקבוע</a:t>
            </a:r>
            <a:r>
              <a:rPr lang="en-US" altLang="he-IL" sz="2000" dirty="0">
                <a:latin typeface="David" panose="020E0502060401010101" pitchFamily="34" charset="-79"/>
                <a:cs typeface="David" panose="020E0502060401010101" pitchFamily="34" charset="-79"/>
              </a:rPr>
              <a:t>;</a:t>
            </a:r>
            <a:endParaRPr lang="he-IL" altLang="he-IL" sz="2000" dirty="0">
              <a:latin typeface="David" panose="020E0502060401010101" pitchFamily="34" charset="-79"/>
              <a:cs typeface="David" panose="020E0502060401010101" pitchFamily="34" charset="-79"/>
            </a:endParaRPr>
          </a:p>
          <a:p>
            <a:pPr marL="514350" indent="-514350" algn="just">
              <a:lnSpc>
                <a:spcPct val="150000"/>
              </a:lnSpc>
              <a:buFont typeface="+mj-lt"/>
              <a:buAutoNum type="arabicPeriod"/>
            </a:pPr>
            <a:r>
              <a:rPr lang="he-IL" altLang="he-IL" sz="2000" dirty="0">
                <a:latin typeface="David" panose="020E0502060401010101" pitchFamily="34" charset="-79"/>
                <a:cs typeface="David" panose="020E0502060401010101" pitchFamily="34" charset="-79"/>
              </a:rPr>
              <a:t>מקום האינטרסים הכלכליים הפעילים והמהותיים שלו</a:t>
            </a:r>
            <a:r>
              <a:rPr lang="en-US" altLang="he-IL" sz="2000" dirty="0">
                <a:latin typeface="David" panose="020E0502060401010101" pitchFamily="34" charset="-79"/>
                <a:cs typeface="David" panose="020E0502060401010101" pitchFamily="34" charset="-79"/>
              </a:rPr>
              <a:t>;</a:t>
            </a:r>
            <a:endParaRPr lang="he-IL" altLang="he-IL" sz="2000" dirty="0">
              <a:latin typeface="David" panose="020E0502060401010101" pitchFamily="34" charset="-79"/>
              <a:cs typeface="David" panose="020E0502060401010101" pitchFamily="34" charset="-79"/>
            </a:endParaRPr>
          </a:p>
          <a:p>
            <a:pPr marL="514350" indent="-514350" algn="just">
              <a:lnSpc>
                <a:spcPct val="150000"/>
              </a:lnSpc>
              <a:buFont typeface="+mj-lt"/>
              <a:buAutoNum type="arabicPeriod"/>
            </a:pPr>
            <a:r>
              <a:rPr lang="he-IL" altLang="he-IL" sz="2000" dirty="0">
                <a:latin typeface="David" panose="020E0502060401010101" pitchFamily="34" charset="-79"/>
                <a:cs typeface="David" panose="020E0502060401010101" pitchFamily="34" charset="-79"/>
              </a:rPr>
              <a:t>מקום פעילותו בארגונים, באיגודים או במוסדות שונים</a:t>
            </a:r>
            <a:r>
              <a:rPr lang="en-US" altLang="he-IL" sz="2000" dirty="0">
                <a:latin typeface="David" panose="020E0502060401010101" pitchFamily="34" charset="-79"/>
                <a:cs typeface="David" panose="020E0502060401010101" pitchFamily="34" charset="-79"/>
              </a:rPr>
              <a:t>;</a:t>
            </a:r>
            <a:endParaRPr lang="he-IL" altLang="he-IL" sz="2000" dirty="0">
              <a:latin typeface="David" panose="020E0502060401010101" pitchFamily="34" charset="-79"/>
              <a:cs typeface="David" panose="020E0502060401010101" pitchFamily="34" charset="-79"/>
            </a:endParaRPr>
          </a:p>
          <a:p>
            <a:pPr marL="514350" indent="-514350" algn="just">
              <a:lnSpc>
                <a:spcPct val="150000"/>
              </a:lnSpc>
              <a:buFont typeface="+mj-lt"/>
              <a:buAutoNum type="arabicPeriod"/>
            </a:pPr>
            <a:r>
              <a:rPr lang="he-IL" sz="2000" dirty="0">
                <a:latin typeface="David" panose="020E0502060401010101" pitchFamily="34" charset="-79"/>
                <a:cs typeface="David" panose="020E0502060401010101" pitchFamily="34" charset="-79"/>
              </a:rPr>
              <a:t>כוונותיו הסובייקטיביות של הנישום </a:t>
            </a:r>
            <a:r>
              <a:rPr lang="he-IL" altLang="he-IL" sz="2000" dirty="0">
                <a:latin typeface="David" panose="020E0502060401010101" pitchFamily="34" charset="-79"/>
                <a:cs typeface="David" panose="020E0502060401010101" pitchFamily="34" charset="-79"/>
              </a:rPr>
              <a:t>- דהיינו: היכן רואה היחיד את מקום </a:t>
            </a:r>
            <a:r>
              <a:rPr lang="he-IL" altLang="he-IL" sz="2000" dirty="0" err="1">
                <a:latin typeface="David" panose="020E0502060401010101" pitchFamily="34" charset="-79"/>
                <a:cs typeface="David" panose="020E0502060401010101" pitchFamily="34" charset="-79"/>
              </a:rPr>
              <a:t>תושבותו</a:t>
            </a:r>
            <a:r>
              <a:rPr lang="he-IL" altLang="he-IL" sz="2000" dirty="0">
                <a:latin typeface="David" panose="020E0502060401010101" pitchFamily="34" charset="-79"/>
                <a:cs typeface="David" panose="020E0502060401010101" pitchFamily="34" charset="-79"/>
              </a:rPr>
              <a:t>. </a:t>
            </a:r>
          </a:p>
          <a:p>
            <a:pPr marL="0" indent="0" algn="just">
              <a:lnSpc>
                <a:spcPct val="150000"/>
              </a:lnSpc>
              <a:buNone/>
            </a:pPr>
            <a:endParaRPr lang="he-IL" altLang="he-IL" sz="2000" dirty="0">
              <a:latin typeface="David" panose="020E0502060401010101" pitchFamily="34" charset="-79"/>
              <a:cs typeface="David" panose="020E0502060401010101" pitchFamily="34" charset="-79"/>
            </a:endParaRPr>
          </a:p>
          <a:p>
            <a:pPr marL="0" indent="0">
              <a:buFontTx/>
              <a:buNone/>
            </a:pPr>
            <a:endParaRPr lang="he-IL" altLang="he-IL" sz="2000" dirty="0">
              <a:latin typeface="David" panose="020E0502060401010101" pitchFamily="34" charset="-79"/>
              <a:cs typeface="David" panose="020E0502060401010101" pitchFamily="34" charset="-79"/>
            </a:endParaRPr>
          </a:p>
          <a:p>
            <a:pPr marL="0" indent="0">
              <a:buFontTx/>
              <a:buAutoNum type="arabicPeriod"/>
            </a:pPr>
            <a:endParaRPr lang="he-IL" altLang="he-IL" sz="2000" dirty="0">
              <a:latin typeface="David" panose="020E0502060401010101" pitchFamily="34" charset="-79"/>
              <a:cs typeface="David" panose="020E0502060401010101" pitchFamily="34" charset="-79"/>
            </a:endParaRPr>
          </a:p>
        </p:txBody>
      </p:sp>
      <p:sp>
        <p:nvSpPr>
          <p:cNvPr id="2" name="מציין מיקום של מספר שקופית 1">
            <a:extLst>
              <a:ext uri="{FF2B5EF4-FFF2-40B4-BE49-F238E27FC236}">
                <a16:creationId xmlns:a16="http://schemas.microsoft.com/office/drawing/2014/main" id="{5DF1EF49-7FEA-4E4A-89A4-32CB45C29B36}"/>
              </a:ext>
            </a:extLst>
          </p:cNvPr>
          <p:cNvSpPr>
            <a:spLocks noGrp="1"/>
          </p:cNvSpPr>
          <p:nvPr>
            <p:ph type="sldNum" sz="quarter" idx="12"/>
          </p:nvPr>
        </p:nvSpPr>
        <p:spPr/>
        <p:txBody>
          <a:bodyPr/>
          <a:lstStyle/>
          <a:p>
            <a:pPr>
              <a:defRPr/>
            </a:pPr>
            <a:fld id="{CFEB8C72-AF7D-4CA1-A428-8AB4BC4254B6}" type="slidenum">
              <a:rPr lang="he-IL" altLang="he-IL" smtClean="0"/>
              <a:pPr>
                <a:defRPr/>
              </a:pPr>
              <a:t>8</a:t>
            </a:fld>
            <a:endParaRPr lang="en-US" altLang="he-IL"/>
          </a:p>
        </p:txBody>
      </p:sp>
    </p:spTree>
    <p:extLst>
      <p:ext uri="{BB962C8B-B14F-4D97-AF65-F5344CB8AC3E}">
        <p14:creationId xmlns:p14="http://schemas.microsoft.com/office/powerpoint/2010/main" val="1046464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כותרת 1">
            <a:extLst>
              <a:ext uri="{FF2B5EF4-FFF2-40B4-BE49-F238E27FC236}">
                <a16:creationId xmlns:a16="http://schemas.microsoft.com/office/drawing/2014/main" id="{12301B56-2EB1-4FB7-929D-8AC6ED4FA274}"/>
              </a:ext>
            </a:extLst>
          </p:cNvPr>
          <p:cNvSpPr>
            <a:spLocks noGrp="1" noChangeArrowheads="1"/>
          </p:cNvSpPr>
          <p:nvPr>
            <p:ph type="title"/>
          </p:nvPr>
        </p:nvSpPr>
        <p:spPr>
          <a:xfrm>
            <a:off x="468313" y="260648"/>
            <a:ext cx="8229600" cy="765175"/>
          </a:xfrm>
        </p:spPr>
        <p:txBody>
          <a:bodyPr/>
          <a:lstStyle/>
          <a:p>
            <a:pPr>
              <a:lnSpc>
                <a:spcPct val="90000"/>
              </a:lnSpc>
              <a:spcBef>
                <a:spcPct val="60000"/>
              </a:spcBef>
            </a:pPr>
            <a:r>
              <a:rPr lang="he-IL" altLang="he-IL" sz="3600" b="1" dirty="0">
                <a:latin typeface="David" panose="020E0502060401010101" pitchFamily="34" charset="-79"/>
                <a:cs typeface="David" panose="020E0502060401010101" pitchFamily="34" charset="-79"/>
              </a:rPr>
              <a:t>מבחן המהותי - מבחן מרכז החיים - דגשים</a:t>
            </a:r>
            <a:br>
              <a:rPr lang="he-IL" altLang="he-IL" sz="3200" b="1" dirty="0">
                <a:latin typeface="David" panose="020E0502060401010101" pitchFamily="34" charset="-79"/>
                <a:cs typeface="David" panose="020E0502060401010101" pitchFamily="34" charset="-79"/>
              </a:rPr>
            </a:br>
            <a:endParaRPr lang="he-IL" altLang="he-IL" sz="3200" b="1" dirty="0">
              <a:latin typeface="David" panose="020E0502060401010101" pitchFamily="34" charset="-79"/>
              <a:cs typeface="David" panose="020E0502060401010101" pitchFamily="34" charset="-79"/>
            </a:endParaRPr>
          </a:p>
        </p:txBody>
      </p:sp>
      <p:sp>
        <p:nvSpPr>
          <p:cNvPr id="3" name="מציין מיקום תוכן 2">
            <a:extLst>
              <a:ext uri="{FF2B5EF4-FFF2-40B4-BE49-F238E27FC236}">
                <a16:creationId xmlns:a16="http://schemas.microsoft.com/office/drawing/2014/main" id="{83900D90-7380-4924-9EA2-1248A6745EC1}"/>
              </a:ext>
            </a:extLst>
          </p:cNvPr>
          <p:cNvSpPr>
            <a:spLocks noGrp="1"/>
          </p:cNvSpPr>
          <p:nvPr>
            <p:ph idx="1"/>
          </p:nvPr>
        </p:nvSpPr>
        <p:spPr>
          <a:xfrm>
            <a:off x="457200" y="1268413"/>
            <a:ext cx="8229600" cy="4857750"/>
          </a:xfrm>
        </p:spPr>
        <p:txBody>
          <a:bodyPr/>
          <a:lstStyle/>
          <a:p>
            <a:pPr algn="just">
              <a:lnSpc>
                <a:spcPct val="150000"/>
              </a:lnSpc>
            </a:pPr>
            <a:r>
              <a:rPr lang="he-IL" altLang="he-IL" sz="2000" dirty="0">
                <a:latin typeface="David" panose="020E0502060401010101" pitchFamily="34" charset="-79"/>
                <a:cs typeface="David" panose="020E0502060401010101" pitchFamily="34" charset="-79"/>
              </a:rPr>
              <a:t>המבחן הסובייקטיבי הינו מבחן חשוב לקביעת </a:t>
            </a:r>
            <a:r>
              <a:rPr lang="he-IL" altLang="he-IL" sz="2000" dirty="0" err="1">
                <a:latin typeface="David" panose="020E0502060401010101" pitchFamily="34" charset="-79"/>
                <a:cs typeface="David" panose="020E0502060401010101" pitchFamily="34" charset="-79"/>
              </a:rPr>
              <a:t>תושבותם</a:t>
            </a:r>
            <a:r>
              <a:rPr lang="he-IL" altLang="he-IL" sz="2000" dirty="0">
                <a:latin typeface="David" panose="020E0502060401010101" pitchFamily="34" charset="-79"/>
                <a:cs typeface="David" panose="020E0502060401010101" pitchFamily="34" charset="-79"/>
              </a:rPr>
              <a:t> של יחידים. אמנם המבחן אינו קבוע באופן מפורש בפקודה אך הוא מיושם רבות בפסקי דין הדנים בסוגיית התושבות. </a:t>
            </a:r>
          </a:p>
          <a:p>
            <a:pPr algn="just">
              <a:lnSpc>
                <a:spcPct val="150000"/>
              </a:lnSpc>
            </a:pPr>
            <a:r>
              <a:rPr lang="he-IL" altLang="he-IL" sz="2000" dirty="0">
                <a:latin typeface="David" panose="020E0502060401010101" pitchFamily="34" charset="-79"/>
                <a:cs typeface="David" panose="020E0502060401010101" pitchFamily="34" charset="-79"/>
              </a:rPr>
              <a:t>בהתאם לפס"ד כ' (</a:t>
            </a:r>
            <a:r>
              <a:rPr lang="he-IL" sz="2000" dirty="0">
                <a:latin typeface="David" panose="020E0502060401010101" pitchFamily="34" charset="-79"/>
                <a:cs typeface="David" panose="020E0502060401010101" pitchFamily="34" charset="-79"/>
              </a:rPr>
              <a:t>ע"מ 36696-10-10 </a:t>
            </a:r>
            <a:r>
              <a:rPr lang="he-IL" sz="2000" b="1" dirty="0">
                <a:latin typeface="David" panose="020E0502060401010101" pitchFamily="34" charset="-79"/>
                <a:cs typeface="David" panose="020E0502060401010101" pitchFamily="34" charset="-79"/>
              </a:rPr>
              <a:t>כ' נ' פ"ש ת"א 3</a:t>
            </a:r>
            <a:r>
              <a:rPr lang="he-IL" sz="2000" dirty="0">
                <a:latin typeface="David" panose="020E0502060401010101" pitchFamily="34" charset="-79"/>
                <a:cs typeface="David" panose="020E0502060401010101" pitchFamily="34" charset="-79"/>
              </a:rPr>
              <a:t>) - אין צורך לעמוד בכל מבחני "מרכז החיים" כדי להגדיר יחיד כתושב חוץ. די, כי מירב הזיקות יצביעו על הקשר לחו"ל כדי להוכיח כי היחיד הינו תושב חוץ.</a:t>
            </a:r>
            <a:endParaRPr lang="he-IL" altLang="he-IL" sz="2000" dirty="0">
              <a:latin typeface="David" panose="020E0502060401010101" pitchFamily="34" charset="-79"/>
              <a:cs typeface="David" panose="020E0502060401010101" pitchFamily="34" charset="-79"/>
            </a:endParaRPr>
          </a:p>
          <a:p>
            <a:pPr marL="0" indent="0">
              <a:buFontTx/>
              <a:buNone/>
            </a:pPr>
            <a:endParaRPr lang="he-IL" altLang="he-IL" dirty="0">
              <a:latin typeface="David" panose="020E0502060401010101" pitchFamily="34" charset="-79"/>
              <a:cs typeface="David" panose="020E0502060401010101" pitchFamily="34" charset="-79"/>
            </a:endParaRPr>
          </a:p>
          <a:p>
            <a:pPr marL="0" indent="0">
              <a:buFontTx/>
              <a:buAutoNum type="arabicPeriod"/>
            </a:pPr>
            <a:endParaRPr lang="he-IL" altLang="he-IL" dirty="0">
              <a:latin typeface="David" panose="020E0502060401010101" pitchFamily="34" charset="-79"/>
              <a:cs typeface="David" panose="020E0502060401010101" pitchFamily="34" charset="-79"/>
            </a:endParaRPr>
          </a:p>
        </p:txBody>
      </p:sp>
      <p:sp>
        <p:nvSpPr>
          <p:cNvPr id="2" name="מציין מיקום של מספר שקופית 1">
            <a:extLst>
              <a:ext uri="{FF2B5EF4-FFF2-40B4-BE49-F238E27FC236}">
                <a16:creationId xmlns:a16="http://schemas.microsoft.com/office/drawing/2014/main" id="{5B39B405-249C-4255-B8AF-774959E790DB}"/>
              </a:ext>
            </a:extLst>
          </p:cNvPr>
          <p:cNvSpPr>
            <a:spLocks noGrp="1"/>
          </p:cNvSpPr>
          <p:nvPr>
            <p:ph type="sldNum" sz="quarter" idx="12"/>
          </p:nvPr>
        </p:nvSpPr>
        <p:spPr/>
        <p:txBody>
          <a:bodyPr/>
          <a:lstStyle/>
          <a:p>
            <a:pPr>
              <a:defRPr/>
            </a:pPr>
            <a:fld id="{CFEB8C72-AF7D-4CA1-A428-8AB4BC4254B6}" type="slidenum">
              <a:rPr lang="he-IL" altLang="he-IL" smtClean="0"/>
              <a:pPr>
                <a:defRPr/>
              </a:pPr>
              <a:t>9</a:t>
            </a:fld>
            <a:endParaRPr lang="en-US" altLang="he-IL" dirty="0"/>
          </a:p>
        </p:txBody>
      </p:sp>
    </p:spTree>
    <p:extLst>
      <p:ext uri="{BB962C8B-B14F-4D97-AF65-F5344CB8AC3E}">
        <p14:creationId xmlns:p14="http://schemas.microsoft.com/office/powerpoint/2010/main" val="899307907"/>
      </p:ext>
    </p:extLst>
  </p:cSld>
  <p:clrMapOvr>
    <a:masterClrMapping/>
  </p:clrMapOvr>
</p:sld>
</file>

<file path=ppt/theme/theme1.xml><?xml version="1.0" encoding="utf-8"?>
<a:theme xmlns:a="http://schemas.openxmlformats.org/drawingml/2006/main" name="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Stream</Template>
  <TotalTime>5076</TotalTime>
  <Words>5049</Words>
  <Application>Microsoft Office PowerPoint</Application>
  <PresentationFormat>‫הצגה על המסך (4:3)</PresentationFormat>
  <Paragraphs>511</Paragraphs>
  <Slides>74</Slides>
  <Notes>3</Notes>
  <HiddenSlides>0</HiddenSlides>
  <MMClips>0</MMClips>
  <ScaleCrop>false</ScaleCrop>
  <HeadingPairs>
    <vt:vector size="6" baseType="variant">
      <vt:variant>
        <vt:lpstr>גופנים בשימוש</vt:lpstr>
      </vt:variant>
      <vt:variant>
        <vt:i4>6</vt:i4>
      </vt:variant>
      <vt:variant>
        <vt:lpstr>ערכת נושא</vt:lpstr>
      </vt:variant>
      <vt:variant>
        <vt:i4>2</vt:i4>
      </vt:variant>
      <vt:variant>
        <vt:lpstr>כותרות שקופיות</vt:lpstr>
      </vt:variant>
      <vt:variant>
        <vt:i4>74</vt:i4>
      </vt:variant>
    </vt:vector>
  </HeadingPairs>
  <TitlesOfParts>
    <vt:vector size="82" baseType="lpstr">
      <vt:lpstr>Arial</vt:lpstr>
      <vt:lpstr>Calibri</vt:lpstr>
      <vt:lpstr>David</vt:lpstr>
      <vt:lpstr>Garamond</vt:lpstr>
      <vt:lpstr>Times New Roman</vt:lpstr>
      <vt:lpstr>Wingdings</vt:lpstr>
      <vt:lpstr>עיצוב ברירת מחדל</vt:lpstr>
      <vt:lpstr>1_עיצוב ברירת מחדל</vt:lpstr>
      <vt:lpstr>       הקלות במס  נדב שגיא, עו"ד (רו"ח) </vt:lpstr>
      <vt:lpstr>מצגת של PowerPoint‏</vt:lpstr>
      <vt:lpstr>מצגת של PowerPoint‏</vt:lpstr>
      <vt:lpstr>מצגת של PowerPoint‏</vt:lpstr>
      <vt:lpstr>מצגת של PowerPoint‏</vt:lpstr>
      <vt:lpstr>הגדרת תושב ישראל לגבי יחיד הוראות פקודת מס הכנסה (נוסח חדש) התשכ"א  - 1961 (להלן: "הפקודה")</vt:lpstr>
      <vt:lpstr>מצגת של PowerPoint‏</vt:lpstr>
      <vt:lpstr>מבחן המהותי - מבחן מרכז החיים </vt:lpstr>
      <vt:lpstr>מבחן המהותי - מבחן מרכז החיים - דגשים </vt:lpstr>
      <vt:lpstr>מצגת של PowerPoint‏</vt:lpstr>
      <vt:lpstr>מבחן חזקת הימים </vt:lpstr>
      <vt:lpstr> מבחן חזקת הימים - דגשים  </vt:lpstr>
      <vt:lpstr>ע"א 3328/15 פלוני נגד פקיד שומה אשקלון</vt:lpstr>
      <vt:lpstr>ע"א 3328/15 פלוני נגד פקיד שומה אשקלון - המשך</vt:lpstr>
      <vt:lpstr>דוגמא לאישור תושבות של יחיד - שהתקבל מרשויות המס בהולנד</vt:lpstr>
      <vt:lpstr>ע"מ 6418-02-16 בר רפאלי נ' פקיד שומה כפר סבא</vt:lpstr>
      <vt:lpstr>ע"מ 6418-02-16 בר רפאלי נ' פקיד שומה כפר סבא - המשך</vt:lpstr>
      <vt:lpstr>ע"מ 6418-02-16 בר רפאלי נ' פקיד שומה כפר סבא - המשך</vt:lpstr>
      <vt:lpstr>ע"מ 6418-02-16 בר רפאלי נ' פקיד שומה כפר סבא - המשך</vt:lpstr>
      <vt:lpstr>מבחן מרכז החיים - במקרה של פיצול התא המשפחתי</vt:lpstr>
      <vt:lpstr>מצגת של PowerPoint‏</vt:lpstr>
      <vt:lpstr>מיהו תושב חוץ?</vt:lpstr>
      <vt:lpstr>מצגת של PowerPoint‏</vt:lpstr>
      <vt:lpstr>תקנות מס הכנסה קביעת יחידים שיראו בהם תושבי ישראל ויחידים שלא יראו בהם תושבי ישראל</vt:lpstr>
      <vt:lpstr>תקנות מס הכנסה קביעת יחידים שיראו בהם תושבי ישראל</vt:lpstr>
      <vt:lpstr>תקנות מס הכנסה קביעת יחידים שיראו בהם תושבי חוץ</vt:lpstr>
      <vt:lpstr>תקנות מס הכנסה קביעת יחידים שיראו בהם תושבי חוץ - המשך</vt:lpstr>
      <vt:lpstr>מצגת של PowerPoint‏</vt:lpstr>
      <vt:lpstr>אמנות המס</vt:lpstr>
      <vt:lpstr>מבחני שוברי שוויון באמנות המס</vt:lpstr>
      <vt:lpstr>מצגת של PowerPoint‏</vt:lpstr>
      <vt:lpstr>ניתוק תושבות </vt:lpstr>
      <vt:lpstr>מצגת של PowerPoint‏</vt:lpstr>
      <vt:lpstr>המועד שבו יש לראות את היחיד כתושב חוץ עמדת רשויות המס בחוזר מס הכנסה 1/2011</vt:lpstr>
      <vt:lpstr>המועד שבו יש לראות את היחיד כתושב חוץ עמדת רשויות המס בחוזר מס הכנסה 1/2012</vt:lpstr>
      <vt:lpstr>המועד שבו יש לראות את היחיד כתושב חוץ עמדת רשויות המס בהחלטת מיסוי 2519/17</vt:lpstr>
      <vt:lpstr>המועד שבו יש לראות את היחיד כתושב חוץ עמדת רשויות המס בהחלטת מיסוי 2519/17 - המשך</vt:lpstr>
      <vt:lpstr>החלטת מיסוי 2873/16 - חיוב המס על בסיס מזומן בגין הכנסות שהופקו מחוץ לישראל</vt:lpstr>
      <vt:lpstr>תהיות לגבי מועד הניתוק וחבות המס בעקבותיו</vt:lpstr>
      <vt:lpstr>מצגת של PowerPoint‏</vt:lpstr>
      <vt:lpstr>השלכות המס בישראל בגין עבודה בחו"ל </vt:lpstr>
      <vt:lpstr>השלכות המס בישראל בגין עבודה בחו"ל -המשך </vt:lpstr>
      <vt:lpstr>השלכות המס בישראל בגין עבודה בחו"ל - המשך כללי מס הכנסה (בעלי הכנסה מעבודה בחוץ לארץ)</vt:lpstr>
      <vt:lpstr>מצגת של PowerPoint‏</vt:lpstr>
      <vt:lpstr>מצגת של PowerPoint‏</vt:lpstr>
      <vt:lpstr>מצגת של PowerPoint‏</vt:lpstr>
      <vt:lpstr>מצגת של PowerPoint‏</vt:lpstr>
      <vt:lpstr>השלכות המס בישראל בגין עבודה בחו"ל - המשך העברת מרכז החיים לחו"ל</vt:lpstr>
      <vt:lpstr>השלכות המס בישראל בגין עבודה בחו"ל חובת הגשת דוח ניתוק בהתאם לסעיף 131(א)(5ה) לפקודה</vt:lpstr>
      <vt:lpstr>מצגת של PowerPoint‏</vt:lpstr>
      <vt:lpstr>ניתוק תושבות מביטוח לאומי</vt:lpstr>
      <vt:lpstr>מצגת של PowerPoint‏</vt:lpstr>
      <vt:lpstr>L.L.C - כללי</vt:lpstr>
      <vt:lpstr>L.L.C  - הדין הישראלי </vt:lpstr>
      <vt:lpstr>L.L.C - הדין הישראלי - המשך</vt:lpstr>
      <vt:lpstr>L.L.C - שקופה</vt:lpstr>
      <vt:lpstr>L.L.C - שקופה - המשך</vt:lpstr>
      <vt:lpstr>L.L.C - כחברה אטומה</vt:lpstr>
      <vt:lpstr>L.L.C - הבדלים בין שקופה לאטומה</vt:lpstr>
      <vt:lpstr>מצגת של PowerPoint‏</vt:lpstr>
      <vt:lpstr>מצגת של PowerPoint‏</vt:lpstr>
      <vt:lpstr>מצגת של PowerPoint‏</vt:lpstr>
      <vt:lpstr>טופס 150 - הצהרה על החזקה בחברה זרה - כללי</vt:lpstr>
      <vt:lpstr>טופס 150 - הצהרה על החזקה בחברה זרה - דגשים</vt:lpstr>
      <vt:lpstr>טופס 150 - הצהרה על החזקה בחברה זרה -  המשך דגשים</vt:lpstr>
      <vt:lpstr>טופס 150 - הצהרה על החזקה בחברה זרה -  המשך דגשים</vt:lpstr>
      <vt:lpstr>טופס 150 - הצהרה על החזקה בחברה זרה דוגמא לטופס</vt:lpstr>
      <vt:lpstr>מצגת של PowerPoint‏</vt:lpstr>
      <vt:lpstr>דוגמא לטופס 1213 - תכנון מס חייב בדיווח </vt:lpstr>
      <vt:lpstr>מצגת של PowerPoint‏</vt:lpstr>
      <vt:lpstr>נספח ד' לטופס הדוח השנתי - דיווח על הכנסות מחו"ל דוגמא לטופס</vt:lpstr>
      <vt:lpstr>נספח ד' לטופס הדוח השנתי - דיווח על הכנסות מחו"ל - המשך דוגמא</vt:lpstr>
      <vt:lpstr>נספח ד' לטופס הדוח השנתי - דיווח על הכנסות מחו"ל - המשך דוגמא</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מחשב</dc:creator>
  <cp:lastModifiedBy>Yaakov David</cp:lastModifiedBy>
  <cp:revision>443</cp:revision>
  <cp:lastPrinted>2020-02-16T09:17:19Z</cp:lastPrinted>
  <dcterms:created xsi:type="dcterms:W3CDTF">2008-10-19T13:53:32Z</dcterms:created>
  <dcterms:modified xsi:type="dcterms:W3CDTF">2020-02-16T10:46:51Z</dcterms:modified>
</cp:coreProperties>
</file>