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709" r:id="rId2"/>
  </p:sldMasterIdLst>
  <p:notesMasterIdLst>
    <p:notesMasterId r:id="rId30"/>
  </p:notesMasterIdLst>
  <p:handoutMasterIdLst>
    <p:handoutMasterId r:id="rId31"/>
  </p:handoutMasterIdLst>
  <p:sldIdLst>
    <p:sldId id="265" r:id="rId3"/>
    <p:sldId id="268" r:id="rId4"/>
    <p:sldId id="305" r:id="rId5"/>
    <p:sldId id="355" r:id="rId6"/>
    <p:sldId id="306" r:id="rId7"/>
    <p:sldId id="356" r:id="rId8"/>
    <p:sldId id="609" r:id="rId9"/>
    <p:sldId id="354" r:id="rId10"/>
    <p:sldId id="285" r:id="rId11"/>
    <p:sldId id="608" r:id="rId12"/>
    <p:sldId id="345" r:id="rId13"/>
    <p:sldId id="346" r:id="rId14"/>
    <p:sldId id="347" r:id="rId15"/>
    <p:sldId id="357" r:id="rId16"/>
    <p:sldId id="337" r:id="rId17"/>
    <p:sldId id="358" r:id="rId18"/>
    <p:sldId id="359" r:id="rId19"/>
    <p:sldId id="360" r:id="rId20"/>
    <p:sldId id="361" r:id="rId21"/>
    <p:sldId id="601" r:id="rId22"/>
    <p:sldId id="307" r:id="rId23"/>
    <p:sldId id="363" r:id="rId24"/>
    <p:sldId id="364" r:id="rId25"/>
    <p:sldId id="604" r:id="rId26"/>
    <p:sldId id="606" r:id="rId27"/>
    <p:sldId id="607" r:id="rId28"/>
    <p:sldId id="283" r:id="rId29"/>
  </p:sldIdLst>
  <p:sldSz cx="9144000" cy="6858000" type="screen4x3"/>
  <p:notesSz cx="6794500" cy="9931400"/>
  <p:defaultTextStyle>
    <a:defPPr>
      <a:defRPr lang="he-IL"/>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1AD"/>
    <a:srgbClr val="E5DBD0"/>
    <a:srgbClr val="FF00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E390E4-DFA1-45F1-912C-01B382E2C796}" v="29" dt="2019-09-15T14:48:41.055"/>
    <p1510:client id="{C722F7C8-03E5-4831-B189-2284F2AF27F0}" v="5" dt="2019-09-15T15:13:40.419"/>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38" autoAdjust="0"/>
    <p:restoredTop sz="94291" autoAdjust="0"/>
  </p:normalViewPr>
  <p:slideViewPr>
    <p:cSldViewPr>
      <p:cViewPr varScale="1">
        <p:scale>
          <a:sx n="107" d="100"/>
          <a:sy n="107" d="100"/>
        </p:scale>
        <p:origin x="1734" y="114"/>
      </p:cViewPr>
      <p:guideLst>
        <p:guide orient="horz" pos="2160"/>
        <p:guide pos="2880"/>
      </p:guideLst>
    </p:cSldViewPr>
  </p:slideViewPr>
  <p:outlineViewPr>
    <p:cViewPr>
      <p:scale>
        <a:sx n="33" d="100"/>
        <a:sy n="33" d="100"/>
      </p:scale>
      <p:origin x="0" y="-5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akov David" userId="b926cabc-0f4d-4d89-9522-473cdd87a26a" providerId="ADAL" clId="{6BE390E4-DFA1-45F1-912C-01B382E2C796}"/>
    <pc:docChg chg="undo redo custSel addSld delSld modSld sldOrd">
      <pc:chgData name="Yaakov David" userId="b926cabc-0f4d-4d89-9522-473cdd87a26a" providerId="ADAL" clId="{6BE390E4-DFA1-45F1-912C-01B382E2C796}" dt="2019-09-15T14:54:16.300" v="2480" actId="20577"/>
      <pc:docMkLst>
        <pc:docMk/>
      </pc:docMkLst>
      <pc:sldChg chg="modSp">
        <pc:chgData name="Yaakov David" userId="b926cabc-0f4d-4d89-9522-473cdd87a26a" providerId="ADAL" clId="{6BE390E4-DFA1-45F1-912C-01B382E2C796}" dt="2019-09-15T14:43:34.383" v="1710" actId="5793"/>
        <pc:sldMkLst>
          <pc:docMk/>
          <pc:sldMk cId="0" sldId="285"/>
        </pc:sldMkLst>
        <pc:spChg chg="mod">
          <ac:chgData name="Yaakov David" userId="b926cabc-0f4d-4d89-9522-473cdd87a26a" providerId="ADAL" clId="{6BE390E4-DFA1-45F1-912C-01B382E2C796}" dt="2019-09-15T14:43:34.383" v="1710" actId="5793"/>
          <ac:spMkLst>
            <pc:docMk/>
            <pc:sldMk cId="0" sldId="285"/>
            <ac:spMk id="3" creationId="{83900D90-7380-4924-9EA2-1248A6745EC1}"/>
          </ac:spMkLst>
        </pc:spChg>
      </pc:sldChg>
      <pc:sldChg chg="modSp add">
        <pc:chgData name="Yaakov David" userId="b926cabc-0f4d-4d89-9522-473cdd87a26a" providerId="ADAL" clId="{6BE390E4-DFA1-45F1-912C-01B382E2C796}" dt="2019-09-15T14:09:27.797" v="785" actId="20577"/>
        <pc:sldMkLst>
          <pc:docMk/>
          <pc:sldMk cId="3479425114" sldId="286"/>
        </pc:sldMkLst>
        <pc:spChg chg="mod">
          <ac:chgData name="Yaakov David" userId="b926cabc-0f4d-4d89-9522-473cdd87a26a" providerId="ADAL" clId="{6BE390E4-DFA1-45F1-912C-01B382E2C796}" dt="2019-09-15T14:09:27.797" v="785" actId="20577"/>
          <ac:spMkLst>
            <pc:docMk/>
            <pc:sldMk cId="3479425114" sldId="286"/>
            <ac:spMk id="12290" creationId="{A8813524-2A93-4854-B009-7D70475A9E5C}"/>
          </ac:spMkLst>
        </pc:spChg>
      </pc:sldChg>
      <pc:sldChg chg="modSp">
        <pc:chgData name="Yaakov David" userId="b926cabc-0f4d-4d89-9522-473cdd87a26a" providerId="ADAL" clId="{6BE390E4-DFA1-45F1-912C-01B382E2C796}" dt="2019-09-15T13:49:23.654" v="429" actId="20577"/>
        <pc:sldMkLst>
          <pc:docMk/>
          <pc:sldMk cId="0" sldId="333"/>
        </pc:sldMkLst>
        <pc:spChg chg="mod">
          <ac:chgData name="Yaakov David" userId="b926cabc-0f4d-4d89-9522-473cdd87a26a" providerId="ADAL" clId="{6BE390E4-DFA1-45F1-912C-01B382E2C796}" dt="2019-09-15T13:49:23.654" v="429" actId="20577"/>
          <ac:spMkLst>
            <pc:docMk/>
            <pc:sldMk cId="0" sldId="333"/>
            <ac:spMk id="15363" creationId="{719077F7-2F2B-4767-B9AD-81275DC3D409}"/>
          </ac:spMkLst>
        </pc:spChg>
      </pc:sldChg>
      <pc:sldChg chg="modSp">
        <pc:chgData name="Yaakov David" userId="b926cabc-0f4d-4d89-9522-473cdd87a26a" providerId="ADAL" clId="{6BE390E4-DFA1-45F1-912C-01B382E2C796}" dt="2019-09-15T13:49:10.032" v="418" actId="255"/>
        <pc:sldMkLst>
          <pc:docMk/>
          <pc:sldMk cId="0" sldId="337"/>
        </pc:sldMkLst>
        <pc:spChg chg="mod">
          <ac:chgData name="Yaakov David" userId="b926cabc-0f4d-4d89-9522-473cdd87a26a" providerId="ADAL" clId="{6BE390E4-DFA1-45F1-912C-01B382E2C796}" dt="2019-09-15T13:49:10.032" v="418" actId="255"/>
          <ac:spMkLst>
            <pc:docMk/>
            <pc:sldMk cId="0" sldId="337"/>
            <ac:spMk id="3" creationId="{8A844668-E0CD-4000-B19E-08131132B081}"/>
          </ac:spMkLst>
        </pc:spChg>
      </pc:sldChg>
      <pc:sldChg chg="modSp">
        <pc:chgData name="Yaakov David" userId="b926cabc-0f4d-4d89-9522-473cdd87a26a" providerId="ADAL" clId="{6BE390E4-DFA1-45F1-912C-01B382E2C796}" dt="2019-09-15T13:42:50.585" v="377" actId="20577"/>
        <pc:sldMkLst>
          <pc:docMk/>
          <pc:sldMk cId="682855638" sldId="345"/>
        </pc:sldMkLst>
        <pc:spChg chg="mod">
          <ac:chgData name="Yaakov David" userId="b926cabc-0f4d-4d89-9522-473cdd87a26a" providerId="ADAL" clId="{6BE390E4-DFA1-45F1-912C-01B382E2C796}" dt="2019-09-15T13:42:50.585" v="377" actId="20577"/>
          <ac:spMkLst>
            <pc:docMk/>
            <pc:sldMk cId="682855638" sldId="345"/>
            <ac:spMk id="3" creationId="{8A844668-E0CD-4000-B19E-08131132B081}"/>
          </ac:spMkLst>
        </pc:spChg>
      </pc:sldChg>
      <pc:sldChg chg="modSp">
        <pc:chgData name="Yaakov David" userId="b926cabc-0f4d-4d89-9522-473cdd87a26a" providerId="ADAL" clId="{6BE390E4-DFA1-45F1-912C-01B382E2C796}" dt="2019-09-15T13:43:30.686" v="378" actId="404"/>
        <pc:sldMkLst>
          <pc:docMk/>
          <pc:sldMk cId="3303863889" sldId="346"/>
        </pc:sldMkLst>
        <pc:spChg chg="mod">
          <ac:chgData name="Yaakov David" userId="b926cabc-0f4d-4d89-9522-473cdd87a26a" providerId="ADAL" clId="{6BE390E4-DFA1-45F1-912C-01B382E2C796}" dt="2019-09-15T13:43:30.686" v="378" actId="404"/>
          <ac:spMkLst>
            <pc:docMk/>
            <pc:sldMk cId="3303863889" sldId="346"/>
            <ac:spMk id="3" creationId="{8A844668-E0CD-4000-B19E-08131132B081}"/>
          </ac:spMkLst>
        </pc:spChg>
      </pc:sldChg>
      <pc:sldChg chg="modSp">
        <pc:chgData name="Yaakov David" userId="b926cabc-0f4d-4d89-9522-473cdd87a26a" providerId="ADAL" clId="{6BE390E4-DFA1-45F1-912C-01B382E2C796}" dt="2019-09-15T13:13:05.064" v="3" actId="20577"/>
        <pc:sldMkLst>
          <pc:docMk/>
          <pc:sldMk cId="56079583" sldId="350"/>
        </pc:sldMkLst>
        <pc:spChg chg="mod">
          <ac:chgData name="Yaakov David" userId="b926cabc-0f4d-4d89-9522-473cdd87a26a" providerId="ADAL" clId="{6BE390E4-DFA1-45F1-912C-01B382E2C796}" dt="2019-09-15T13:13:05.064" v="3" actId="20577"/>
          <ac:spMkLst>
            <pc:docMk/>
            <pc:sldMk cId="56079583" sldId="350"/>
            <ac:spMk id="3" creationId="{AD2539B6-1858-48D0-979D-A7DF10C05193}"/>
          </ac:spMkLst>
        </pc:spChg>
      </pc:sldChg>
      <pc:sldChg chg="modSp">
        <pc:chgData name="Yaakov David" userId="b926cabc-0f4d-4d89-9522-473cdd87a26a" providerId="ADAL" clId="{6BE390E4-DFA1-45F1-912C-01B382E2C796}" dt="2019-09-15T13:37:51.524" v="47" actId="20577"/>
        <pc:sldMkLst>
          <pc:docMk/>
          <pc:sldMk cId="437350515" sldId="355"/>
        </pc:sldMkLst>
        <pc:spChg chg="mod">
          <ac:chgData name="Yaakov David" userId="b926cabc-0f4d-4d89-9522-473cdd87a26a" providerId="ADAL" clId="{6BE390E4-DFA1-45F1-912C-01B382E2C796}" dt="2019-09-15T13:37:51.524" v="47" actId="20577"/>
          <ac:spMkLst>
            <pc:docMk/>
            <pc:sldMk cId="437350515" sldId="355"/>
            <ac:spMk id="3" creationId="{83900D90-7380-4924-9EA2-1248A6745EC1}"/>
          </ac:spMkLst>
        </pc:spChg>
      </pc:sldChg>
      <pc:sldChg chg="modSp">
        <pc:chgData name="Yaakov David" userId="b926cabc-0f4d-4d89-9522-473cdd87a26a" providerId="ADAL" clId="{6BE390E4-DFA1-45F1-912C-01B382E2C796}" dt="2019-09-15T14:46:29.303" v="1717" actId="20577"/>
        <pc:sldMkLst>
          <pc:docMk/>
          <pc:sldMk cId="1046464018" sldId="356"/>
        </pc:sldMkLst>
        <pc:spChg chg="mod">
          <ac:chgData name="Yaakov David" userId="b926cabc-0f4d-4d89-9522-473cdd87a26a" providerId="ADAL" clId="{6BE390E4-DFA1-45F1-912C-01B382E2C796}" dt="2019-09-15T14:46:29.303" v="1717" actId="20577"/>
          <ac:spMkLst>
            <pc:docMk/>
            <pc:sldMk cId="1046464018" sldId="356"/>
            <ac:spMk id="3" creationId="{83900D90-7380-4924-9EA2-1248A6745EC1}"/>
          </ac:spMkLst>
        </pc:spChg>
        <pc:spChg chg="mod">
          <ac:chgData name="Yaakov David" userId="b926cabc-0f4d-4d89-9522-473cdd87a26a" providerId="ADAL" clId="{6BE390E4-DFA1-45F1-912C-01B382E2C796}" dt="2019-09-15T13:40:50.030" v="185" actId="20577"/>
          <ac:spMkLst>
            <pc:docMk/>
            <pc:sldMk cId="1046464018" sldId="356"/>
            <ac:spMk id="11266" creationId="{12301B56-2EB1-4FB7-929D-8AC6ED4FA274}"/>
          </ac:spMkLst>
        </pc:spChg>
      </pc:sldChg>
      <pc:sldChg chg="modSp">
        <pc:chgData name="Yaakov David" userId="b926cabc-0f4d-4d89-9522-473cdd87a26a" providerId="ADAL" clId="{6BE390E4-DFA1-45F1-912C-01B382E2C796}" dt="2019-09-15T13:48:23.887" v="379" actId="404"/>
        <pc:sldMkLst>
          <pc:docMk/>
          <pc:sldMk cId="2655711910" sldId="363"/>
        </pc:sldMkLst>
        <pc:spChg chg="mod">
          <ac:chgData name="Yaakov David" userId="b926cabc-0f4d-4d89-9522-473cdd87a26a" providerId="ADAL" clId="{6BE390E4-DFA1-45F1-912C-01B382E2C796}" dt="2019-09-15T13:48:23.887" v="379" actId="404"/>
          <ac:spMkLst>
            <pc:docMk/>
            <pc:sldMk cId="2655711910" sldId="363"/>
            <ac:spMk id="3" creationId="{E309FC28-DC66-4A87-8A4A-E49B9D965CB3}"/>
          </ac:spMkLst>
        </pc:spChg>
      </pc:sldChg>
      <pc:sldChg chg="modSp">
        <pc:chgData name="Yaakov David" userId="b926cabc-0f4d-4d89-9522-473cdd87a26a" providerId="ADAL" clId="{6BE390E4-DFA1-45F1-912C-01B382E2C796}" dt="2019-09-15T13:50:11.331" v="455" actId="404"/>
        <pc:sldMkLst>
          <pc:docMk/>
          <pc:sldMk cId="3271125192" sldId="366"/>
        </pc:sldMkLst>
        <pc:spChg chg="mod">
          <ac:chgData name="Yaakov David" userId="b926cabc-0f4d-4d89-9522-473cdd87a26a" providerId="ADAL" clId="{6BE390E4-DFA1-45F1-912C-01B382E2C796}" dt="2019-09-15T13:50:11.331" v="455" actId="404"/>
          <ac:spMkLst>
            <pc:docMk/>
            <pc:sldMk cId="3271125192" sldId="366"/>
            <ac:spMk id="15363" creationId="{719077F7-2F2B-4767-B9AD-81275DC3D409}"/>
          </ac:spMkLst>
        </pc:spChg>
      </pc:sldChg>
      <pc:sldChg chg="modSp">
        <pc:chgData name="Yaakov David" userId="b926cabc-0f4d-4d89-9522-473cdd87a26a" providerId="ADAL" clId="{6BE390E4-DFA1-45F1-912C-01B382E2C796}" dt="2019-09-15T13:51:01.791" v="457" actId="1076"/>
        <pc:sldMkLst>
          <pc:docMk/>
          <pc:sldMk cId="2035778052" sldId="590"/>
        </pc:sldMkLst>
        <pc:spChg chg="mod">
          <ac:chgData name="Yaakov David" userId="b926cabc-0f4d-4d89-9522-473cdd87a26a" providerId="ADAL" clId="{6BE390E4-DFA1-45F1-912C-01B382E2C796}" dt="2019-09-15T13:51:01.791" v="457" actId="1076"/>
          <ac:spMkLst>
            <pc:docMk/>
            <pc:sldMk cId="2035778052" sldId="590"/>
            <ac:spMk id="6" creationId="{80347CB2-186D-4098-9981-8726C4CBC313}"/>
          </ac:spMkLst>
        </pc:spChg>
      </pc:sldChg>
      <pc:sldChg chg="modSp">
        <pc:chgData name="Yaakov David" userId="b926cabc-0f4d-4d89-9522-473cdd87a26a" providerId="ADAL" clId="{6BE390E4-DFA1-45F1-912C-01B382E2C796}" dt="2019-09-15T13:51:06.680" v="458"/>
        <pc:sldMkLst>
          <pc:docMk/>
          <pc:sldMk cId="2303506081" sldId="591"/>
        </pc:sldMkLst>
        <pc:spChg chg="mod">
          <ac:chgData name="Yaakov David" userId="b926cabc-0f4d-4d89-9522-473cdd87a26a" providerId="ADAL" clId="{6BE390E4-DFA1-45F1-912C-01B382E2C796}" dt="2019-09-15T13:51:06.680" v="458"/>
          <ac:spMkLst>
            <pc:docMk/>
            <pc:sldMk cId="2303506081" sldId="591"/>
            <ac:spMk id="6" creationId="{4C428CA6-D49F-468C-B0F1-5669A2010FDB}"/>
          </ac:spMkLst>
        </pc:spChg>
      </pc:sldChg>
      <pc:sldChg chg="modSp">
        <pc:chgData name="Yaakov David" userId="b926cabc-0f4d-4d89-9522-473cdd87a26a" providerId="ADAL" clId="{6BE390E4-DFA1-45F1-912C-01B382E2C796}" dt="2019-09-15T13:51:34.410" v="459" actId="20577"/>
        <pc:sldMkLst>
          <pc:docMk/>
          <pc:sldMk cId="1745674679" sldId="603"/>
        </pc:sldMkLst>
        <pc:spChg chg="mod">
          <ac:chgData name="Yaakov David" userId="b926cabc-0f4d-4d89-9522-473cdd87a26a" providerId="ADAL" clId="{6BE390E4-DFA1-45F1-912C-01B382E2C796}" dt="2019-09-15T13:51:34.410" v="459" actId="20577"/>
          <ac:spMkLst>
            <pc:docMk/>
            <pc:sldMk cId="1745674679" sldId="603"/>
            <ac:spMk id="3" creationId="{4566493A-4D3A-49E4-A8CC-582D23DB1FDA}"/>
          </ac:spMkLst>
        </pc:spChg>
      </pc:sldChg>
      <pc:sldChg chg="modSp add">
        <pc:chgData name="Yaakov David" userId="b926cabc-0f4d-4d89-9522-473cdd87a26a" providerId="ADAL" clId="{6BE390E4-DFA1-45F1-912C-01B382E2C796}" dt="2019-09-15T14:23:16.772" v="1111" actId="255"/>
        <pc:sldMkLst>
          <pc:docMk/>
          <pc:sldMk cId="3236741861" sldId="604"/>
        </pc:sldMkLst>
        <pc:spChg chg="mod">
          <ac:chgData name="Yaakov David" userId="b926cabc-0f4d-4d89-9522-473cdd87a26a" providerId="ADAL" clId="{6BE390E4-DFA1-45F1-912C-01B382E2C796}" dt="2019-09-15T14:14:19.532" v="887" actId="404"/>
          <ac:spMkLst>
            <pc:docMk/>
            <pc:sldMk cId="3236741861" sldId="604"/>
            <ac:spMk id="3" creationId="{E309FC28-DC66-4A87-8A4A-E49B9D965CB3}"/>
          </ac:spMkLst>
        </pc:spChg>
        <pc:spChg chg="mod">
          <ac:chgData name="Yaakov David" userId="b926cabc-0f4d-4d89-9522-473cdd87a26a" providerId="ADAL" clId="{6BE390E4-DFA1-45F1-912C-01B382E2C796}" dt="2019-09-15T14:23:16.772" v="1111" actId="255"/>
          <ac:spMkLst>
            <pc:docMk/>
            <pc:sldMk cId="3236741861" sldId="604"/>
            <ac:spMk id="16386" creationId="{6B6B6A75-FA35-4D22-BF33-84C69EA9DBDC}"/>
          </ac:spMkLst>
        </pc:spChg>
      </pc:sldChg>
      <pc:sldChg chg="modSp add">
        <pc:chgData name="Yaakov David" userId="b926cabc-0f4d-4d89-9522-473cdd87a26a" providerId="ADAL" clId="{6BE390E4-DFA1-45F1-912C-01B382E2C796}" dt="2019-09-15T14:07:59.586" v="750" actId="20577"/>
        <pc:sldMkLst>
          <pc:docMk/>
          <pc:sldMk cId="1344834837" sldId="605"/>
        </pc:sldMkLst>
        <pc:spChg chg="mod">
          <ac:chgData name="Yaakov David" userId="b926cabc-0f4d-4d89-9522-473cdd87a26a" providerId="ADAL" clId="{6BE390E4-DFA1-45F1-912C-01B382E2C796}" dt="2019-09-15T14:07:59.586" v="750" actId="20577"/>
          <ac:spMkLst>
            <pc:docMk/>
            <pc:sldMk cId="1344834837" sldId="605"/>
            <ac:spMk id="7170" creationId="{E3AE6116-7623-4C57-A4C8-31271A665099}"/>
          </ac:spMkLst>
        </pc:spChg>
      </pc:sldChg>
      <pc:sldChg chg="modSp add ord">
        <pc:chgData name="Yaakov David" userId="b926cabc-0f4d-4d89-9522-473cdd87a26a" providerId="ADAL" clId="{6BE390E4-DFA1-45F1-912C-01B382E2C796}" dt="2019-09-15T14:23:33.050" v="1115" actId="255"/>
        <pc:sldMkLst>
          <pc:docMk/>
          <pc:sldMk cId="1678438651" sldId="606"/>
        </pc:sldMkLst>
        <pc:spChg chg="mod">
          <ac:chgData name="Yaakov David" userId="b926cabc-0f4d-4d89-9522-473cdd87a26a" providerId="ADAL" clId="{6BE390E4-DFA1-45F1-912C-01B382E2C796}" dt="2019-09-15T14:19:01.239" v="983" actId="948"/>
          <ac:spMkLst>
            <pc:docMk/>
            <pc:sldMk cId="1678438651" sldId="606"/>
            <ac:spMk id="3" creationId="{E309FC28-DC66-4A87-8A4A-E49B9D965CB3}"/>
          </ac:spMkLst>
        </pc:spChg>
        <pc:spChg chg="mod">
          <ac:chgData name="Yaakov David" userId="b926cabc-0f4d-4d89-9522-473cdd87a26a" providerId="ADAL" clId="{6BE390E4-DFA1-45F1-912C-01B382E2C796}" dt="2019-09-15T14:23:33.050" v="1115" actId="255"/>
          <ac:spMkLst>
            <pc:docMk/>
            <pc:sldMk cId="1678438651" sldId="606"/>
            <ac:spMk id="16386" creationId="{6B6B6A75-FA35-4D22-BF33-84C69EA9DBDC}"/>
          </ac:spMkLst>
        </pc:spChg>
      </pc:sldChg>
      <pc:sldChg chg="modSp add">
        <pc:chgData name="Yaakov David" userId="b926cabc-0f4d-4d89-9522-473cdd87a26a" providerId="ADAL" clId="{6BE390E4-DFA1-45F1-912C-01B382E2C796}" dt="2019-09-15T14:23:44.876" v="1119" actId="255"/>
        <pc:sldMkLst>
          <pc:docMk/>
          <pc:sldMk cId="3515514596" sldId="607"/>
        </pc:sldMkLst>
        <pc:spChg chg="mod">
          <ac:chgData name="Yaakov David" userId="b926cabc-0f4d-4d89-9522-473cdd87a26a" providerId="ADAL" clId="{6BE390E4-DFA1-45F1-912C-01B382E2C796}" dt="2019-09-15T14:22:46.035" v="1070" actId="20577"/>
          <ac:spMkLst>
            <pc:docMk/>
            <pc:sldMk cId="3515514596" sldId="607"/>
            <ac:spMk id="3" creationId="{E309FC28-DC66-4A87-8A4A-E49B9D965CB3}"/>
          </ac:spMkLst>
        </pc:spChg>
        <pc:spChg chg="mod">
          <ac:chgData name="Yaakov David" userId="b926cabc-0f4d-4d89-9522-473cdd87a26a" providerId="ADAL" clId="{6BE390E4-DFA1-45F1-912C-01B382E2C796}" dt="2019-09-15T14:23:44.876" v="1119" actId="255"/>
          <ac:spMkLst>
            <pc:docMk/>
            <pc:sldMk cId="3515514596" sldId="607"/>
            <ac:spMk id="16386" creationId="{6B6B6A75-FA35-4D22-BF33-84C69EA9DBDC}"/>
          </ac:spMkLst>
        </pc:spChg>
      </pc:sldChg>
      <pc:sldChg chg="modSp add">
        <pc:chgData name="Yaakov David" userId="b926cabc-0f4d-4d89-9522-473cdd87a26a" providerId="ADAL" clId="{6BE390E4-DFA1-45F1-912C-01B382E2C796}" dt="2019-09-15T14:43:22.777" v="1708" actId="20577"/>
        <pc:sldMkLst>
          <pc:docMk/>
          <pc:sldMk cId="2376276015" sldId="608"/>
        </pc:sldMkLst>
        <pc:spChg chg="mod">
          <ac:chgData name="Yaakov David" userId="b926cabc-0f4d-4d89-9522-473cdd87a26a" providerId="ADAL" clId="{6BE390E4-DFA1-45F1-912C-01B382E2C796}" dt="2019-09-15T14:43:22.777" v="1708" actId="20577"/>
          <ac:spMkLst>
            <pc:docMk/>
            <pc:sldMk cId="2376276015" sldId="608"/>
            <ac:spMk id="3" creationId="{83900D90-7380-4924-9EA2-1248A6745EC1}"/>
          </ac:spMkLst>
        </pc:spChg>
        <pc:spChg chg="mod">
          <ac:chgData name="Yaakov David" userId="b926cabc-0f4d-4d89-9522-473cdd87a26a" providerId="ADAL" clId="{6BE390E4-DFA1-45F1-912C-01B382E2C796}" dt="2019-09-15T14:42:49.394" v="1696" actId="255"/>
          <ac:spMkLst>
            <pc:docMk/>
            <pc:sldMk cId="2376276015" sldId="608"/>
            <ac:spMk id="11266" creationId="{12301B56-2EB1-4FB7-929D-8AC6ED4FA274}"/>
          </ac:spMkLst>
        </pc:spChg>
      </pc:sldChg>
      <pc:sldChg chg="modSp add">
        <pc:chgData name="Yaakov David" userId="b926cabc-0f4d-4d89-9522-473cdd87a26a" providerId="ADAL" clId="{6BE390E4-DFA1-45F1-912C-01B382E2C796}" dt="2019-09-15T14:54:16.300" v="2480" actId="20577"/>
        <pc:sldMkLst>
          <pc:docMk/>
          <pc:sldMk cId="899307907" sldId="609"/>
        </pc:sldMkLst>
        <pc:spChg chg="mod">
          <ac:chgData name="Yaakov David" userId="b926cabc-0f4d-4d89-9522-473cdd87a26a" providerId="ADAL" clId="{6BE390E4-DFA1-45F1-912C-01B382E2C796}" dt="2019-09-15T14:54:16.300" v="2480" actId="20577"/>
          <ac:spMkLst>
            <pc:docMk/>
            <pc:sldMk cId="899307907" sldId="609"/>
            <ac:spMk id="3" creationId="{83900D90-7380-4924-9EA2-1248A6745EC1}"/>
          </ac:spMkLst>
        </pc:spChg>
        <pc:spChg chg="mod">
          <ac:chgData name="Yaakov David" userId="b926cabc-0f4d-4d89-9522-473cdd87a26a" providerId="ADAL" clId="{6BE390E4-DFA1-45F1-912C-01B382E2C796}" dt="2019-09-15T14:53:05.676" v="2372" actId="20577"/>
          <ac:spMkLst>
            <pc:docMk/>
            <pc:sldMk cId="899307907" sldId="609"/>
            <ac:spMk id="11266" creationId="{12301B56-2EB1-4FB7-929D-8AC6ED4FA274}"/>
          </ac:spMkLst>
        </pc:spChg>
      </pc:sldChg>
    </pc:docChg>
  </pc:docChgLst>
  <pc:docChgLst>
    <pc:chgData name="Yaakov David" userId="b926cabc-0f4d-4d89-9522-473cdd87a26a" providerId="ADAL" clId="{98E5383C-DC25-4B47-B9C0-52D4BE0AA6DB}"/>
    <pc:docChg chg="custSel delSld">
      <pc:chgData name="Yaakov David" userId="b926cabc-0f4d-4d89-9522-473cdd87a26a" providerId="ADAL" clId="{98E5383C-DC25-4B47-B9C0-52D4BE0AA6DB}" dt="2019-09-15T15:22:01.915" v="7" actId="2696"/>
      <pc:docMkLst>
        <pc:docMk/>
      </pc:docMkLst>
      <pc:sldChg chg="del">
        <pc:chgData name="Yaakov David" userId="b926cabc-0f4d-4d89-9522-473cdd87a26a" providerId="ADAL" clId="{98E5383C-DC25-4B47-B9C0-52D4BE0AA6DB}" dt="2019-09-15T15:22:01.899" v="0" actId="2696"/>
        <pc:sldMkLst>
          <pc:docMk/>
          <pc:sldMk cId="3479425114" sldId="286"/>
        </pc:sldMkLst>
      </pc:sldChg>
      <pc:sldChg chg="del">
        <pc:chgData name="Yaakov David" userId="b926cabc-0f4d-4d89-9522-473cdd87a26a" providerId="ADAL" clId="{98E5383C-DC25-4B47-B9C0-52D4BE0AA6DB}" dt="2019-09-15T15:22:01.915" v="5" actId="2696"/>
        <pc:sldMkLst>
          <pc:docMk/>
          <pc:sldMk cId="0" sldId="327"/>
        </pc:sldMkLst>
      </pc:sldChg>
      <pc:sldChg chg="del">
        <pc:chgData name="Yaakov David" userId="b926cabc-0f4d-4d89-9522-473cdd87a26a" providerId="ADAL" clId="{98E5383C-DC25-4B47-B9C0-52D4BE0AA6DB}" dt="2019-09-15T15:22:01.915" v="2" actId="2696"/>
        <pc:sldMkLst>
          <pc:docMk/>
          <pc:sldMk cId="0" sldId="328"/>
        </pc:sldMkLst>
      </pc:sldChg>
      <pc:sldChg chg="del">
        <pc:chgData name="Yaakov David" userId="b926cabc-0f4d-4d89-9522-473cdd87a26a" providerId="ADAL" clId="{98E5383C-DC25-4B47-B9C0-52D4BE0AA6DB}" dt="2019-09-15T15:22:01.915" v="3" actId="2696"/>
        <pc:sldMkLst>
          <pc:docMk/>
          <pc:sldMk cId="0" sldId="330"/>
        </pc:sldMkLst>
      </pc:sldChg>
      <pc:sldChg chg="del">
        <pc:chgData name="Yaakov David" userId="b926cabc-0f4d-4d89-9522-473cdd87a26a" providerId="ADAL" clId="{98E5383C-DC25-4B47-B9C0-52D4BE0AA6DB}" dt="2019-09-15T15:22:01.915" v="4" actId="2696"/>
        <pc:sldMkLst>
          <pc:docMk/>
          <pc:sldMk cId="2442346449" sldId="348"/>
        </pc:sldMkLst>
      </pc:sldChg>
      <pc:sldChg chg="del">
        <pc:chgData name="Yaakov David" userId="b926cabc-0f4d-4d89-9522-473cdd87a26a" providerId="ADAL" clId="{98E5383C-DC25-4B47-B9C0-52D4BE0AA6DB}" dt="2019-09-15T15:22:01.915" v="7" actId="2696"/>
        <pc:sldMkLst>
          <pc:docMk/>
          <pc:sldMk cId="858003291" sldId="367"/>
        </pc:sldMkLst>
      </pc:sldChg>
      <pc:sldChg chg="del">
        <pc:chgData name="Yaakov David" userId="b926cabc-0f4d-4d89-9522-473cdd87a26a" providerId="ADAL" clId="{98E5383C-DC25-4B47-B9C0-52D4BE0AA6DB}" dt="2019-09-15T15:22:01.915" v="6" actId="2696"/>
        <pc:sldMkLst>
          <pc:docMk/>
          <pc:sldMk cId="1333994073" sldId="368"/>
        </pc:sldMkLst>
      </pc:sldChg>
      <pc:sldChg chg="del">
        <pc:chgData name="Yaakov David" userId="b926cabc-0f4d-4d89-9522-473cdd87a26a" providerId="ADAL" clId="{98E5383C-DC25-4B47-B9C0-52D4BE0AA6DB}" dt="2019-09-15T15:22:01.899" v="1" actId="2696"/>
        <pc:sldMkLst>
          <pc:docMk/>
          <pc:sldMk cId="1344834837" sldId="605"/>
        </pc:sldMkLst>
      </pc:sldChg>
    </pc:docChg>
  </pc:docChgLst>
  <pc:docChgLst>
    <pc:chgData name="Yaakov David" userId="b926cabc-0f4d-4d89-9522-473cdd87a26a" providerId="ADAL" clId="{C722F7C8-03E5-4831-B189-2284F2AF27F0}"/>
    <pc:docChg chg="undo delSld modSld">
      <pc:chgData name="Yaakov David" userId="b926cabc-0f4d-4d89-9522-473cdd87a26a" providerId="ADAL" clId="{C722F7C8-03E5-4831-B189-2284F2AF27F0}" dt="2019-09-15T15:13:58.743" v="220" actId="20577"/>
      <pc:docMkLst>
        <pc:docMk/>
      </pc:docMkLst>
      <pc:sldChg chg="modSp">
        <pc:chgData name="Yaakov David" userId="b926cabc-0f4d-4d89-9522-473cdd87a26a" providerId="ADAL" clId="{C722F7C8-03E5-4831-B189-2284F2AF27F0}" dt="2019-09-15T15:06:32.852" v="85" actId="20577"/>
        <pc:sldMkLst>
          <pc:docMk/>
          <pc:sldMk cId="0" sldId="265"/>
        </pc:sldMkLst>
        <pc:spChg chg="mod">
          <ac:chgData name="Yaakov David" userId="b926cabc-0f4d-4d89-9522-473cdd87a26a" providerId="ADAL" clId="{C722F7C8-03E5-4831-B189-2284F2AF27F0}" dt="2019-09-15T15:06:32.852" v="85" actId="20577"/>
          <ac:spMkLst>
            <pc:docMk/>
            <pc:sldMk cId="0" sldId="265"/>
            <ac:spMk id="7173" creationId="{E009A94C-2F02-4EE7-840F-730B9F807342}"/>
          </ac:spMkLst>
        </pc:spChg>
      </pc:sldChg>
      <pc:sldChg chg="modSp">
        <pc:chgData name="Yaakov David" userId="b926cabc-0f4d-4d89-9522-473cdd87a26a" providerId="ADAL" clId="{C722F7C8-03E5-4831-B189-2284F2AF27F0}" dt="2019-09-15T15:13:48.339" v="216" actId="20577"/>
        <pc:sldMkLst>
          <pc:docMk/>
          <pc:sldMk cId="0" sldId="268"/>
        </pc:sldMkLst>
        <pc:spChg chg="mod">
          <ac:chgData name="Yaakov David" userId="b926cabc-0f4d-4d89-9522-473cdd87a26a" providerId="ADAL" clId="{C722F7C8-03E5-4831-B189-2284F2AF27F0}" dt="2019-09-15T15:13:48.339" v="216" actId="20577"/>
          <ac:spMkLst>
            <pc:docMk/>
            <pc:sldMk cId="0" sldId="268"/>
            <ac:spMk id="8194" creationId="{F407F155-0C4F-449C-B7D1-F72DFAA4EA24}"/>
          </ac:spMkLst>
        </pc:spChg>
      </pc:sldChg>
      <pc:sldChg chg="modSp">
        <pc:chgData name="Yaakov David" userId="b926cabc-0f4d-4d89-9522-473cdd87a26a" providerId="ADAL" clId="{C722F7C8-03E5-4831-B189-2284F2AF27F0}" dt="2019-09-15T15:13:58.743" v="220" actId="20577"/>
        <pc:sldMkLst>
          <pc:docMk/>
          <pc:sldMk cId="3479425114" sldId="286"/>
        </pc:sldMkLst>
        <pc:spChg chg="mod">
          <ac:chgData name="Yaakov David" userId="b926cabc-0f4d-4d89-9522-473cdd87a26a" providerId="ADAL" clId="{C722F7C8-03E5-4831-B189-2284F2AF27F0}" dt="2019-09-15T15:13:58.743" v="220" actId="20577"/>
          <ac:spMkLst>
            <pc:docMk/>
            <pc:sldMk cId="3479425114" sldId="286"/>
            <ac:spMk id="12290" creationId="{A8813524-2A93-4854-B009-7D70475A9E5C}"/>
          </ac:spMkLst>
        </pc:spChg>
      </pc:sldChg>
      <pc:sldChg chg="del">
        <pc:chgData name="Yaakov David" userId="b926cabc-0f4d-4d89-9522-473cdd87a26a" providerId="ADAL" clId="{C722F7C8-03E5-4831-B189-2284F2AF27F0}" dt="2019-09-15T15:08:11.205" v="110" actId="2696"/>
        <pc:sldMkLst>
          <pc:docMk/>
          <pc:sldMk cId="0" sldId="287"/>
        </pc:sldMkLst>
      </pc:sldChg>
      <pc:sldChg chg="del">
        <pc:chgData name="Yaakov David" userId="b926cabc-0f4d-4d89-9522-473cdd87a26a" providerId="ADAL" clId="{C722F7C8-03E5-4831-B189-2284F2AF27F0}" dt="2019-09-15T15:08:11.221" v="111" actId="2696"/>
        <pc:sldMkLst>
          <pc:docMk/>
          <pc:sldMk cId="0" sldId="288"/>
        </pc:sldMkLst>
      </pc:sldChg>
      <pc:sldChg chg="del">
        <pc:chgData name="Yaakov David" userId="b926cabc-0f4d-4d89-9522-473cdd87a26a" providerId="ADAL" clId="{C722F7C8-03E5-4831-B189-2284F2AF27F0}" dt="2019-09-15T15:08:11.237" v="118" actId="2696"/>
        <pc:sldMkLst>
          <pc:docMk/>
          <pc:sldMk cId="0" sldId="293"/>
        </pc:sldMkLst>
      </pc:sldChg>
      <pc:sldChg chg="del">
        <pc:chgData name="Yaakov David" userId="b926cabc-0f4d-4d89-9522-473cdd87a26a" providerId="ADAL" clId="{C722F7C8-03E5-4831-B189-2284F2AF27F0}" dt="2019-09-15T15:08:11.237" v="119" actId="2696"/>
        <pc:sldMkLst>
          <pc:docMk/>
          <pc:sldMk cId="0" sldId="295"/>
        </pc:sldMkLst>
      </pc:sldChg>
      <pc:sldChg chg="del">
        <pc:chgData name="Yaakov David" userId="b926cabc-0f4d-4d89-9522-473cdd87a26a" providerId="ADAL" clId="{C722F7C8-03E5-4831-B189-2284F2AF27F0}" dt="2019-09-15T15:08:11.237" v="120" actId="2696"/>
        <pc:sldMkLst>
          <pc:docMk/>
          <pc:sldMk cId="0" sldId="296"/>
        </pc:sldMkLst>
      </pc:sldChg>
      <pc:sldChg chg="del">
        <pc:chgData name="Yaakov David" userId="b926cabc-0f4d-4d89-9522-473cdd87a26a" providerId="ADAL" clId="{C722F7C8-03E5-4831-B189-2284F2AF27F0}" dt="2019-09-15T15:08:11.268" v="127" actId="2696"/>
        <pc:sldMkLst>
          <pc:docMk/>
          <pc:sldMk cId="0" sldId="298"/>
        </pc:sldMkLst>
      </pc:sldChg>
      <pc:sldChg chg="del">
        <pc:chgData name="Yaakov David" userId="b926cabc-0f4d-4d89-9522-473cdd87a26a" providerId="ADAL" clId="{C722F7C8-03E5-4831-B189-2284F2AF27F0}" dt="2019-09-15T15:08:11.268" v="128" actId="2696"/>
        <pc:sldMkLst>
          <pc:docMk/>
          <pc:sldMk cId="0" sldId="299"/>
        </pc:sldMkLst>
      </pc:sldChg>
      <pc:sldChg chg="del">
        <pc:chgData name="Yaakov David" userId="b926cabc-0f4d-4d89-9522-473cdd87a26a" providerId="ADAL" clId="{C722F7C8-03E5-4831-B189-2284F2AF27F0}" dt="2019-09-15T15:08:11.268" v="130" actId="2696"/>
        <pc:sldMkLst>
          <pc:docMk/>
          <pc:sldMk cId="0" sldId="300"/>
        </pc:sldMkLst>
      </pc:sldChg>
      <pc:sldChg chg="del">
        <pc:chgData name="Yaakov David" userId="b926cabc-0f4d-4d89-9522-473cdd87a26a" providerId="ADAL" clId="{C722F7C8-03E5-4831-B189-2284F2AF27F0}" dt="2019-09-15T15:08:11.284" v="132" actId="2696"/>
        <pc:sldMkLst>
          <pc:docMk/>
          <pc:sldMk cId="0" sldId="301"/>
        </pc:sldMkLst>
      </pc:sldChg>
      <pc:sldChg chg="del">
        <pc:chgData name="Yaakov David" userId="b926cabc-0f4d-4d89-9522-473cdd87a26a" providerId="ADAL" clId="{C722F7C8-03E5-4831-B189-2284F2AF27F0}" dt="2019-09-15T15:08:11.237" v="116" actId="2696"/>
        <pc:sldMkLst>
          <pc:docMk/>
          <pc:sldMk cId="0" sldId="309"/>
        </pc:sldMkLst>
      </pc:sldChg>
      <pc:sldChg chg="del">
        <pc:chgData name="Yaakov David" userId="b926cabc-0f4d-4d89-9522-473cdd87a26a" providerId="ADAL" clId="{C722F7C8-03E5-4831-B189-2284F2AF27F0}" dt="2019-09-15T15:08:11.268" v="126" actId="2696"/>
        <pc:sldMkLst>
          <pc:docMk/>
          <pc:sldMk cId="0" sldId="310"/>
        </pc:sldMkLst>
      </pc:sldChg>
      <pc:sldChg chg="del">
        <pc:chgData name="Yaakov David" userId="b926cabc-0f4d-4d89-9522-473cdd87a26a" providerId="ADAL" clId="{C722F7C8-03E5-4831-B189-2284F2AF27F0}" dt="2019-09-15T15:08:11.268" v="131" actId="2696"/>
        <pc:sldMkLst>
          <pc:docMk/>
          <pc:sldMk cId="0" sldId="311"/>
        </pc:sldMkLst>
      </pc:sldChg>
      <pc:sldChg chg="del">
        <pc:chgData name="Yaakov David" userId="b926cabc-0f4d-4d89-9522-473cdd87a26a" providerId="ADAL" clId="{C722F7C8-03E5-4831-B189-2284F2AF27F0}" dt="2019-09-15T15:08:11.237" v="117" actId="2696"/>
        <pc:sldMkLst>
          <pc:docMk/>
          <pc:sldMk cId="0" sldId="314"/>
        </pc:sldMkLst>
      </pc:sldChg>
      <pc:sldChg chg="del">
        <pc:chgData name="Yaakov David" userId="b926cabc-0f4d-4d89-9522-473cdd87a26a" providerId="ADAL" clId="{C722F7C8-03E5-4831-B189-2284F2AF27F0}" dt="2019-09-15T15:08:11.252" v="121" actId="2696"/>
        <pc:sldMkLst>
          <pc:docMk/>
          <pc:sldMk cId="0" sldId="318"/>
        </pc:sldMkLst>
      </pc:sldChg>
      <pc:sldChg chg="del">
        <pc:chgData name="Yaakov David" userId="b926cabc-0f4d-4d89-9522-473cdd87a26a" providerId="ADAL" clId="{C722F7C8-03E5-4831-B189-2284F2AF27F0}" dt="2019-09-15T15:08:11.268" v="129" actId="2696"/>
        <pc:sldMkLst>
          <pc:docMk/>
          <pc:sldMk cId="0" sldId="322"/>
        </pc:sldMkLst>
      </pc:sldChg>
      <pc:sldChg chg="del">
        <pc:chgData name="Yaakov David" userId="b926cabc-0f4d-4d89-9522-473cdd87a26a" providerId="ADAL" clId="{C722F7C8-03E5-4831-B189-2284F2AF27F0}" dt="2019-09-15T15:08:11.252" v="122" actId="2696"/>
        <pc:sldMkLst>
          <pc:docMk/>
          <pc:sldMk cId="0" sldId="325"/>
        </pc:sldMkLst>
      </pc:sldChg>
      <pc:sldChg chg="del">
        <pc:chgData name="Yaakov David" userId="b926cabc-0f4d-4d89-9522-473cdd87a26a" providerId="ADAL" clId="{C722F7C8-03E5-4831-B189-2284F2AF27F0}" dt="2019-09-15T15:08:11.252" v="123" actId="2696"/>
        <pc:sldMkLst>
          <pc:docMk/>
          <pc:sldMk cId="0" sldId="326"/>
        </pc:sldMkLst>
      </pc:sldChg>
      <pc:sldChg chg="del">
        <pc:chgData name="Yaakov David" userId="b926cabc-0f4d-4d89-9522-473cdd87a26a" providerId="ADAL" clId="{C722F7C8-03E5-4831-B189-2284F2AF27F0}" dt="2019-09-15T15:08:55.291" v="134" actId="2696"/>
        <pc:sldMkLst>
          <pc:docMk/>
          <pc:sldMk cId="0" sldId="333"/>
        </pc:sldMkLst>
      </pc:sldChg>
      <pc:sldChg chg="del">
        <pc:chgData name="Yaakov David" userId="b926cabc-0f4d-4d89-9522-473cdd87a26a" providerId="ADAL" clId="{C722F7C8-03E5-4831-B189-2284F2AF27F0}" dt="2019-09-15T15:08:11.268" v="125" actId="2696"/>
        <pc:sldMkLst>
          <pc:docMk/>
          <pc:sldMk cId="0" sldId="335"/>
        </pc:sldMkLst>
      </pc:sldChg>
      <pc:sldChg chg="del">
        <pc:chgData name="Yaakov David" userId="b926cabc-0f4d-4d89-9522-473cdd87a26a" providerId="ADAL" clId="{C722F7C8-03E5-4831-B189-2284F2AF27F0}" dt="2019-09-15T15:08:11.252" v="124" actId="2696"/>
        <pc:sldMkLst>
          <pc:docMk/>
          <pc:sldMk cId="0" sldId="336"/>
        </pc:sldMkLst>
      </pc:sldChg>
      <pc:sldChg chg="modSp">
        <pc:chgData name="Yaakov David" userId="b926cabc-0f4d-4d89-9522-473cdd87a26a" providerId="ADAL" clId="{C722F7C8-03E5-4831-B189-2284F2AF27F0}" dt="2019-09-15T15:13:20.439" v="210" actId="255"/>
        <pc:sldMkLst>
          <pc:docMk/>
          <pc:sldMk cId="0" sldId="337"/>
        </pc:sldMkLst>
        <pc:spChg chg="mod">
          <ac:chgData name="Yaakov David" userId="b926cabc-0f4d-4d89-9522-473cdd87a26a" providerId="ADAL" clId="{C722F7C8-03E5-4831-B189-2284F2AF27F0}" dt="2019-09-15T15:13:20.439" v="210" actId="255"/>
          <ac:spMkLst>
            <pc:docMk/>
            <pc:sldMk cId="0" sldId="337"/>
            <ac:spMk id="14338" creationId="{6776CA74-35B4-4AB4-8F19-C600ADF8726E}"/>
          </ac:spMkLst>
        </pc:spChg>
      </pc:sldChg>
      <pc:sldChg chg="del">
        <pc:chgData name="Yaakov David" userId="b926cabc-0f4d-4d89-9522-473cdd87a26a" providerId="ADAL" clId="{C722F7C8-03E5-4831-B189-2284F2AF27F0}" dt="2019-09-15T15:08:11.143" v="89" actId="2696"/>
        <pc:sldMkLst>
          <pc:docMk/>
          <pc:sldMk cId="0" sldId="338"/>
        </pc:sldMkLst>
      </pc:sldChg>
      <pc:sldChg chg="del">
        <pc:chgData name="Yaakov David" userId="b926cabc-0f4d-4d89-9522-473cdd87a26a" providerId="ADAL" clId="{C722F7C8-03E5-4831-B189-2284F2AF27F0}" dt="2019-09-15T15:08:55.244" v="133" actId="2696"/>
        <pc:sldMkLst>
          <pc:docMk/>
          <pc:sldMk cId="4159294188" sldId="344"/>
        </pc:sldMkLst>
      </pc:sldChg>
      <pc:sldChg chg="del">
        <pc:chgData name="Yaakov David" userId="b926cabc-0f4d-4d89-9522-473cdd87a26a" providerId="ADAL" clId="{C722F7C8-03E5-4831-B189-2284F2AF27F0}" dt="2019-09-15T15:08:11.221" v="112" actId="2696"/>
        <pc:sldMkLst>
          <pc:docMk/>
          <pc:sldMk cId="1236916184" sldId="349"/>
        </pc:sldMkLst>
      </pc:sldChg>
      <pc:sldChg chg="del">
        <pc:chgData name="Yaakov David" userId="b926cabc-0f4d-4d89-9522-473cdd87a26a" providerId="ADAL" clId="{C722F7C8-03E5-4831-B189-2284F2AF27F0}" dt="2019-09-15T15:08:11.221" v="113" actId="2696"/>
        <pc:sldMkLst>
          <pc:docMk/>
          <pc:sldMk cId="56079583" sldId="350"/>
        </pc:sldMkLst>
      </pc:sldChg>
      <pc:sldChg chg="del">
        <pc:chgData name="Yaakov David" userId="b926cabc-0f4d-4d89-9522-473cdd87a26a" providerId="ADAL" clId="{C722F7C8-03E5-4831-B189-2284F2AF27F0}" dt="2019-09-15T15:08:11.237" v="114" actId="2696"/>
        <pc:sldMkLst>
          <pc:docMk/>
          <pc:sldMk cId="3564287906" sldId="351"/>
        </pc:sldMkLst>
      </pc:sldChg>
      <pc:sldChg chg="del">
        <pc:chgData name="Yaakov David" userId="b926cabc-0f4d-4d89-9522-473cdd87a26a" providerId="ADAL" clId="{C722F7C8-03E5-4831-B189-2284F2AF27F0}" dt="2019-09-15T15:08:11.237" v="115" actId="2696"/>
        <pc:sldMkLst>
          <pc:docMk/>
          <pc:sldMk cId="200998276" sldId="352"/>
        </pc:sldMkLst>
      </pc:sldChg>
      <pc:sldChg chg="del">
        <pc:chgData name="Yaakov David" userId="b926cabc-0f4d-4d89-9522-473cdd87a26a" providerId="ADAL" clId="{C722F7C8-03E5-4831-B189-2284F2AF27F0}" dt="2019-09-15T15:06:56.331" v="87" actId="2696"/>
        <pc:sldMkLst>
          <pc:docMk/>
          <pc:sldMk cId="2294151720" sldId="353"/>
        </pc:sldMkLst>
      </pc:sldChg>
      <pc:sldChg chg="del">
        <pc:chgData name="Yaakov David" userId="b926cabc-0f4d-4d89-9522-473cdd87a26a" providerId="ADAL" clId="{C722F7C8-03E5-4831-B189-2284F2AF27F0}" dt="2019-09-15T15:08:11.174" v="100" actId="2696"/>
        <pc:sldMkLst>
          <pc:docMk/>
          <pc:sldMk cId="217928516" sldId="362"/>
        </pc:sldMkLst>
      </pc:sldChg>
      <pc:sldChg chg="modSp del">
        <pc:chgData name="Yaakov David" userId="b926cabc-0f4d-4d89-9522-473cdd87a26a" providerId="ADAL" clId="{C722F7C8-03E5-4831-B189-2284F2AF27F0}" dt="2019-09-15T15:11:56.643" v="179" actId="2696"/>
        <pc:sldMkLst>
          <pc:docMk/>
          <pc:sldMk cId="1529811897" sldId="365"/>
        </pc:sldMkLst>
        <pc:spChg chg="mod">
          <ac:chgData name="Yaakov David" userId="b926cabc-0f4d-4d89-9522-473cdd87a26a" providerId="ADAL" clId="{C722F7C8-03E5-4831-B189-2284F2AF27F0}" dt="2019-09-15T15:10:46.595" v="168" actId="20577"/>
          <ac:spMkLst>
            <pc:docMk/>
            <pc:sldMk cId="1529811897" sldId="365"/>
            <ac:spMk id="15362" creationId="{5D7D1E8B-B984-4858-AF8C-D8D64F344590}"/>
          </ac:spMkLst>
        </pc:spChg>
      </pc:sldChg>
      <pc:sldChg chg="del">
        <pc:chgData name="Yaakov David" userId="b926cabc-0f4d-4d89-9522-473cdd87a26a" providerId="ADAL" clId="{C722F7C8-03E5-4831-B189-2284F2AF27F0}" dt="2019-09-15T15:08:55.307" v="135" actId="2696"/>
        <pc:sldMkLst>
          <pc:docMk/>
          <pc:sldMk cId="3271125192" sldId="366"/>
        </pc:sldMkLst>
      </pc:sldChg>
      <pc:sldChg chg="modSp">
        <pc:chgData name="Yaakov David" userId="b926cabc-0f4d-4d89-9522-473cdd87a26a" providerId="ADAL" clId="{C722F7C8-03E5-4831-B189-2284F2AF27F0}" dt="2019-09-15T15:10:47.626" v="172" actId="20577"/>
        <pc:sldMkLst>
          <pc:docMk/>
          <pc:sldMk cId="858003291" sldId="367"/>
        </pc:sldMkLst>
        <pc:spChg chg="mod">
          <ac:chgData name="Yaakov David" userId="b926cabc-0f4d-4d89-9522-473cdd87a26a" providerId="ADAL" clId="{C722F7C8-03E5-4831-B189-2284F2AF27F0}" dt="2019-09-15T15:10:47.626" v="172" actId="20577"/>
          <ac:spMkLst>
            <pc:docMk/>
            <pc:sldMk cId="858003291" sldId="367"/>
            <ac:spMk id="7170" creationId="{E3AE6116-7623-4C57-A4C8-31271A665099}"/>
          </ac:spMkLst>
        </pc:spChg>
      </pc:sldChg>
      <pc:sldChg chg="del">
        <pc:chgData name="Yaakov David" userId="b926cabc-0f4d-4d89-9522-473cdd87a26a" providerId="ADAL" clId="{C722F7C8-03E5-4831-B189-2284F2AF27F0}" dt="2019-09-15T15:08:11.143" v="91" actId="2696"/>
        <pc:sldMkLst>
          <pc:docMk/>
          <pc:sldMk cId="1239724540" sldId="583"/>
        </pc:sldMkLst>
      </pc:sldChg>
      <pc:sldChg chg="del">
        <pc:chgData name="Yaakov David" userId="b926cabc-0f4d-4d89-9522-473cdd87a26a" providerId="ADAL" clId="{C722F7C8-03E5-4831-B189-2284F2AF27F0}" dt="2019-09-15T15:08:11.159" v="92" actId="2696"/>
        <pc:sldMkLst>
          <pc:docMk/>
          <pc:sldMk cId="1593641712" sldId="584"/>
        </pc:sldMkLst>
      </pc:sldChg>
      <pc:sldChg chg="del">
        <pc:chgData name="Yaakov David" userId="b926cabc-0f4d-4d89-9522-473cdd87a26a" providerId="ADAL" clId="{C722F7C8-03E5-4831-B189-2284F2AF27F0}" dt="2019-09-15T15:08:11.174" v="98" actId="2696"/>
        <pc:sldMkLst>
          <pc:docMk/>
          <pc:sldMk cId="1732748976" sldId="585"/>
        </pc:sldMkLst>
      </pc:sldChg>
      <pc:sldChg chg="del">
        <pc:chgData name="Yaakov David" userId="b926cabc-0f4d-4d89-9522-473cdd87a26a" providerId="ADAL" clId="{C722F7C8-03E5-4831-B189-2284F2AF27F0}" dt="2019-09-15T15:08:11.174" v="99" actId="2696"/>
        <pc:sldMkLst>
          <pc:docMk/>
          <pc:sldMk cId="4234374272" sldId="586"/>
        </pc:sldMkLst>
      </pc:sldChg>
      <pc:sldChg chg="del">
        <pc:chgData name="Yaakov David" userId="b926cabc-0f4d-4d89-9522-473cdd87a26a" providerId="ADAL" clId="{C722F7C8-03E5-4831-B189-2284F2AF27F0}" dt="2019-09-15T15:08:11.159" v="93" actId="2696"/>
        <pc:sldMkLst>
          <pc:docMk/>
          <pc:sldMk cId="191725753" sldId="587"/>
        </pc:sldMkLst>
      </pc:sldChg>
      <pc:sldChg chg="del">
        <pc:chgData name="Yaakov David" userId="b926cabc-0f4d-4d89-9522-473cdd87a26a" providerId="ADAL" clId="{C722F7C8-03E5-4831-B189-2284F2AF27F0}" dt="2019-09-15T15:08:11.159" v="94" actId="2696"/>
        <pc:sldMkLst>
          <pc:docMk/>
          <pc:sldMk cId="4122060377" sldId="588"/>
        </pc:sldMkLst>
      </pc:sldChg>
      <pc:sldChg chg="del">
        <pc:chgData name="Yaakov David" userId="b926cabc-0f4d-4d89-9522-473cdd87a26a" providerId="ADAL" clId="{C722F7C8-03E5-4831-B189-2284F2AF27F0}" dt="2019-09-15T15:08:11.159" v="95" actId="2696"/>
        <pc:sldMkLst>
          <pc:docMk/>
          <pc:sldMk cId="1533797955" sldId="589"/>
        </pc:sldMkLst>
      </pc:sldChg>
      <pc:sldChg chg="del">
        <pc:chgData name="Yaakov David" userId="b926cabc-0f4d-4d89-9522-473cdd87a26a" providerId="ADAL" clId="{C722F7C8-03E5-4831-B189-2284F2AF27F0}" dt="2019-09-15T15:08:11.159" v="96" actId="2696"/>
        <pc:sldMkLst>
          <pc:docMk/>
          <pc:sldMk cId="2035778052" sldId="590"/>
        </pc:sldMkLst>
      </pc:sldChg>
      <pc:sldChg chg="del">
        <pc:chgData name="Yaakov David" userId="b926cabc-0f4d-4d89-9522-473cdd87a26a" providerId="ADAL" clId="{C722F7C8-03E5-4831-B189-2284F2AF27F0}" dt="2019-09-15T15:08:11.174" v="97" actId="2696"/>
        <pc:sldMkLst>
          <pc:docMk/>
          <pc:sldMk cId="2303506081" sldId="591"/>
        </pc:sldMkLst>
      </pc:sldChg>
      <pc:sldChg chg="del">
        <pc:chgData name="Yaakov David" userId="b926cabc-0f4d-4d89-9522-473cdd87a26a" providerId="ADAL" clId="{C722F7C8-03E5-4831-B189-2284F2AF27F0}" dt="2019-09-15T15:08:11.143" v="90" actId="2696"/>
        <pc:sldMkLst>
          <pc:docMk/>
          <pc:sldMk cId="624043148" sldId="592"/>
        </pc:sldMkLst>
      </pc:sldChg>
      <pc:sldChg chg="del">
        <pc:chgData name="Yaakov David" userId="b926cabc-0f4d-4d89-9522-473cdd87a26a" providerId="ADAL" clId="{C722F7C8-03E5-4831-B189-2284F2AF27F0}" dt="2019-09-15T15:08:11.205" v="109" actId="2696"/>
        <pc:sldMkLst>
          <pc:docMk/>
          <pc:sldMk cId="1278044548" sldId="594"/>
        </pc:sldMkLst>
      </pc:sldChg>
      <pc:sldChg chg="del">
        <pc:chgData name="Yaakov David" userId="b926cabc-0f4d-4d89-9522-473cdd87a26a" providerId="ADAL" clId="{C722F7C8-03E5-4831-B189-2284F2AF27F0}" dt="2019-09-15T15:08:11.190" v="104" actId="2696"/>
        <pc:sldMkLst>
          <pc:docMk/>
          <pc:sldMk cId="4141547773" sldId="595"/>
        </pc:sldMkLst>
      </pc:sldChg>
      <pc:sldChg chg="del">
        <pc:chgData name="Yaakov David" userId="b926cabc-0f4d-4d89-9522-473cdd87a26a" providerId="ADAL" clId="{C722F7C8-03E5-4831-B189-2284F2AF27F0}" dt="2019-09-15T15:08:11.190" v="103" actId="2696"/>
        <pc:sldMkLst>
          <pc:docMk/>
          <pc:sldMk cId="2465170110" sldId="596"/>
        </pc:sldMkLst>
      </pc:sldChg>
      <pc:sldChg chg="del">
        <pc:chgData name="Yaakov David" userId="b926cabc-0f4d-4d89-9522-473cdd87a26a" providerId="ADAL" clId="{C722F7C8-03E5-4831-B189-2284F2AF27F0}" dt="2019-09-15T15:08:11.205" v="105" actId="2696"/>
        <pc:sldMkLst>
          <pc:docMk/>
          <pc:sldMk cId="3561804214" sldId="597"/>
        </pc:sldMkLst>
      </pc:sldChg>
      <pc:sldChg chg="del">
        <pc:chgData name="Yaakov David" userId="b926cabc-0f4d-4d89-9522-473cdd87a26a" providerId="ADAL" clId="{C722F7C8-03E5-4831-B189-2284F2AF27F0}" dt="2019-09-15T15:08:11.190" v="102" actId="2696"/>
        <pc:sldMkLst>
          <pc:docMk/>
          <pc:sldMk cId="3094438991" sldId="598"/>
        </pc:sldMkLst>
      </pc:sldChg>
      <pc:sldChg chg="del">
        <pc:chgData name="Yaakov David" userId="b926cabc-0f4d-4d89-9522-473cdd87a26a" providerId="ADAL" clId="{C722F7C8-03E5-4831-B189-2284F2AF27F0}" dt="2019-09-15T15:08:11.190" v="101" actId="2696"/>
        <pc:sldMkLst>
          <pc:docMk/>
          <pc:sldMk cId="1309233181" sldId="599"/>
        </pc:sldMkLst>
      </pc:sldChg>
      <pc:sldChg chg="del">
        <pc:chgData name="Yaakov David" userId="b926cabc-0f4d-4d89-9522-473cdd87a26a" providerId="ADAL" clId="{C722F7C8-03E5-4831-B189-2284F2AF27F0}" dt="2019-09-15T15:08:11.205" v="106" actId="2696"/>
        <pc:sldMkLst>
          <pc:docMk/>
          <pc:sldMk cId="1871499431" sldId="600"/>
        </pc:sldMkLst>
      </pc:sldChg>
      <pc:sldChg chg="del">
        <pc:chgData name="Yaakov David" userId="b926cabc-0f4d-4d89-9522-473cdd87a26a" providerId="ADAL" clId="{C722F7C8-03E5-4831-B189-2284F2AF27F0}" dt="2019-09-15T15:08:11.205" v="107" actId="2696"/>
        <pc:sldMkLst>
          <pc:docMk/>
          <pc:sldMk cId="2157157982" sldId="602"/>
        </pc:sldMkLst>
      </pc:sldChg>
      <pc:sldChg chg="del">
        <pc:chgData name="Yaakov David" userId="b926cabc-0f4d-4d89-9522-473cdd87a26a" providerId="ADAL" clId="{C722F7C8-03E5-4831-B189-2284F2AF27F0}" dt="2019-09-15T15:08:11.205" v="108" actId="2696"/>
        <pc:sldMkLst>
          <pc:docMk/>
          <pc:sldMk cId="1745674679" sldId="603"/>
        </pc:sldMkLst>
      </pc:sldChg>
      <pc:sldChg chg="modSp">
        <pc:chgData name="Yaakov David" userId="b926cabc-0f4d-4d89-9522-473cdd87a26a" providerId="ADAL" clId="{C722F7C8-03E5-4831-B189-2284F2AF27F0}" dt="2019-09-15T15:13:54.166" v="218" actId="20577"/>
        <pc:sldMkLst>
          <pc:docMk/>
          <pc:sldMk cId="1344834837" sldId="605"/>
        </pc:sldMkLst>
        <pc:spChg chg="mod">
          <ac:chgData name="Yaakov David" userId="b926cabc-0f4d-4d89-9522-473cdd87a26a" providerId="ADAL" clId="{C722F7C8-03E5-4831-B189-2284F2AF27F0}" dt="2019-09-15T15:13:54.166" v="218" actId="20577"/>
          <ac:spMkLst>
            <pc:docMk/>
            <pc:sldMk cId="1344834837" sldId="605"/>
            <ac:spMk id="7170" creationId="{E3AE6116-7623-4C57-A4C8-31271A665099}"/>
          </ac:spMkLst>
        </pc:spChg>
      </pc:sldChg>
      <pc:sldChg chg="modSp">
        <pc:chgData name="Yaakov David" userId="b926cabc-0f4d-4d89-9522-473cdd87a26a" providerId="ADAL" clId="{C722F7C8-03E5-4831-B189-2284F2AF27F0}" dt="2019-09-15T15:07:39.416" v="88" actId="403"/>
        <pc:sldMkLst>
          <pc:docMk/>
          <pc:sldMk cId="899307907" sldId="609"/>
        </pc:sldMkLst>
        <pc:spChg chg="mod">
          <ac:chgData name="Yaakov David" userId="b926cabc-0f4d-4d89-9522-473cdd87a26a" providerId="ADAL" clId="{C722F7C8-03E5-4831-B189-2284F2AF27F0}" dt="2019-09-15T15:07:39.416" v="88" actId="403"/>
          <ac:spMkLst>
            <pc:docMk/>
            <pc:sldMk cId="899307907" sldId="609"/>
            <ac:spMk id="3" creationId="{83900D90-7380-4924-9EA2-1248A6745EC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C1380C32-4F6D-4858-BCE2-795A74F63B56}"/>
              </a:ext>
            </a:extLst>
          </p:cNvPr>
          <p:cNvSpPr>
            <a:spLocks noGrp="1"/>
          </p:cNvSpPr>
          <p:nvPr>
            <p:ph type="hdr" sz="quarter"/>
          </p:nvPr>
        </p:nvSpPr>
        <p:spPr>
          <a:xfrm>
            <a:off x="3850217" y="0"/>
            <a:ext cx="2944283" cy="496570"/>
          </a:xfrm>
          <a:prstGeom prst="rect">
            <a:avLst/>
          </a:prstGeom>
        </p:spPr>
        <p:txBody>
          <a:bodyPr vert="horz" lIns="91440" tIns="45720" rIns="91440" bIns="45720" rtlCol="1"/>
          <a:lstStyle>
            <a:lvl1pPr algn="r" rtl="1" eaLnBrk="1" hangingPunct="1">
              <a:defRPr sz="1200">
                <a:cs typeface="Arial" charset="0"/>
              </a:defRPr>
            </a:lvl1pPr>
          </a:lstStyle>
          <a:p>
            <a:pPr>
              <a:defRPr/>
            </a:pPr>
            <a:endParaRPr lang="he-IL"/>
          </a:p>
        </p:txBody>
      </p:sp>
      <p:sp>
        <p:nvSpPr>
          <p:cNvPr id="3" name="מציין מיקום של תאריך 2">
            <a:extLst>
              <a:ext uri="{FF2B5EF4-FFF2-40B4-BE49-F238E27FC236}">
                <a16:creationId xmlns:a16="http://schemas.microsoft.com/office/drawing/2014/main" id="{50E7BAF5-5A19-4F14-B39A-2C41D4288D80}"/>
              </a:ext>
            </a:extLst>
          </p:cNvPr>
          <p:cNvSpPr>
            <a:spLocks noGrp="1"/>
          </p:cNvSpPr>
          <p:nvPr>
            <p:ph type="dt" sz="quarter" idx="1"/>
          </p:nvPr>
        </p:nvSpPr>
        <p:spPr>
          <a:xfrm>
            <a:off x="1573" y="0"/>
            <a:ext cx="2944283" cy="496570"/>
          </a:xfrm>
          <a:prstGeom prst="rect">
            <a:avLst/>
          </a:prstGeom>
        </p:spPr>
        <p:txBody>
          <a:bodyPr vert="horz" lIns="91440" tIns="45720" rIns="91440" bIns="45720" rtlCol="1"/>
          <a:lstStyle>
            <a:lvl1pPr algn="l" rtl="1" eaLnBrk="1" hangingPunct="1">
              <a:defRPr sz="1200">
                <a:cs typeface="Arial" charset="0"/>
              </a:defRPr>
            </a:lvl1pPr>
          </a:lstStyle>
          <a:p>
            <a:pPr>
              <a:defRPr/>
            </a:pPr>
            <a:fld id="{C767F79F-9098-4005-9DCE-6EA0BD094438}" type="datetimeFigureOut">
              <a:rPr lang="he-IL"/>
              <a:pPr>
                <a:defRPr/>
              </a:pPr>
              <a:t>ט"ו/אלול/תשע"ט</a:t>
            </a:fld>
            <a:endParaRPr lang="he-IL"/>
          </a:p>
        </p:txBody>
      </p:sp>
      <p:sp>
        <p:nvSpPr>
          <p:cNvPr id="4" name="מציין מיקום של כותרת תחתונה 3">
            <a:extLst>
              <a:ext uri="{FF2B5EF4-FFF2-40B4-BE49-F238E27FC236}">
                <a16:creationId xmlns:a16="http://schemas.microsoft.com/office/drawing/2014/main" id="{3FED48FD-B935-4B57-8CE6-19F9982DAE3D}"/>
              </a:ext>
            </a:extLst>
          </p:cNvPr>
          <p:cNvSpPr>
            <a:spLocks noGrp="1"/>
          </p:cNvSpPr>
          <p:nvPr>
            <p:ph type="ftr" sz="quarter" idx="2"/>
          </p:nvPr>
        </p:nvSpPr>
        <p:spPr>
          <a:xfrm>
            <a:off x="3850217" y="9433106"/>
            <a:ext cx="2944283" cy="496570"/>
          </a:xfrm>
          <a:prstGeom prst="rect">
            <a:avLst/>
          </a:prstGeom>
        </p:spPr>
        <p:txBody>
          <a:bodyPr vert="horz" lIns="91440" tIns="45720" rIns="91440" bIns="45720" rtlCol="1" anchor="b"/>
          <a:lstStyle>
            <a:lvl1pPr algn="r" rtl="1" eaLnBrk="1" hangingPunct="1">
              <a:defRPr sz="1200">
                <a:cs typeface="Arial" charset="0"/>
              </a:defRPr>
            </a:lvl1pPr>
          </a:lstStyle>
          <a:p>
            <a:pPr>
              <a:defRPr/>
            </a:pPr>
            <a:endParaRPr lang="he-IL"/>
          </a:p>
        </p:txBody>
      </p:sp>
      <p:sp>
        <p:nvSpPr>
          <p:cNvPr id="5" name="מציין מיקום של מספר שקופית 4">
            <a:extLst>
              <a:ext uri="{FF2B5EF4-FFF2-40B4-BE49-F238E27FC236}">
                <a16:creationId xmlns:a16="http://schemas.microsoft.com/office/drawing/2014/main" id="{C2E8F06A-DF5C-4AC7-B7F0-F5D98DF03727}"/>
              </a:ext>
            </a:extLst>
          </p:cNvPr>
          <p:cNvSpPr>
            <a:spLocks noGrp="1"/>
          </p:cNvSpPr>
          <p:nvPr>
            <p:ph type="sldNum" sz="quarter" idx="3"/>
          </p:nvPr>
        </p:nvSpPr>
        <p:spPr>
          <a:xfrm>
            <a:off x="1573" y="9433106"/>
            <a:ext cx="2944283" cy="49657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a:lvl1pPr>
          </a:lstStyle>
          <a:p>
            <a:pPr>
              <a:defRPr/>
            </a:pPr>
            <a:fld id="{F450D142-3159-4D87-A93C-DEC3DCA7F57A}" type="slidenum">
              <a:rPr lang="he-IL" altLang="he-IL"/>
              <a:pPr>
                <a:defRPr/>
              </a:pPr>
              <a:t>‹#›</a:t>
            </a:fld>
            <a:endParaRPr lang="he-IL" altLang="he-I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7C4F76DD-B4F9-4F92-B127-8D06EF383754}"/>
              </a:ext>
            </a:extLst>
          </p:cNvPr>
          <p:cNvSpPr>
            <a:spLocks noGrp="1"/>
          </p:cNvSpPr>
          <p:nvPr>
            <p:ph type="hdr" sz="quarter"/>
          </p:nvPr>
        </p:nvSpPr>
        <p:spPr>
          <a:xfrm>
            <a:off x="3850217" y="0"/>
            <a:ext cx="2944283" cy="498295"/>
          </a:xfrm>
          <a:prstGeom prst="rect">
            <a:avLst/>
          </a:prstGeom>
        </p:spPr>
        <p:txBody>
          <a:bodyPr vert="horz" lIns="91440" tIns="45720" rIns="91440" bIns="45720" rtlCol="1"/>
          <a:lstStyle>
            <a:lvl1pPr algn="r">
              <a:defRPr sz="1200"/>
            </a:lvl1pPr>
          </a:lstStyle>
          <a:p>
            <a:pPr>
              <a:defRPr/>
            </a:pPr>
            <a:endParaRPr lang="he-IL"/>
          </a:p>
        </p:txBody>
      </p:sp>
      <p:sp>
        <p:nvSpPr>
          <p:cNvPr id="3" name="מציין מיקום של תאריך 2">
            <a:extLst>
              <a:ext uri="{FF2B5EF4-FFF2-40B4-BE49-F238E27FC236}">
                <a16:creationId xmlns:a16="http://schemas.microsoft.com/office/drawing/2014/main" id="{0D21D654-FEDE-49F1-ABCC-DAA6B6A4BF36}"/>
              </a:ext>
            </a:extLst>
          </p:cNvPr>
          <p:cNvSpPr>
            <a:spLocks noGrp="1"/>
          </p:cNvSpPr>
          <p:nvPr>
            <p:ph type="dt" idx="1"/>
          </p:nvPr>
        </p:nvSpPr>
        <p:spPr>
          <a:xfrm>
            <a:off x="1573" y="0"/>
            <a:ext cx="2944283" cy="498295"/>
          </a:xfrm>
          <a:prstGeom prst="rect">
            <a:avLst/>
          </a:prstGeom>
        </p:spPr>
        <p:txBody>
          <a:bodyPr vert="horz" lIns="91440" tIns="45720" rIns="91440" bIns="45720" rtlCol="1"/>
          <a:lstStyle>
            <a:lvl1pPr algn="l">
              <a:defRPr sz="1200"/>
            </a:lvl1pPr>
          </a:lstStyle>
          <a:p>
            <a:pPr>
              <a:defRPr/>
            </a:pPr>
            <a:fld id="{8F6512DF-E8B4-47EA-AFD4-3C1D8F363904}" type="datetimeFigureOut">
              <a:rPr lang="he-IL"/>
              <a:pPr>
                <a:defRPr/>
              </a:pPr>
              <a:t>ט"ו/אלול/תשע"ט</a:t>
            </a:fld>
            <a:endParaRPr lang="he-IL"/>
          </a:p>
        </p:txBody>
      </p:sp>
      <p:sp>
        <p:nvSpPr>
          <p:cNvPr id="4" name="מציין מיקום של תמונת שקופית 3">
            <a:extLst>
              <a:ext uri="{FF2B5EF4-FFF2-40B4-BE49-F238E27FC236}">
                <a16:creationId xmlns:a16="http://schemas.microsoft.com/office/drawing/2014/main" id="{27FD5C90-FD05-416D-9BEF-70AAEDF4C284}"/>
              </a:ext>
            </a:extLst>
          </p:cNvPr>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a:extLst>
              <a:ext uri="{FF2B5EF4-FFF2-40B4-BE49-F238E27FC236}">
                <a16:creationId xmlns:a16="http://schemas.microsoft.com/office/drawing/2014/main" id="{2C894EA1-A602-4C5E-AF8D-60921F22038C}"/>
              </a:ext>
            </a:extLst>
          </p:cNvPr>
          <p:cNvSpPr>
            <a:spLocks noGrp="1"/>
          </p:cNvSpPr>
          <p:nvPr>
            <p:ph type="body" sz="quarter" idx="3"/>
          </p:nvPr>
        </p:nvSpPr>
        <p:spPr>
          <a:xfrm>
            <a:off x="679450" y="4779486"/>
            <a:ext cx="5435600" cy="3910489"/>
          </a:xfrm>
          <a:prstGeom prst="rect">
            <a:avLst/>
          </a:prstGeom>
        </p:spPr>
        <p:txBody>
          <a:bodyPr vert="horz" lIns="91440" tIns="45720" rIns="91440" bIns="45720" rtlCol="1"/>
          <a:lstStyle/>
          <a:p>
            <a:pPr lvl="0"/>
            <a:r>
              <a:rPr lang="he-IL" noProof="0"/>
              <a:t>ערוך סגנונות טקסט של תבנית בסיס</a:t>
            </a:r>
          </a:p>
          <a:p>
            <a:pPr lvl="1"/>
            <a:r>
              <a:rPr lang="he-IL" noProof="0"/>
              <a:t>רמה שניה</a:t>
            </a:r>
          </a:p>
          <a:p>
            <a:pPr lvl="2"/>
            <a:r>
              <a:rPr lang="he-IL" noProof="0"/>
              <a:t>רמה שלישית</a:t>
            </a:r>
          </a:p>
          <a:p>
            <a:pPr lvl="3"/>
            <a:r>
              <a:rPr lang="he-IL" noProof="0"/>
              <a:t>רמה רביעית</a:t>
            </a:r>
          </a:p>
          <a:p>
            <a:pPr lvl="4"/>
            <a:r>
              <a:rPr lang="he-IL" noProof="0"/>
              <a:t>רמה חמישית</a:t>
            </a:r>
          </a:p>
        </p:txBody>
      </p:sp>
      <p:sp>
        <p:nvSpPr>
          <p:cNvPr id="6" name="מציין מיקום של כותרת תחתונה 5">
            <a:extLst>
              <a:ext uri="{FF2B5EF4-FFF2-40B4-BE49-F238E27FC236}">
                <a16:creationId xmlns:a16="http://schemas.microsoft.com/office/drawing/2014/main" id="{A0A2B4F1-D0E2-4A4A-97B4-2FE20050B960}"/>
              </a:ext>
            </a:extLst>
          </p:cNvPr>
          <p:cNvSpPr>
            <a:spLocks noGrp="1"/>
          </p:cNvSpPr>
          <p:nvPr>
            <p:ph type="ftr" sz="quarter" idx="4"/>
          </p:nvPr>
        </p:nvSpPr>
        <p:spPr>
          <a:xfrm>
            <a:off x="3850217" y="9433107"/>
            <a:ext cx="2944283" cy="498294"/>
          </a:xfrm>
          <a:prstGeom prst="rect">
            <a:avLst/>
          </a:prstGeom>
        </p:spPr>
        <p:txBody>
          <a:bodyPr vert="horz" lIns="91440" tIns="45720" rIns="91440" bIns="45720" rtlCol="1" anchor="b"/>
          <a:lstStyle>
            <a:lvl1pPr algn="r">
              <a:defRPr sz="1200"/>
            </a:lvl1pPr>
          </a:lstStyle>
          <a:p>
            <a:pPr>
              <a:defRPr/>
            </a:pPr>
            <a:endParaRPr lang="he-IL"/>
          </a:p>
        </p:txBody>
      </p:sp>
      <p:sp>
        <p:nvSpPr>
          <p:cNvPr id="7" name="מציין מיקום של מספר שקופית 6">
            <a:extLst>
              <a:ext uri="{FF2B5EF4-FFF2-40B4-BE49-F238E27FC236}">
                <a16:creationId xmlns:a16="http://schemas.microsoft.com/office/drawing/2014/main" id="{DC1A7DF8-EEF6-4F03-9AA6-33A70ED3F64D}"/>
              </a:ext>
            </a:extLst>
          </p:cNvPr>
          <p:cNvSpPr>
            <a:spLocks noGrp="1"/>
          </p:cNvSpPr>
          <p:nvPr>
            <p:ph type="sldNum" sz="quarter" idx="5"/>
          </p:nvPr>
        </p:nvSpPr>
        <p:spPr>
          <a:xfrm>
            <a:off x="1573" y="9433107"/>
            <a:ext cx="2944283" cy="498294"/>
          </a:xfrm>
          <a:prstGeom prst="rect">
            <a:avLst/>
          </a:prstGeom>
        </p:spPr>
        <p:txBody>
          <a:bodyPr vert="horz" lIns="91440" tIns="45720" rIns="91440" bIns="45720" rtlCol="1" anchor="b"/>
          <a:lstStyle>
            <a:lvl1pPr algn="l">
              <a:defRPr sz="1200"/>
            </a:lvl1pPr>
          </a:lstStyle>
          <a:p>
            <a:pPr>
              <a:defRPr/>
            </a:pPr>
            <a:fld id="{784467D1-31F7-428F-BA14-9E19AC1886F3}"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6C826331-966F-40F8-8E34-E59426B2F0B1}"/>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4">
            <a:extLst>
              <a:ext uri="{FF2B5EF4-FFF2-40B4-BE49-F238E27FC236}">
                <a16:creationId xmlns:a16="http://schemas.microsoft.com/office/drawing/2014/main" id="{B437B5AA-C67F-479A-A194-61B374D864A9}"/>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1BA9B85-BCF0-4350-9B8A-A8EBB54474CF}"/>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DA60792-6766-4EC1-8A8A-CCC7EB307FBF}"/>
              </a:ext>
            </a:extLst>
          </p:cNvPr>
          <p:cNvSpPr>
            <a:spLocks noGrp="1" noChangeArrowheads="1"/>
          </p:cNvSpPr>
          <p:nvPr>
            <p:ph type="sldNum" sz="quarter" idx="12"/>
          </p:nvPr>
        </p:nvSpPr>
        <p:spPr/>
        <p:txBody>
          <a:bodyPr/>
          <a:lstStyle>
            <a:lvl1pPr>
              <a:defRPr/>
            </a:lvl1pPr>
          </a:lstStyle>
          <a:p>
            <a:pPr>
              <a:defRPr/>
            </a:pPr>
            <a:fld id="{BE40D738-BD59-41B9-AB69-5B31DA8B4301}" type="slidenum">
              <a:rPr lang="he-IL" altLang="he-IL"/>
              <a:pPr>
                <a:defRPr/>
              </a:pPr>
              <a:t>‹#›</a:t>
            </a:fld>
            <a:endParaRPr lang="en-US" altLang="he-IL"/>
          </a:p>
        </p:txBody>
      </p:sp>
    </p:spTree>
    <p:extLst>
      <p:ext uri="{BB962C8B-B14F-4D97-AF65-F5344CB8AC3E}">
        <p14:creationId xmlns:p14="http://schemas.microsoft.com/office/powerpoint/2010/main" val="16843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846956A-E230-4F4A-85FA-AD65272ABC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D7E2F0-3DB4-4E5A-8D39-7303F58027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48AE2A-DF54-4053-AD2A-44F3A7E5D290}"/>
              </a:ext>
            </a:extLst>
          </p:cNvPr>
          <p:cNvSpPr>
            <a:spLocks noGrp="1" noChangeArrowheads="1"/>
          </p:cNvSpPr>
          <p:nvPr>
            <p:ph type="sldNum" sz="quarter" idx="12"/>
          </p:nvPr>
        </p:nvSpPr>
        <p:spPr>
          <a:ln/>
        </p:spPr>
        <p:txBody>
          <a:bodyPr/>
          <a:lstStyle>
            <a:lvl1pPr>
              <a:defRPr/>
            </a:lvl1pPr>
          </a:lstStyle>
          <a:p>
            <a:pPr>
              <a:defRPr/>
            </a:pPr>
            <a:fld id="{6A788398-0D5A-4F4D-A0B2-45D695B88800}" type="slidenum">
              <a:rPr lang="he-IL" altLang="he-IL"/>
              <a:pPr>
                <a:defRPr/>
              </a:pPr>
              <a:t>‹#›</a:t>
            </a:fld>
            <a:endParaRPr lang="en-US" altLang="he-IL"/>
          </a:p>
        </p:txBody>
      </p:sp>
    </p:spTree>
    <p:extLst>
      <p:ext uri="{BB962C8B-B14F-4D97-AF65-F5344CB8AC3E}">
        <p14:creationId xmlns:p14="http://schemas.microsoft.com/office/powerpoint/2010/main" val="85119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7E022CBC-5E58-4639-B66A-A153455BB6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8B6578-2DE5-4DBE-9564-64D49C7596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32E5C5-36A3-4B97-9AE2-6EA0976B89A3}"/>
              </a:ext>
            </a:extLst>
          </p:cNvPr>
          <p:cNvSpPr>
            <a:spLocks noGrp="1" noChangeArrowheads="1"/>
          </p:cNvSpPr>
          <p:nvPr>
            <p:ph type="sldNum" sz="quarter" idx="12"/>
          </p:nvPr>
        </p:nvSpPr>
        <p:spPr>
          <a:ln/>
        </p:spPr>
        <p:txBody>
          <a:bodyPr/>
          <a:lstStyle>
            <a:lvl1pPr>
              <a:defRPr/>
            </a:lvl1pPr>
          </a:lstStyle>
          <a:p>
            <a:pPr>
              <a:defRPr/>
            </a:pPr>
            <a:fld id="{459E37DC-7B8E-48D6-B8C0-A5D017EB94D7}" type="slidenum">
              <a:rPr lang="he-IL" altLang="he-IL"/>
              <a:pPr>
                <a:defRPr/>
              </a:pPr>
              <a:t>‹#›</a:t>
            </a:fld>
            <a:endParaRPr lang="en-US" altLang="he-IL"/>
          </a:p>
        </p:txBody>
      </p:sp>
    </p:spTree>
    <p:extLst>
      <p:ext uri="{BB962C8B-B14F-4D97-AF65-F5344CB8AC3E}">
        <p14:creationId xmlns:p14="http://schemas.microsoft.com/office/powerpoint/2010/main" val="753393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F982B8AD-3A5C-4C82-9FCA-BAE1D11B4161}"/>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4">
            <a:extLst>
              <a:ext uri="{FF2B5EF4-FFF2-40B4-BE49-F238E27FC236}">
                <a16:creationId xmlns:a16="http://schemas.microsoft.com/office/drawing/2014/main" id="{734FBE7F-BABD-4984-8505-D2D8AF78B970}"/>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BC0F72A-8664-40C0-A329-D1ABCA20F96A}"/>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100CA72-091D-44D3-B8A4-EE7F6AD88601}"/>
              </a:ext>
            </a:extLst>
          </p:cNvPr>
          <p:cNvSpPr>
            <a:spLocks noGrp="1" noChangeArrowheads="1"/>
          </p:cNvSpPr>
          <p:nvPr>
            <p:ph type="sldNum" sz="quarter" idx="12"/>
          </p:nvPr>
        </p:nvSpPr>
        <p:spPr/>
        <p:txBody>
          <a:bodyPr/>
          <a:lstStyle>
            <a:lvl1pPr>
              <a:defRPr/>
            </a:lvl1pPr>
          </a:lstStyle>
          <a:p>
            <a:pPr>
              <a:defRPr/>
            </a:pPr>
            <a:fld id="{05A1E8FB-E3DE-425F-AF82-C1CA77280E42}" type="slidenum">
              <a:rPr lang="he-IL" altLang="he-IL"/>
              <a:pPr>
                <a:defRPr/>
              </a:pPr>
              <a:t>‹#›</a:t>
            </a:fld>
            <a:endParaRPr lang="en-US" altLang="he-IL"/>
          </a:p>
        </p:txBody>
      </p:sp>
    </p:spTree>
    <p:extLst>
      <p:ext uri="{BB962C8B-B14F-4D97-AF65-F5344CB8AC3E}">
        <p14:creationId xmlns:p14="http://schemas.microsoft.com/office/powerpoint/2010/main" val="337177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E1E9ABD6-D0CF-4E6E-968C-29232FD110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C6228CB-5833-445F-90DE-D10E7DA682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7DA473-95E5-4729-8893-8A2738F72781}"/>
              </a:ext>
            </a:extLst>
          </p:cNvPr>
          <p:cNvSpPr>
            <a:spLocks noGrp="1" noChangeArrowheads="1"/>
          </p:cNvSpPr>
          <p:nvPr>
            <p:ph type="sldNum" sz="quarter" idx="12"/>
          </p:nvPr>
        </p:nvSpPr>
        <p:spPr>
          <a:ln/>
        </p:spPr>
        <p:txBody>
          <a:bodyPr/>
          <a:lstStyle>
            <a:lvl1pPr>
              <a:defRPr/>
            </a:lvl1pPr>
          </a:lstStyle>
          <a:p>
            <a:pPr>
              <a:defRPr/>
            </a:pPr>
            <a:fld id="{74EE6ECB-B5CE-4275-8808-9A203CB1FE16}" type="slidenum">
              <a:rPr lang="he-IL" altLang="he-IL"/>
              <a:pPr>
                <a:defRPr/>
              </a:pPr>
              <a:t>‹#›</a:t>
            </a:fld>
            <a:endParaRPr lang="en-US" altLang="he-IL"/>
          </a:p>
        </p:txBody>
      </p:sp>
    </p:spTree>
    <p:extLst>
      <p:ext uri="{BB962C8B-B14F-4D97-AF65-F5344CB8AC3E}">
        <p14:creationId xmlns:p14="http://schemas.microsoft.com/office/powerpoint/2010/main" val="677395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38C994FE-E8B8-4683-AA45-6444250D4B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658F9C9-51F4-4F9D-997F-E043F84C7C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5025955-9CBC-4F62-BB76-E452BEB87131}"/>
              </a:ext>
            </a:extLst>
          </p:cNvPr>
          <p:cNvSpPr>
            <a:spLocks noGrp="1" noChangeArrowheads="1"/>
          </p:cNvSpPr>
          <p:nvPr>
            <p:ph type="sldNum" sz="quarter" idx="12"/>
          </p:nvPr>
        </p:nvSpPr>
        <p:spPr>
          <a:ln/>
        </p:spPr>
        <p:txBody>
          <a:bodyPr/>
          <a:lstStyle>
            <a:lvl1pPr>
              <a:defRPr/>
            </a:lvl1pPr>
          </a:lstStyle>
          <a:p>
            <a:pPr>
              <a:defRPr/>
            </a:pPr>
            <a:fld id="{364C8063-47FC-4B66-904F-E0B5109C51B6}" type="slidenum">
              <a:rPr lang="he-IL" altLang="he-IL"/>
              <a:pPr>
                <a:defRPr/>
              </a:pPr>
              <a:t>‹#›</a:t>
            </a:fld>
            <a:endParaRPr lang="en-US" altLang="he-IL"/>
          </a:p>
        </p:txBody>
      </p:sp>
    </p:spTree>
    <p:extLst>
      <p:ext uri="{BB962C8B-B14F-4D97-AF65-F5344CB8AC3E}">
        <p14:creationId xmlns:p14="http://schemas.microsoft.com/office/powerpoint/2010/main" val="2273758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A73530BD-17FB-4F27-8083-055B102B405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007D164-C400-402F-8B9D-52D37BC235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75B31E6-CA81-4E53-B13C-DB5781CCA95E}"/>
              </a:ext>
            </a:extLst>
          </p:cNvPr>
          <p:cNvSpPr>
            <a:spLocks noGrp="1" noChangeArrowheads="1"/>
          </p:cNvSpPr>
          <p:nvPr>
            <p:ph type="sldNum" sz="quarter" idx="12"/>
          </p:nvPr>
        </p:nvSpPr>
        <p:spPr>
          <a:ln/>
        </p:spPr>
        <p:txBody>
          <a:bodyPr/>
          <a:lstStyle>
            <a:lvl1pPr>
              <a:defRPr/>
            </a:lvl1pPr>
          </a:lstStyle>
          <a:p>
            <a:pPr>
              <a:defRPr/>
            </a:pPr>
            <a:fld id="{BA590FB4-1FE9-48B1-8E48-1209D870E586}" type="slidenum">
              <a:rPr lang="he-IL" altLang="he-IL"/>
              <a:pPr>
                <a:defRPr/>
              </a:pPr>
              <a:t>‹#›</a:t>
            </a:fld>
            <a:endParaRPr lang="en-US" altLang="he-IL"/>
          </a:p>
        </p:txBody>
      </p:sp>
    </p:spTree>
    <p:extLst>
      <p:ext uri="{BB962C8B-B14F-4D97-AF65-F5344CB8AC3E}">
        <p14:creationId xmlns:p14="http://schemas.microsoft.com/office/powerpoint/2010/main" val="4293463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9C199843-6ADA-487B-9171-224A37B4FDC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3F47C2C-209B-4FE3-8C9C-9B5C7D97ED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B2F9B33-21DC-4D25-A654-910E50BE1674}"/>
              </a:ext>
            </a:extLst>
          </p:cNvPr>
          <p:cNvSpPr>
            <a:spLocks noGrp="1" noChangeArrowheads="1"/>
          </p:cNvSpPr>
          <p:nvPr>
            <p:ph type="sldNum" sz="quarter" idx="12"/>
          </p:nvPr>
        </p:nvSpPr>
        <p:spPr>
          <a:ln/>
        </p:spPr>
        <p:txBody>
          <a:bodyPr/>
          <a:lstStyle>
            <a:lvl1pPr>
              <a:defRPr/>
            </a:lvl1pPr>
          </a:lstStyle>
          <a:p>
            <a:pPr>
              <a:defRPr/>
            </a:pPr>
            <a:fld id="{44AB31BD-9DBD-40ED-86E9-3EDACF9A6A0C}" type="slidenum">
              <a:rPr lang="he-IL" altLang="he-IL"/>
              <a:pPr>
                <a:defRPr/>
              </a:pPr>
              <a:t>‹#›</a:t>
            </a:fld>
            <a:endParaRPr lang="en-US" altLang="he-IL"/>
          </a:p>
        </p:txBody>
      </p:sp>
    </p:spTree>
    <p:extLst>
      <p:ext uri="{BB962C8B-B14F-4D97-AF65-F5344CB8AC3E}">
        <p14:creationId xmlns:p14="http://schemas.microsoft.com/office/powerpoint/2010/main" val="2827467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555D9B78-6154-4089-80E3-E536A24634C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6FBD466-26B8-46EF-900B-74F859B869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83D8D2-F4E0-477C-9E9C-D23072AC4C19}"/>
              </a:ext>
            </a:extLst>
          </p:cNvPr>
          <p:cNvSpPr>
            <a:spLocks noGrp="1" noChangeArrowheads="1"/>
          </p:cNvSpPr>
          <p:nvPr>
            <p:ph type="sldNum" sz="quarter" idx="12"/>
          </p:nvPr>
        </p:nvSpPr>
        <p:spPr>
          <a:ln/>
        </p:spPr>
        <p:txBody>
          <a:bodyPr/>
          <a:lstStyle>
            <a:lvl1pPr>
              <a:defRPr/>
            </a:lvl1pPr>
          </a:lstStyle>
          <a:p>
            <a:pPr>
              <a:defRPr/>
            </a:pPr>
            <a:fld id="{1A974D28-8C5A-4F9C-8257-10068CC523BA}" type="slidenum">
              <a:rPr lang="he-IL" altLang="he-IL"/>
              <a:pPr>
                <a:defRPr/>
              </a:pPr>
              <a:t>‹#›</a:t>
            </a:fld>
            <a:endParaRPr lang="en-US" altLang="he-IL"/>
          </a:p>
        </p:txBody>
      </p:sp>
    </p:spTree>
    <p:extLst>
      <p:ext uri="{BB962C8B-B14F-4D97-AF65-F5344CB8AC3E}">
        <p14:creationId xmlns:p14="http://schemas.microsoft.com/office/powerpoint/2010/main" val="224595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224C11C-3980-4A7B-BDCF-E022BD4D0A0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F54876B-9F9F-4DAB-B145-F3C52D3AF4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0B6C19A-A9A8-4556-A72F-3F59A9AC2DD1}"/>
              </a:ext>
            </a:extLst>
          </p:cNvPr>
          <p:cNvSpPr>
            <a:spLocks noGrp="1" noChangeArrowheads="1"/>
          </p:cNvSpPr>
          <p:nvPr>
            <p:ph type="sldNum" sz="quarter" idx="12"/>
          </p:nvPr>
        </p:nvSpPr>
        <p:spPr>
          <a:ln/>
        </p:spPr>
        <p:txBody>
          <a:bodyPr/>
          <a:lstStyle>
            <a:lvl1pPr>
              <a:defRPr/>
            </a:lvl1pPr>
          </a:lstStyle>
          <a:p>
            <a:pPr>
              <a:defRPr/>
            </a:pPr>
            <a:fld id="{E0B2E827-6A9A-4618-9E38-D2DB5E81C665}" type="slidenum">
              <a:rPr lang="he-IL" altLang="he-IL"/>
              <a:pPr>
                <a:defRPr/>
              </a:pPr>
              <a:t>‹#›</a:t>
            </a:fld>
            <a:endParaRPr lang="en-US" altLang="he-IL"/>
          </a:p>
        </p:txBody>
      </p:sp>
    </p:spTree>
    <p:extLst>
      <p:ext uri="{BB962C8B-B14F-4D97-AF65-F5344CB8AC3E}">
        <p14:creationId xmlns:p14="http://schemas.microsoft.com/office/powerpoint/2010/main" val="58430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079C1709-8117-4523-B5FE-79E43CAE3A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587FC73-3EE5-4B9C-A7FC-2E93941B71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93DABF0-D7C8-4F46-9FBA-5C44DD9EB2BF}"/>
              </a:ext>
            </a:extLst>
          </p:cNvPr>
          <p:cNvSpPr>
            <a:spLocks noGrp="1" noChangeArrowheads="1"/>
          </p:cNvSpPr>
          <p:nvPr>
            <p:ph type="sldNum" sz="quarter" idx="12"/>
          </p:nvPr>
        </p:nvSpPr>
        <p:spPr>
          <a:ln/>
        </p:spPr>
        <p:txBody>
          <a:bodyPr/>
          <a:lstStyle>
            <a:lvl1pPr>
              <a:defRPr/>
            </a:lvl1pPr>
          </a:lstStyle>
          <a:p>
            <a:pPr>
              <a:defRPr/>
            </a:pPr>
            <a:fld id="{7D1D1471-52E4-40CC-955F-9A8B53DD4C42}" type="slidenum">
              <a:rPr lang="he-IL" altLang="he-IL"/>
              <a:pPr>
                <a:defRPr/>
              </a:pPr>
              <a:t>‹#›</a:t>
            </a:fld>
            <a:endParaRPr lang="en-US" altLang="he-IL"/>
          </a:p>
        </p:txBody>
      </p:sp>
    </p:spTree>
    <p:extLst>
      <p:ext uri="{BB962C8B-B14F-4D97-AF65-F5344CB8AC3E}">
        <p14:creationId xmlns:p14="http://schemas.microsoft.com/office/powerpoint/2010/main" val="95691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5210CA36-7A4B-4CEC-85AE-58D5B5888B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C278BD-4A3E-42C8-B6CE-CA1F06251A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994B88-FF83-42C7-A2A5-6F7CB2B4D0ED}"/>
              </a:ext>
            </a:extLst>
          </p:cNvPr>
          <p:cNvSpPr>
            <a:spLocks noGrp="1" noChangeArrowheads="1"/>
          </p:cNvSpPr>
          <p:nvPr>
            <p:ph type="sldNum" sz="quarter" idx="12"/>
          </p:nvPr>
        </p:nvSpPr>
        <p:spPr>
          <a:ln/>
        </p:spPr>
        <p:txBody>
          <a:bodyPr/>
          <a:lstStyle>
            <a:lvl1pPr>
              <a:defRPr/>
            </a:lvl1pPr>
          </a:lstStyle>
          <a:p>
            <a:pPr>
              <a:defRPr/>
            </a:pPr>
            <a:fld id="{CFEB8C72-AF7D-4CA1-A428-8AB4BC4254B6}" type="slidenum">
              <a:rPr lang="he-IL" altLang="he-IL"/>
              <a:pPr>
                <a:defRPr/>
              </a:pPr>
              <a:t>‹#›</a:t>
            </a:fld>
            <a:endParaRPr lang="en-US" altLang="he-IL"/>
          </a:p>
        </p:txBody>
      </p:sp>
    </p:spTree>
    <p:extLst>
      <p:ext uri="{BB962C8B-B14F-4D97-AF65-F5344CB8AC3E}">
        <p14:creationId xmlns:p14="http://schemas.microsoft.com/office/powerpoint/2010/main" val="19895957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B67E4D69-92A2-4FA8-840E-D449BD954C2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3D014F-41E9-4550-A7EE-BD25629159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07D092-5A2C-479F-9399-17505495DE8F}"/>
              </a:ext>
            </a:extLst>
          </p:cNvPr>
          <p:cNvSpPr>
            <a:spLocks noGrp="1" noChangeArrowheads="1"/>
          </p:cNvSpPr>
          <p:nvPr>
            <p:ph type="sldNum" sz="quarter" idx="12"/>
          </p:nvPr>
        </p:nvSpPr>
        <p:spPr>
          <a:ln/>
        </p:spPr>
        <p:txBody>
          <a:bodyPr/>
          <a:lstStyle>
            <a:lvl1pPr>
              <a:defRPr/>
            </a:lvl1pPr>
          </a:lstStyle>
          <a:p>
            <a:pPr>
              <a:defRPr/>
            </a:pPr>
            <a:fld id="{2E4120EF-98A2-49A5-BC97-AA9F80956466}" type="slidenum">
              <a:rPr lang="he-IL" altLang="he-IL"/>
              <a:pPr>
                <a:defRPr/>
              </a:pPr>
              <a:t>‹#›</a:t>
            </a:fld>
            <a:endParaRPr lang="en-US" altLang="he-IL"/>
          </a:p>
        </p:txBody>
      </p:sp>
    </p:spTree>
    <p:extLst>
      <p:ext uri="{BB962C8B-B14F-4D97-AF65-F5344CB8AC3E}">
        <p14:creationId xmlns:p14="http://schemas.microsoft.com/office/powerpoint/2010/main" val="21158496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AC53285-646C-4128-A8FF-4F54C2D7A8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6777E4-19EE-4789-AD5B-36B013D97E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2C6E95-AB7C-4D60-8DE5-7159A6F70D65}"/>
              </a:ext>
            </a:extLst>
          </p:cNvPr>
          <p:cNvSpPr>
            <a:spLocks noGrp="1" noChangeArrowheads="1"/>
          </p:cNvSpPr>
          <p:nvPr>
            <p:ph type="sldNum" sz="quarter" idx="12"/>
          </p:nvPr>
        </p:nvSpPr>
        <p:spPr>
          <a:ln/>
        </p:spPr>
        <p:txBody>
          <a:bodyPr/>
          <a:lstStyle>
            <a:lvl1pPr>
              <a:defRPr/>
            </a:lvl1pPr>
          </a:lstStyle>
          <a:p>
            <a:pPr>
              <a:defRPr/>
            </a:pPr>
            <a:fld id="{6EA03CCE-0303-439D-8EBD-09051FF69A4A}" type="slidenum">
              <a:rPr lang="he-IL" altLang="he-IL"/>
              <a:pPr>
                <a:defRPr/>
              </a:pPr>
              <a:t>‹#›</a:t>
            </a:fld>
            <a:endParaRPr lang="en-US" altLang="he-IL"/>
          </a:p>
        </p:txBody>
      </p:sp>
    </p:spTree>
    <p:extLst>
      <p:ext uri="{BB962C8B-B14F-4D97-AF65-F5344CB8AC3E}">
        <p14:creationId xmlns:p14="http://schemas.microsoft.com/office/powerpoint/2010/main" val="115800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2B984FB4-B7C1-402D-A11C-8B2C643146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A8604D9-F945-418A-807B-DC573C2212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981672-0E7B-4EA0-9065-1F524CE65C13}"/>
              </a:ext>
            </a:extLst>
          </p:cNvPr>
          <p:cNvSpPr>
            <a:spLocks noGrp="1" noChangeArrowheads="1"/>
          </p:cNvSpPr>
          <p:nvPr>
            <p:ph type="sldNum" sz="quarter" idx="12"/>
          </p:nvPr>
        </p:nvSpPr>
        <p:spPr>
          <a:ln/>
        </p:spPr>
        <p:txBody>
          <a:bodyPr/>
          <a:lstStyle>
            <a:lvl1pPr>
              <a:defRPr/>
            </a:lvl1pPr>
          </a:lstStyle>
          <a:p>
            <a:pPr>
              <a:defRPr/>
            </a:pPr>
            <a:fld id="{4B69D842-DC7F-4A6F-9E26-BAB54411BDAB}" type="slidenum">
              <a:rPr lang="he-IL" altLang="he-IL"/>
              <a:pPr>
                <a:defRPr/>
              </a:pPr>
              <a:t>‹#›</a:t>
            </a:fld>
            <a:endParaRPr lang="en-US" altLang="he-IL"/>
          </a:p>
        </p:txBody>
      </p:sp>
    </p:spTree>
    <p:extLst>
      <p:ext uri="{BB962C8B-B14F-4D97-AF65-F5344CB8AC3E}">
        <p14:creationId xmlns:p14="http://schemas.microsoft.com/office/powerpoint/2010/main" val="1212612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F5A87225-5A18-4182-B9E2-7A8932C00C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C338B9-0897-4BD0-AF75-3B6A8C4A2F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92569EA-4506-41A3-AF0A-BF6271704579}"/>
              </a:ext>
            </a:extLst>
          </p:cNvPr>
          <p:cNvSpPr>
            <a:spLocks noGrp="1" noChangeArrowheads="1"/>
          </p:cNvSpPr>
          <p:nvPr>
            <p:ph type="sldNum" sz="quarter" idx="12"/>
          </p:nvPr>
        </p:nvSpPr>
        <p:spPr>
          <a:ln/>
        </p:spPr>
        <p:txBody>
          <a:bodyPr/>
          <a:lstStyle>
            <a:lvl1pPr>
              <a:defRPr/>
            </a:lvl1pPr>
          </a:lstStyle>
          <a:p>
            <a:pPr>
              <a:defRPr/>
            </a:pPr>
            <a:fld id="{4CAC5038-12D8-4C7B-9248-318A8E7DA2C2}" type="slidenum">
              <a:rPr lang="he-IL" altLang="he-IL"/>
              <a:pPr>
                <a:defRPr/>
              </a:pPr>
              <a:t>‹#›</a:t>
            </a:fld>
            <a:endParaRPr lang="en-US" altLang="he-IL"/>
          </a:p>
        </p:txBody>
      </p:sp>
    </p:spTree>
    <p:extLst>
      <p:ext uri="{BB962C8B-B14F-4D97-AF65-F5344CB8AC3E}">
        <p14:creationId xmlns:p14="http://schemas.microsoft.com/office/powerpoint/2010/main" val="331887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5A2FCCF6-22F6-4800-A7E8-8DB71B6CFE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E0218A8-C220-4878-8EDF-A78E4B38AE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981400-4C32-4B03-B813-2C85ECC5A75B}"/>
              </a:ext>
            </a:extLst>
          </p:cNvPr>
          <p:cNvSpPr>
            <a:spLocks noGrp="1" noChangeArrowheads="1"/>
          </p:cNvSpPr>
          <p:nvPr>
            <p:ph type="sldNum" sz="quarter" idx="12"/>
          </p:nvPr>
        </p:nvSpPr>
        <p:spPr>
          <a:ln/>
        </p:spPr>
        <p:txBody>
          <a:bodyPr/>
          <a:lstStyle>
            <a:lvl1pPr>
              <a:defRPr/>
            </a:lvl1pPr>
          </a:lstStyle>
          <a:p>
            <a:pPr>
              <a:defRPr/>
            </a:pPr>
            <a:fld id="{6E6E4155-7BEE-4A59-973C-77B0BBAEACF7}" type="slidenum">
              <a:rPr lang="he-IL" altLang="he-IL"/>
              <a:pPr>
                <a:defRPr/>
              </a:pPr>
              <a:t>‹#›</a:t>
            </a:fld>
            <a:endParaRPr lang="en-US" altLang="he-IL"/>
          </a:p>
        </p:txBody>
      </p:sp>
    </p:spTree>
    <p:extLst>
      <p:ext uri="{BB962C8B-B14F-4D97-AF65-F5344CB8AC3E}">
        <p14:creationId xmlns:p14="http://schemas.microsoft.com/office/powerpoint/2010/main" val="334589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A4B2CDBD-878A-43E6-9079-A0F5DEDD110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138C02A-A464-498A-B06E-30003602AA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73276E6-1345-4A37-992E-4D30AFC83AA2}"/>
              </a:ext>
            </a:extLst>
          </p:cNvPr>
          <p:cNvSpPr>
            <a:spLocks noGrp="1" noChangeArrowheads="1"/>
          </p:cNvSpPr>
          <p:nvPr>
            <p:ph type="sldNum" sz="quarter" idx="12"/>
          </p:nvPr>
        </p:nvSpPr>
        <p:spPr>
          <a:ln/>
        </p:spPr>
        <p:txBody>
          <a:bodyPr/>
          <a:lstStyle>
            <a:lvl1pPr>
              <a:defRPr/>
            </a:lvl1pPr>
          </a:lstStyle>
          <a:p>
            <a:pPr>
              <a:defRPr/>
            </a:pPr>
            <a:fld id="{FBB35171-78FD-497F-BC6F-5EA7AB2DF647}" type="slidenum">
              <a:rPr lang="he-IL" altLang="he-IL"/>
              <a:pPr>
                <a:defRPr/>
              </a:pPr>
              <a:t>‹#›</a:t>
            </a:fld>
            <a:endParaRPr lang="en-US" altLang="he-IL"/>
          </a:p>
        </p:txBody>
      </p:sp>
    </p:spTree>
    <p:extLst>
      <p:ext uri="{BB962C8B-B14F-4D97-AF65-F5344CB8AC3E}">
        <p14:creationId xmlns:p14="http://schemas.microsoft.com/office/powerpoint/2010/main" val="3010191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1C63E226-8F01-4FAD-94BD-D652B6DB30B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A6488EB-1AC0-4B5B-82A1-4B128BC61F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21F3E33-C254-4281-91C3-AFE5B7BFE565}"/>
              </a:ext>
            </a:extLst>
          </p:cNvPr>
          <p:cNvSpPr>
            <a:spLocks noGrp="1" noChangeArrowheads="1"/>
          </p:cNvSpPr>
          <p:nvPr>
            <p:ph type="sldNum" sz="quarter" idx="12"/>
          </p:nvPr>
        </p:nvSpPr>
        <p:spPr>
          <a:ln/>
        </p:spPr>
        <p:txBody>
          <a:bodyPr/>
          <a:lstStyle>
            <a:lvl1pPr>
              <a:defRPr/>
            </a:lvl1pPr>
          </a:lstStyle>
          <a:p>
            <a:pPr>
              <a:defRPr/>
            </a:pPr>
            <a:fld id="{A6AC4C31-B78C-413A-9951-321F9498BE76}" type="slidenum">
              <a:rPr lang="he-IL" altLang="he-IL"/>
              <a:pPr>
                <a:defRPr/>
              </a:pPr>
              <a:t>‹#›</a:t>
            </a:fld>
            <a:endParaRPr lang="en-US" altLang="he-IL"/>
          </a:p>
        </p:txBody>
      </p:sp>
    </p:spTree>
    <p:extLst>
      <p:ext uri="{BB962C8B-B14F-4D97-AF65-F5344CB8AC3E}">
        <p14:creationId xmlns:p14="http://schemas.microsoft.com/office/powerpoint/2010/main" val="224421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9B0CB4F-A8D0-4D19-9B36-8A57AF1EC7E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C126694-C342-44C9-856D-3F59B8196C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FB8AFA9-A0EA-480C-A28D-06698D02895D}"/>
              </a:ext>
            </a:extLst>
          </p:cNvPr>
          <p:cNvSpPr>
            <a:spLocks noGrp="1" noChangeArrowheads="1"/>
          </p:cNvSpPr>
          <p:nvPr>
            <p:ph type="sldNum" sz="quarter" idx="12"/>
          </p:nvPr>
        </p:nvSpPr>
        <p:spPr>
          <a:ln/>
        </p:spPr>
        <p:txBody>
          <a:bodyPr/>
          <a:lstStyle>
            <a:lvl1pPr>
              <a:defRPr/>
            </a:lvl1pPr>
          </a:lstStyle>
          <a:p>
            <a:pPr>
              <a:defRPr/>
            </a:pPr>
            <a:fld id="{43F5D368-0B0A-435F-9C8A-D3CE5B6FEACD}" type="slidenum">
              <a:rPr lang="he-IL" altLang="he-IL"/>
              <a:pPr>
                <a:defRPr/>
              </a:pPr>
              <a:t>‹#›</a:t>
            </a:fld>
            <a:endParaRPr lang="en-US" altLang="he-IL"/>
          </a:p>
        </p:txBody>
      </p:sp>
    </p:spTree>
    <p:extLst>
      <p:ext uri="{BB962C8B-B14F-4D97-AF65-F5344CB8AC3E}">
        <p14:creationId xmlns:p14="http://schemas.microsoft.com/office/powerpoint/2010/main" val="517544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85DA371A-56B2-4F4B-B717-57C8C15BE10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0B7497E-4028-4966-9731-89096F6BBB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F3310E1-473B-4AC4-AC1C-CAC42CC36E78}"/>
              </a:ext>
            </a:extLst>
          </p:cNvPr>
          <p:cNvSpPr>
            <a:spLocks noGrp="1" noChangeArrowheads="1"/>
          </p:cNvSpPr>
          <p:nvPr>
            <p:ph type="sldNum" sz="quarter" idx="12"/>
          </p:nvPr>
        </p:nvSpPr>
        <p:spPr>
          <a:ln/>
        </p:spPr>
        <p:txBody>
          <a:bodyPr/>
          <a:lstStyle>
            <a:lvl1pPr>
              <a:defRPr/>
            </a:lvl1pPr>
          </a:lstStyle>
          <a:p>
            <a:pPr>
              <a:defRPr/>
            </a:pPr>
            <a:fld id="{BEA34EEF-B816-4252-AE76-64D15E72D722}" type="slidenum">
              <a:rPr lang="he-IL" altLang="he-IL"/>
              <a:pPr>
                <a:defRPr/>
              </a:pPr>
              <a:t>‹#›</a:t>
            </a:fld>
            <a:endParaRPr lang="en-US" altLang="he-IL"/>
          </a:p>
        </p:txBody>
      </p:sp>
    </p:spTree>
    <p:extLst>
      <p:ext uri="{BB962C8B-B14F-4D97-AF65-F5344CB8AC3E}">
        <p14:creationId xmlns:p14="http://schemas.microsoft.com/office/powerpoint/2010/main" val="181716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A16C7F9D-C85D-443D-9555-ABCB0CAD3C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C05EFCD-29D7-4103-BDBB-862B6625EB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4B6B878-A443-4AF9-8360-E35B4D6BEA81}"/>
              </a:ext>
            </a:extLst>
          </p:cNvPr>
          <p:cNvSpPr>
            <a:spLocks noGrp="1" noChangeArrowheads="1"/>
          </p:cNvSpPr>
          <p:nvPr>
            <p:ph type="sldNum" sz="quarter" idx="12"/>
          </p:nvPr>
        </p:nvSpPr>
        <p:spPr>
          <a:ln/>
        </p:spPr>
        <p:txBody>
          <a:bodyPr/>
          <a:lstStyle>
            <a:lvl1pPr>
              <a:defRPr/>
            </a:lvl1pPr>
          </a:lstStyle>
          <a:p>
            <a:pPr>
              <a:defRPr/>
            </a:pPr>
            <a:fld id="{5E0D9C27-9102-47A2-AFEA-BC03C71EE280}" type="slidenum">
              <a:rPr lang="he-IL" altLang="he-IL"/>
              <a:pPr>
                <a:defRPr/>
              </a:pPr>
              <a:t>‹#›</a:t>
            </a:fld>
            <a:endParaRPr lang="en-US" altLang="he-IL"/>
          </a:p>
        </p:txBody>
      </p:sp>
    </p:spTree>
    <p:extLst>
      <p:ext uri="{BB962C8B-B14F-4D97-AF65-F5344CB8AC3E}">
        <p14:creationId xmlns:p14="http://schemas.microsoft.com/office/powerpoint/2010/main" val="182227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857E46-B82B-49AA-B74B-753F5E2FC77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24261AFB-EC12-498D-B355-51C2FD57704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9BA9EBEE-AEBE-4820-8146-DBB0D6F7449D}"/>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7079D08C-6506-41F2-A555-A67D6BBAD8A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E2EA9C2D-ADCC-4B05-B2E3-BC0FE164BFC5}"/>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a:latin typeface="Arial" panose="020B0604020202020204" pitchFamily="34" charset="0"/>
              </a:defRPr>
            </a:lvl1pPr>
          </a:lstStyle>
          <a:p>
            <a:pPr>
              <a:defRPr/>
            </a:pPr>
            <a:fld id="{7394D794-4A6F-4B80-BA21-04DED61029E3}" type="slidenum">
              <a:rPr lang="he-IL" altLang="he-IL"/>
              <a:pPr>
                <a:defRPr/>
              </a:pPr>
              <a:t>‹#›</a:t>
            </a:fld>
            <a:endParaRPr lang="en-US" altLang="he-IL"/>
          </a:p>
        </p:txBody>
      </p:sp>
      <p:pic>
        <p:nvPicPr>
          <p:cNvPr id="1031" name="תמונה 3">
            <a:extLst>
              <a:ext uri="{FF2B5EF4-FFF2-40B4-BE49-F238E27FC236}">
                <a16:creationId xmlns:a16="http://schemas.microsoft.com/office/drawing/2014/main" id="{4D85EE0A-259F-4D0F-B014-2507EEB9522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a:extLst>
              <a:ext uri="{FF2B5EF4-FFF2-40B4-BE49-F238E27FC236}">
                <a16:creationId xmlns:a16="http://schemas.microsoft.com/office/drawing/2014/main" id="{D2B69D14-5E36-473C-95D2-B9F656FE04B6}"/>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1033" name="Text Box 9">
            <a:extLst>
              <a:ext uri="{FF2B5EF4-FFF2-40B4-BE49-F238E27FC236}">
                <a16:creationId xmlns:a16="http://schemas.microsoft.com/office/drawing/2014/main" id="{1375C31D-EE4E-4451-91A2-535B22297E20}"/>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1034" name="Rectangle 21">
            <a:extLst>
              <a:ext uri="{FF2B5EF4-FFF2-40B4-BE49-F238E27FC236}">
                <a16:creationId xmlns:a16="http://schemas.microsoft.com/office/drawing/2014/main" id="{A2F4E12D-9D7C-4C67-AAC4-40B6E90461F4}"/>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013"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5A2A7EA-E816-4AC3-ADB3-CD10F6F1E18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2051" name="Rectangle 3">
            <a:extLst>
              <a:ext uri="{FF2B5EF4-FFF2-40B4-BE49-F238E27FC236}">
                <a16:creationId xmlns:a16="http://schemas.microsoft.com/office/drawing/2014/main" id="{E13DAD7B-947B-406B-A61E-923BDAD6182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0B50666C-5FD2-426F-A8CA-D62332D281C8}"/>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B2F2ABEA-B85C-41BE-B314-83A0037B2BB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CFB3E09D-DCA6-4EA8-8CF9-6D134ED4D0B3}"/>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a:latin typeface="Arial" panose="020B0604020202020204" pitchFamily="34" charset="0"/>
              </a:defRPr>
            </a:lvl1pPr>
          </a:lstStyle>
          <a:p>
            <a:pPr>
              <a:defRPr/>
            </a:pPr>
            <a:fld id="{BCEABD7C-B8FD-46FD-A394-5F51A9291376}" type="slidenum">
              <a:rPr lang="he-IL" altLang="he-IL"/>
              <a:pPr>
                <a:defRPr/>
              </a:pPr>
              <a:t>‹#›</a:t>
            </a:fld>
            <a:endParaRPr lang="en-US" altLang="he-IL"/>
          </a:p>
        </p:txBody>
      </p:sp>
      <p:pic>
        <p:nvPicPr>
          <p:cNvPr id="2055" name="תמונה 3">
            <a:extLst>
              <a:ext uri="{FF2B5EF4-FFF2-40B4-BE49-F238E27FC236}">
                <a16:creationId xmlns:a16="http://schemas.microsoft.com/office/drawing/2014/main" id="{3080F9A5-F28C-4ACA-9F29-AE09BFC450B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a:extLst>
              <a:ext uri="{FF2B5EF4-FFF2-40B4-BE49-F238E27FC236}">
                <a16:creationId xmlns:a16="http://schemas.microsoft.com/office/drawing/2014/main" id="{0A56D099-B42A-4C8C-8651-FD8320354182}"/>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2057" name="Text Box 9">
            <a:extLst>
              <a:ext uri="{FF2B5EF4-FFF2-40B4-BE49-F238E27FC236}">
                <a16:creationId xmlns:a16="http://schemas.microsoft.com/office/drawing/2014/main" id="{223D5C30-EDB7-4C4B-B443-AFDB6ED0302F}"/>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2058" name="Rectangle 21">
            <a:extLst>
              <a:ext uri="{FF2B5EF4-FFF2-40B4-BE49-F238E27FC236}">
                <a16:creationId xmlns:a16="http://schemas.microsoft.com/office/drawing/2014/main" id="{A739A613-AD03-4210-BB05-16DEF161784B}"/>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014"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guy@sagilaw.com"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4C11721-E2F1-4398-90CA-430508F2AAB0}"/>
              </a:ext>
            </a:extLst>
          </p:cNvPr>
          <p:cNvSpPr>
            <a:spLocks noGrp="1" noRot="1" noChangeArrowheads="1"/>
          </p:cNvSpPr>
          <p:nvPr>
            <p:ph type="title"/>
          </p:nvPr>
        </p:nvSpPr>
        <p:spPr>
          <a:xfrm>
            <a:off x="323850" y="1125538"/>
            <a:ext cx="8362950" cy="292100"/>
          </a:xfrm>
        </p:spPr>
        <p:txBody>
          <a:bodyPr/>
          <a:lstStyle/>
          <a:p>
            <a:pPr rtl="0"/>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r>
              <a:rPr lang="he-IL" altLang="he-IL" sz="6000" u="sng">
                <a:solidFill>
                  <a:srgbClr val="FFFF00"/>
                </a:solidFill>
              </a:rPr>
              <a:t>הקלות במס</a:t>
            </a:r>
            <a:br>
              <a:rPr lang="he-IL" altLang="he-IL" sz="4000">
                <a:solidFill>
                  <a:srgbClr val="FFFF00"/>
                </a:solidFill>
              </a:rPr>
            </a:br>
            <a:br>
              <a:rPr lang="he-IL" altLang="he-IL" sz="4000">
                <a:solidFill>
                  <a:srgbClr val="FFFF00"/>
                </a:solidFill>
              </a:rPr>
            </a:br>
            <a:r>
              <a:rPr lang="he-IL" altLang="he-IL" sz="4000">
                <a:solidFill>
                  <a:srgbClr val="FFFF00"/>
                </a:solidFill>
              </a:rPr>
              <a:t>נדב שגיא, עו"ד (רו"ח)</a:t>
            </a:r>
            <a:br>
              <a:rPr lang="he-IL" altLang="he-IL" sz="4000">
                <a:solidFill>
                  <a:srgbClr val="FFFF00"/>
                </a:solidFill>
              </a:rPr>
            </a:br>
            <a:endParaRPr lang="en-US" altLang="he-IL" sz="4000">
              <a:solidFill>
                <a:srgbClr val="FFFF00"/>
              </a:solidFill>
            </a:endParaRPr>
          </a:p>
        </p:txBody>
      </p:sp>
      <p:pic>
        <p:nvPicPr>
          <p:cNvPr id="7171" name="תמונה 3">
            <a:extLst>
              <a:ext uri="{FF2B5EF4-FFF2-40B4-BE49-F238E27FC236}">
                <a16:creationId xmlns:a16="http://schemas.microsoft.com/office/drawing/2014/main" id="{E749A0BF-E919-4465-B128-4522C2FBC2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888" t="25520" r="26172" b="34792"/>
          <a:stretch>
            <a:fillRect/>
          </a:stretch>
        </p:blipFill>
        <p:spPr bwMode="auto">
          <a:xfrm>
            <a:off x="3635375" y="5229225"/>
            <a:ext cx="18732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2">
            <a:extLst>
              <a:ext uri="{FF2B5EF4-FFF2-40B4-BE49-F238E27FC236}">
                <a16:creationId xmlns:a16="http://schemas.microsoft.com/office/drawing/2014/main" id="{717E91A7-7494-4D78-A388-EEF4B23BAF52}"/>
              </a:ext>
            </a:extLst>
          </p:cNvPr>
          <p:cNvSpPr txBox="1">
            <a:spLocks noChangeArrowheads="1"/>
          </p:cNvSpPr>
          <p:nvPr/>
        </p:nvSpPr>
        <p:spPr bwMode="auto">
          <a:xfrm>
            <a:off x="0" y="0"/>
            <a:ext cx="9144000" cy="6858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Garamond" panose="02020404030301010803" pitchFamily="18" charset="0"/>
            </a:endParaRPr>
          </a:p>
        </p:txBody>
      </p:sp>
      <p:sp>
        <p:nvSpPr>
          <p:cNvPr id="7173" name="Text Box 3">
            <a:extLst>
              <a:ext uri="{FF2B5EF4-FFF2-40B4-BE49-F238E27FC236}">
                <a16:creationId xmlns:a16="http://schemas.microsoft.com/office/drawing/2014/main" id="{E009A94C-2F02-4EE7-840F-730B9F807342}"/>
              </a:ext>
            </a:extLst>
          </p:cNvPr>
          <p:cNvSpPr txBox="1">
            <a:spLocks noChangeArrowheads="1"/>
          </p:cNvSpPr>
          <p:nvPr/>
        </p:nvSpPr>
        <p:spPr bwMode="auto">
          <a:xfrm>
            <a:off x="571500" y="881063"/>
            <a:ext cx="821531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br>
              <a:rPr lang="he-IL" altLang="he-IL" sz="3600" b="1" dirty="0">
                <a:solidFill>
                  <a:schemeClr val="accent2"/>
                </a:solidFill>
              </a:rPr>
            </a:br>
            <a:r>
              <a:rPr lang="he-IL" altLang="he-IL" sz="3600" b="1" dirty="0">
                <a:solidFill>
                  <a:srgbClr val="0070C0"/>
                </a:solidFill>
              </a:rPr>
              <a:t>בחינת</a:t>
            </a:r>
            <a:r>
              <a:rPr lang="he-IL" altLang="he-IL" sz="3600" b="1" dirty="0">
                <a:solidFill>
                  <a:schemeClr val="accent2"/>
                </a:solidFill>
              </a:rPr>
              <a:t> </a:t>
            </a:r>
            <a:r>
              <a:rPr lang="he-IL" altLang="he-IL" sz="3600" b="1" dirty="0" err="1">
                <a:solidFill>
                  <a:srgbClr val="0070C0"/>
                </a:solidFill>
              </a:rPr>
              <a:t>תושבותם</a:t>
            </a:r>
            <a:r>
              <a:rPr lang="he-IL" altLang="he-IL" sz="3600" b="1" dirty="0">
                <a:solidFill>
                  <a:srgbClr val="0070C0"/>
                </a:solidFill>
              </a:rPr>
              <a:t> של יחידים בהתאם להוראות פקודת מס הכנסה ואמנות המס</a:t>
            </a:r>
          </a:p>
        </p:txBody>
      </p:sp>
      <p:sp>
        <p:nvSpPr>
          <p:cNvPr id="9" name="Rectangle 4">
            <a:extLst>
              <a:ext uri="{FF2B5EF4-FFF2-40B4-BE49-F238E27FC236}">
                <a16:creationId xmlns:a16="http://schemas.microsoft.com/office/drawing/2014/main" id="{9A8F9E16-A2D9-4CD6-BD21-CBC8F18E00D2}"/>
              </a:ext>
            </a:extLst>
          </p:cNvPr>
          <p:cNvSpPr>
            <a:spLocks noChangeArrowheads="1"/>
          </p:cNvSpPr>
          <p:nvPr/>
        </p:nvSpPr>
        <p:spPr bwMode="auto">
          <a:xfrm>
            <a:off x="1643063" y="4000500"/>
            <a:ext cx="5715000" cy="1927225"/>
          </a:xfrm>
          <a:prstGeom prst="rect">
            <a:avLst/>
          </a:prstGeom>
          <a:noFill/>
          <a:ln w="9525">
            <a:noFill/>
            <a:miter lim="800000"/>
            <a:headEnd/>
            <a:tailEnd/>
          </a:ln>
          <a:effectLst/>
        </p:spPr>
        <p:txBody>
          <a:bodyPr>
            <a:spAutoFit/>
          </a:bodyPr>
          <a:lstStyle/>
          <a:p>
            <a:pPr algn="ctr" rtl="1" eaLnBrk="1" hangingPunct="1">
              <a:spcBef>
                <a:spcPct val="20000"/>
              </a:spcBef>
              <a:defRPr/>
            </a:pPr>
            <a:r>
              <a:rPr lang="he-IL" sz="3600" b="1" dirty="0">
                <a:solidFill>
                  <a:schemeClr val="tx2"/>
                </a:solidFill>
                <a:latin typeface="Arial" charset="0"/>
                <a:cs typeface="Arial" charset="0"/>
              </a:rPr>
              <a:t>מרצה: גיא חן, עו"ד (רו"ח)</a:t>
            </a:r>
          </a:p>
          <a:p>
            <a:pPr algn="ctr" rtl="1" eaLnBrk="1" hangingPunct="1">
              <a:spcBef>
                <a:spcPct val="20000"/>
              </a:spcBef>
              <a:defRPr/>
            </a:pPr>
            <a:r>
              <a:rPr lang="he-IL" sz="3600" b="1" dirty="0">
                <a:solidFill>
                  <a:schemeClr val="tx2"/>
                </a:solidFill>
                <a:latin typeface="Arial" charset="0"/>
                <a:cs typeface="Arial" charset="0"/>
              </a:rPr>
              <a:t>שגיא ושות', משרד עו"ד</a:t>
            </a:r>
            <a:endParaRPr lang="en-US" sz="3600" b="1" dirty="0">
              <a:solidFill>
                <a:schemeClr val="tx2"/>
              </a:solidFill>
              <a:latin typeface="Arial" charset="0"/>
              <a:cs typeface="Arial" charset="0"/>
            </a:endParaRPr>
          </a:p>
          <a:p>
            <a:pPr algn="ctr" eaLnBrk="1" hangingPunct="1">
              <a:defRPr/>
            </a:pPr>
            <a:endParaRPr lang="en-US" sz="4000" b="1" dirty="0">
              <a:effectLst>
                <a:outerShdw blurRad="38100" dist="38100" dir="2700000" algn="tl">
                  <a:srgbClr val="C0C0C0"/>
                </a:outerShdw>
              </a:effectLst>
              <a:latin typeface="Times New Roman" pitchFamily="18" charset="0"/>
              <a:cs typeface="Times New Roman" pitchFamily="18" charset="0"/>
            </a:endParaRPr>
          </a:p>
        </p:txBody>
      </p:sp>
      <p:sp>
        <p:nvSpPr>
          <p:cNvPr id="7175" name="Text Box 5">
            <a:extLst>
              <a:ext uri="{FF2B5EF4-FFF2-40B4-BE49-F238E27FC236}">
                <a16:creationId xmlns:a16="http://schemas.microsoft.com/office/drawing/2014/main" id="{7B92FCAF-FE9C-411D-AD78-37E96244C2C6}"/>
              </a:ext>
            </a:extLst>
          </p:cNvPr>
          <p:cNvSpPr txBox="1">
            <a:spLocks noChangeArrowheads="1"/>
          </p:cNvSpPr>
          <p:nvPr/>
        </p:nvSpPr>
        <p:spPr bwMode="auto">
          <a:xfrm>
            <a:off x="0" y="3573463"/>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Times New Roman" panose="02020603050405020304" pitchFamily="18" charset="0"/>
              <a:cs typeface="Times New Roman" panose="02020603050405020304" pitchFamily="18" charset="0"/>
            </a:endParaRPr>
          </a:p>
        </p:txBody>
      </p:sp>
      <p:pic>
        <p:nvPicPr>
          <p:cNvPr id="7176" name="תמונה 2">
            <a:extLst>
              <a:ext uri="{FF2B5EF4-FFF2-40B4-BE49-F238E27FC236}">
                <a16:creationId xmlns:a16="http://schemas.microsoft.com/office/drawing/2014/main" id="{79719936-F5C1-4AE6-9F78-92DC418427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888" t="65207" r="26172" b="24396"/>
          <a:stretch>
            <a:fillRect/>
          </a:stretch>
        </p:blipFill>
        <p:spPr bwMode="auto">
          <a:xfrm>
            <a:off x="3635375" y="6453188"/>
            <a:ext cx="1887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תמונה 3">
            <a:extLst>
              <a:ext uri="{FF2B5EF4-FFF2-40B4-BE49-F238E27FC236}">
                <a16:creationId xmlns:a16="http://schemas.microsoft.com/office/drawing/2014/main" id="{728CCF3F-54AE-4961-A8A8-367DB5741A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Line 9">
            <a:extLst>
              <a:ext uri="{FF2B5EF4-FFF2-40B4-BE49-F238E27FC236}">
                <a16:creationId xmlns:a16="http://schemas.microsoft.com/office/drawing/2014/main" id="{EF0ED1FC-E269-4486-8AE5-FD6B9635285B}"/>
              </a:ext>
            </a:extLst>
          </p:cNvPr>
          <p:cNvSpPr>
            <a:spLocks noChangeShapeType="1"/>
          </p:cNvSpPr>
          <p:nvPr/>
        </p:nvSpPr>
        <p:spPr bwMode="auto">
          <a:xfrm>
            <a:off x="539750" y="3333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7179" name="Line 10">
            <a:extLst>
              <a:ext uri="{FF2B5EF4-FFF2-40B4-BE49-F238E27FC236}">
                <a16:creationId xmlns:a16="http://schemas.microsoft.com/office/drawing/2014/main" id="{CDFBDFAF-95E5-4699-A6A4-866AF9770DEA}"/>
              </a:ext>
            </a:extLst>
          </p:cNvPr>
          <p:cNvSpPr>
            <a:spLocks noChangeShapeType="1"/>
          </p:cNvSpPr>
          <p:nvPr/>
        </p:nvSpPr>
        <p:spPr bwMode="auto">
          <a:xfrm>
            <a:off x="539750" y="5492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7180" name="מציין מיקום של מספר שקופית 1">
            <a:extLst>
              <a:ext uri="{FF2B5EF4-FFF2-40B4-BE49-F238E27FC236}">
                <a16:creationId xmlns:a16="http://schemas.microsoft.com/office/drawing/2014/main" id="{6B48F111-EB44-46FC-BCDD-23A451098B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B0D6F26-DC84-4BC3-BA9B-4E54D93AC473}" type="slidenum">
              <a:rPr lang="he-IL" altLang="he-IL" sz="1400" smtClean="0"/>
              <a:pPr algn="l">
                <a:spcBef>
                  <a:spcPct val="0"/>
                </a:spcBef>
                <a:buFontTx/>
                <a:buNone/>
              </a:pPr>
              <a:t>1</a:t>
            </a:fld>
            <a:endParaRPr lang="en-US" altLang="he-IL" sz="1400"/>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12301B56-2EB1-4FB7-929D-8AC6ED4FA274}"/>
              </a:ext>
            </a:extLst>
          </p:cNvPr>
          <p:cNvSpPr>
            <a:spLocks noGrp="1" noChangeArrowheads="1"/>
          </p:cNvSpPr>
          <p:nvPr>
            <p:ph type="title"/>
          </p:nvPr>
        </p:nvSpPr>
        <p:spPr>
          <a:xfrm>
            <a:off x="491063" y="116632"/>
            <a:ext cx="8229600" cy="765175"/>
          </a:xfrm>
        </p:spPr>
        <p:txBody>
          <a:bodyPr/>
          <a:lstStyle/>
          <a:p>
            <a:pPr>
              <a:lnSpc>
                <a:spcPct val="90000"/>
              </a:lnSpc>
              <a:spcBef>
                <a:spcPct val="60000"/>
              </a:spcBef>
            </a:pPr>
            <a:r>
              <a:rPr lang="he-IL" altLang="he-IL" sz="3200" dirty="0"/>
              <a:t>מבחן חזקת הימים </a:t>
            </a:r>
            <a:br>
              <a:rPr lang="he-IL" altLang="he-IL" sz="3600" dirty="0"/>
            </a:br>
            <a:r>
              <a:rPr lang="he-IL" altLang="he-IL" sz="2000" dirty="0"/>
              <a:t>חוזר מס הכנסה 21/2002</a:t>
            </a:r>
            <a:br>
              <a:rPr lang="he-IL" altLang="he-IL" sz="3200" dirty="0"/>
            </a:br>
            <a:endParaRPr lang="he-IL" altLang="he-IL" sz="2000" dirty="0"/>
          </a:p>
        </p:txBody>
      </p:sp>
      <p:sp>
        <p:nvSpPr>
          <p:cNvPr id="3" name="מציין מיקום תוכן 2">
            <a:extLst>
              <a:ext uri="{FF2B5EF4-FFF2-40B4-BE49-F238E27FC236}">
                <a16:creationId xmlns:a16="http://schemas.microsoft.com/office/drawing/2014/main" id="{83900D90-7380-4924-9EA2-1248A6745EC1}"/>
              </a:ext>
            </a:extLst>
          </p:cNvPr>
          <p:cNvSpPr>
            <a:spLocks noGrp="1"/>
          </p:cNvSpPr>
          <p:nvPr>
            <p:ph idx="1"/>
          </p:nvPr>
        </p:nvSpPr>
        <p:spPr>
          <a:xfrm>
            <a:off x="457200" y="1268413"/>
            <a:ext cx="8229600" cy="4857750"/>
          </a:xfrm>
        </p:spPr>
        <p:txBody>
          <a:bodyPr/>
          <a:lstStyle/>
          <a:p>
            <a:pPr algn="just">
              <a:lnSpc>
                <a:spcPct val="150000"/>
              </a:lnSpc>
              <a:spcBef>
                <a:spcPts val="0"/>
              </a:spcBef>
            </a:pPr>
            <a:r>
              <a:rPr lang="he-IL" sz="2000" dirty="0"/>
              <a:t>חזקות הימים הינן חזקות 'חיוביות', באופן שקיומן מצביע על היות מרכז חייו של היחיד בישראל. </a:t>
            </a:r>
          </a:p>
          <a:p>
            <a:pPr algn="just">
              <a:lnSpc>
                <a:spcPct val="150000"/>
              </a:lnSpc>
              <a:spcBef>
                <a:spcPts val="0"/>
              </a:spcBef>
            </a:pPr>
            <a:r>
              <a:rPr lang="he-IL" sz="2000" dirty="0"/>
              <a:t>החזקות המספריות ניתנות לסתירה הן ע"י היחיד והן ע"י פקיד השומה וזאת באמצעות הוכחה של הצד המבקש לסתור אותן, כי מרכז חייו של היחיד איננו בישראל.</a:t>
            </a:r>
            <a:endParaRPr lang="en-US" sz="2000" dirty="0"/>
          </a:p>
          <a:p>
            <a:pPr algn="just">
              <a:lnSpc>
                <a:spcPct val="150000"/>
              </a:lnSpc>
              <a:spcBef>
                <a:spcPts val="0"/>
              </a:spcBef>
            </a:pPr>
            <a:r>
              <a:rPr lang="he-IL" sz="2000" dirty="0"/>
              <a:t>כאשר לא מתקיימות החזקות אין בכך כדי ליצור חזקה הפוכה כי מקום המושב הוא בחו"ל. </a:t>
            </a:r>
          </a:p>
          <a:p>
            <a:pPr algn="just">
              <a:lnSpc>
                <a:spcPct val="150000"/>
              </a:lnSpc>
              <a:spcBef>
                <a:spcPts val="0"/>
              </a:spcBef>
            </a:pPr>
            <a:r>
              <a:rPr lang="he-IL" sz="2000" dirty="0"/>
              <a:t>במקרה כאמור ישמש המבחן המהותי - מבחן מרכז החיים - כמבחן הבלעדי לקביעת מקום התושבות.</a:t>
            </a:r>
            <a:endParaRPr lang="he-IL" altLang="he-IL" sz="2000" dirty="0"/>
          </a:p>
          <a:p>
            <a:pPr algn="just">
              <a:lnSpc>
                <a:spcPct val="150000"/>
              </a:lnSpc>
            </a:pPr>
            <a:endParaRPr lang="he-IL" altLang="he-IL" sz="2400" dirty="0"/>
          </a:p>
          <a:p>
            <a:pPr marL="0" indent="0">
              <a:buFontTx/>
              <a:buNone/>
            </a:pPr>
            <a:endParaRPr lang="he-IL" altLang="he-IL" dirty="0"/>
          </a:p>
          <a:p>
            <a:pPr marL="0" indent="0">
              <a:buFontTx/>
              <a:buAutoNum type="arabicPeriod"/>
            </a:pPr>
            <a:endParaRPr lang="he-IL" altLang="he-IL" dirty="0"/>
          </a:p>
        </p:txBody>
      </p:sp>
      <p:sp>
        <p:nvSpPr>
          <p:cNvPr id="11268" name="מציין מיקום של מספר שקופית 1">
            <a:extLst>
              <a:ext uri="{FF2B5EF4-FFF2-40B4-BE49-F238E27FC236}">
                <a16:creationId xmlns:a16="http://schemas.microsoft.com/office/drawing/2014/main" id="{4BDB70E2-7512-43F3-8C89-9005D4D894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72333B-B1A2-4486-9E94-1A4C35251268}" type="slidenum">
              <a:rPr lang="he-IL" altLang="he-IL" sz="1400" smtClean="0"/>
              <a:pPr algn="l">
                <a:spcBef>
                  <a:spcPct val="0"/>
                </a:spcBef>
                <a:buFontTx/>
                <a:buNone/>
              </a:pPr>
              <a:t>10</a:t>
            </a:fld>
            <a:endParaRPr lang="en-US" altLang="he-IL" sz="1400" dirty="0"/>
          </a:p>
        </p:txBody>
      </p:sp>
    </p:spTree>
    <p:extLst>
      <p:ext uri="{BB962C8B-B14F-4D97-AF65-F5344CB8AC3E}">
        <p14:creationId xmlns:p14="http://schemas.microsoft.com/office/powerpoint/2010/main" val="2376276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1">
            <a:extLst>
              <a:ext uri="{FF2B5EF4-FFF2-40B4-BE49-F238E27FC236}">
                <a16:creationId xmlns:a16="http://schemas.microsoft.com/office/drawing/2014/main" id="{6776CA74-35B4-4AB4-8F19-C600ADF8726E}"/>
              </a:ext>
            </a:extLst>
          </p:cNvPr>
          <p:cNvSpPr>
            <a:spLocks noGrp="1" noChangeArrowheads="1"/>
          </p:cNvSpPr>
          <p:nvPr>
            <p:ph type="title"/>
          </p:nvPr>
        </p:nvSpPr>
        <p:spPr>
          <a:xfrm>
            <a:off x="457200" y="0"/>
            <a:ext cx="8229600" cy="765175"/>
          </a:xfrm>
        </p:spPr>
        <p:txBody>
          <a:bodyPr/>
          <a:lstStyle/>
          <a:p>
            <a:r>
              <a:rPr lang="he-IL" altLang="he-IL" sz="3600" dirty="0"/>
              <a:t>חזקות מספריות - הגדרת "תושב ישראל"</a:t>
            </a:r>
          </a:p>
        </p:txBody>
      </p:sp>
      <p:sp>
        <p:nvSpPr>
          <p:cNvPr id="3" name="מציין מיקום תוכן 2">
            <a:extLst>
              <a:ext uri="{FF2B5EF4-FFF2-40B4-BE49-F238E27FC236}">
                <a16:creationId xmlns:a16="http://schemas.microsoft.com/office/drawing/2014/main" id="{8A844668-E0CD-4000-B19E-08131132B081}"/>
              </a:ext>
            </a:extLst>
          </p:cNvPr>
          <p:cNvSpPr>
            <a:spLocks noGrp="1"/>
          </p:cNvSpPr>
          <p:nvPr>
            <p:ph idx="1"/>
          </p:nvPr>
        </p:nvSpPr>
        <p:spPr>
          <a:xfrm>
            <a:off x="482737" y="836712"/>
            <a:ext cx="8229600" cy="4857750"/>
          </a:xfrm>
        </p:spPr>
        <p:txBody>
          <a:bodyPr/>
          <a:lstStyle/>
          <a:p>
            <a:pPr marL="0" lvl="1" indent="0" algn="just">
              <a:lnSpc>
                <a:spcPct val="150000"/>
              </a:lnSpc>
              <a:buNone/>
            </a:pPr>
            <a:r>
              <a:rPr lang="he-IL" dirty="0"/>
              <a:t>בהגדרת "תושב ישראל" בסעיף 1(א)(2) לפקודה, הוסיף המחוקק את ההערה:</a:t>
            </a:r>
          </a:p>
          <a:p>
            <a:pPr marL="0" lvl="1" indent="0" algn="just">
              <a:lnSpc>
                <a:spcPct val="150000"/>
              </a:lnSpc>
              <a:buNone/>
            </a:pPr>
            <a:r>
              <a:rPr lang="he-IL" dirty="0"/>
              <a:t>"</a:t>
            </a:r>
            <a:r>
              <a:rPr lang="he-IL" b="1" dirty="0"/>
              <a:t>לעניין פסקה זו, 'יום' לרבות חלק מיום</a:t>
            </a:r>
            <a:r>
              <a:rPr lang="he-IL" dirty="0"/>
              <a:t>".</a:t>
            </a:r>
          </a:p>
          <a:p>
            <a:pPr marL="0" lvl="1" indent="0" algn="just">
              <a:lnSpc>
                <a:spcPct val="150000"/>
              </a:lnSpc>
              <a:buNone/>
            </a:pPr>
            <a:r>
              <a:rPr lang="he-IL" dirty="0"/>
              <a:t>המשמעות היא - יום שבו היה היחיד בישראל, בין אם יצא ממנה או נכנס אליה, יש לראותו </a:t>
            </a:r>
            <a:r>
              <a:rPr lang="he-IL" u="sng" dirty="0"/>
              <a:t>כיום</a:t>
            </a:r>
            <a:r>
              <a:rPr lang="he-IL" dirty="0"/>
              <a:t> בו שהה היחיד בישראל. </a:t>
            </a:r>
            <a:endParaRPr lang="en-US" dirty="0"/>
          </a:p>
          <a:p>
            <a:pPr marL="514350" indent="-514350" algn="just">
              <a:buFontTx/>
              <a:buAutoNum type="arabicPeriod"/>
              <a:defRPr/>
            </a:pPr>
            <a:endParaRPr lang="he-IL" sz="1600" dirty="0"/>
          </a:p>
          <a:p>
            <a:pPr marL="0" indent="0" algn="just">
              <a:buFontTx/>
              <a:buNone/>
              <a:defRPr/>
            </a:pPr>
            <a:endParaRPr lang="he-IL" sz="3000" dirty="0"/>
          </a:p>
          <a:p>
            <a:pPr marL="0" indent="0" algn="just">
              <a:buFontTx/>
              <a:buNone/>
              <a:defRPr/>
            </a:pPr>
            <a:endParaRPr lang="he-IL" sz="3000" dirty="0"/>
          </a:p>
          <a:p>
            <a:pPr marL="514350" indent="-514350" algn="just">
              <a:buFontTx/>
              <a:buAutoNum type="arabicPeriod"/>
              <a:defRPr/>
            </a:pPr>
            <a:endParaRPr lang="he-IL" sz="3000" dirty="0"/>
          </a:p>
          <a:p>
            <a:pPr algn="just">
              <a:defRPr/>
            </a:pPr>
            <a:endParaRPr lang="he-IL" sz="3000" dirty="0"/>
          </a:p>
        </p:txBody>
      </p:sp>
      <p:sp>
        <p:nvSpPr>
          <p:cNvPr id="14340" name="מציין מיקום של מספר שקופית 1">
            <a:extLst>
              <a:ext uri="{FF2B5EF4-FFF2-40B4-BE49-F238E27FC236}">
                <a16:creationId xmlns:a16="http://schemas.microsoft.com/office/drawing/2014/main" id="{D14C91B9-6E5A-43F5-9EBC-0432A72380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43F7FC5-3EE4-4B10-B4A2-0C4E415C52C4}" type="slidenum">
              <a:rPr lang="he-IL" altLang="he-IL" sz="1400" smtClean="0"/>
              <a:pPr algn="l">
                <a:spcBef>
                  <a:spcPct val="0"/>
                </a:spcBef>
                <a:buFontTx/>
                <a:buNone/>
              </a:pPr>
              <a:t>11</a:t>
            </a:fld>
            <a:endParaRPr lang="en-US" altLang="he-IL" sz="1400"/>
          </a:p>
        </p:txBody>
      </p:sp>
    </p:spTree>
    <p:extLst>
      <p:ext uri="{BB962C8B-B14F-4D97-AF65-F5344CB8AC3E}">
        <p14:creationId xmlns:p14="http://schemas.microsoft.com/office/powerpoint/2010/main" val="682855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1">
            <a:extLst>
              <a:ext uri="{FF2B5EF4-FFF2-40B4-BE49-F238E27FC236}">
                <a16:creationId xmlns:a16="http://schemas.microsoft.com/office/drawing/2014/main" id="{6776CA74-35B4-4AB4-8F19-C600ADF8726E}"/>
              </a:ext>
            </a:extLst>
          </p:cNvPr>
          <p:cNvSpPr>
            <a:spLocks noGrp="1" noChangeArrowheads="1"/>
          </p:cNvSpPr>
          <p:nvPr>
            <p:ph type="title"/>
          </p:nvPr>
        </p:nvSpPr>
        <p:spPr>
          <a:xfrm>
            <a:off x="457200" y="0"/>
            <a:ext cx="8229600" cy="765175"/>
          </a:xfrm>
        </p:spPr>
        <p:txBody>
          <a:bodyPr/>
          <a:lstStyle/>
          <a:p>
            <a:r>
              <a:rPr lang="he-IL" altLang="he-IL" sz="2800" dirty="0"/>
              <a:t>חזקות מספריות - הגדרת "תושב ישראל"</a:t>
            </a:r>
            <a:br>
              <a:rPr lang="he-IL" altLang="he-IL" sz="2800" b="1" dirty="0"/>
            </a:br>
            <a:r>
              <a:rPr lang="he-IL" altLang="he-IL" sz="2200" dirty="0"/>
              <a:t>ע"א 3328/15, פלוני נגד פקיד שומה אשקלון</a:t>
            </a:r>
          </a:p>
        </p:txBody>
      </p:sp>
      <p:sp>
        <p:nvSpPr>
          <p:cNvPr id="3" name="מציין מיקום תוכן 2">
            <a:extLst>
              <a:ext uri="{FF2B5EF4-FFF2-40B4-BE49-F238E27FC236}">
                <a16:creationId xmlns:a16="http://schemas.microsoft.com/office/drawing/2014/main" id="{8A844668-E0CD-4000-B19E-08131132B081}"/>
              </a:ext>
            </a:extLst>
          </p:cNvPr>
          <p:cNvSpPr>
            <a:spLocks noGrp="1"/>
          </p:cNvSpPr>
          <p:nvPr>
            <p:ph idx="1"/>
          </p:nvPr>
        </p:nvSpPr>
        <p:spPr>
          <a:xfrm>
            <a:off x="482737" y="836712"/>
            <a:ext cx="8229600" cy="4857750"/>
          </a:xfrm>
        </p:spPr>
        <p:txBody>
          <a:bodyPr/>
          <a:lstStyle/>
          <a:p>
            <a:pPr marL="0" indent="0" algn="just">
              <a:lnSpc>
                <a:spcPct val="150000"/>
              </a:lnSpc>
              <a:buNone/>
              <a:defRPr/>
            </a:pPr>
            <a:r>
              <a:rPr lang="he-IL" sz="1800" b="1" u="sng" dirty="0"/>
              <a:t>עובדות המקרה</a:t>
            </a:r>
            <a:r>
              <a:rPr lang="he-IL" sz="1800" dirty="0"/>
              <a:t>:</a:t>
            </a:r>
            <a:r>
              <a:rPr lang="en-US" sz="1800" dirty="0"/>
              <a:t> </a:t>
            </a:r>
            <a:endParaRPr lang="he-IL" sz="1800" dirty="0"/>
          </a:p>
          <a:p>
            <a:pPr marL="0" indent="0" algn="just">
              <a:lnSpc>
                <a:spcPct val="150000"/>
              </a:lnSpc>
              <a:buNone/>
              <a:defRPr/>
            </a:pPr>
            <a:r>
              <a:rPr lang="he-IL" sz="1600" dirty="0"/>
              <a:t>בשנת החל משנת 1991, פלוני ניהל את עסקיו במספר מדינות מחוץ לישראל. בשנת 2011 הוצאו לפלוני שומות לשנות מס 2005 עד 2007 בהם הוגדר כ- "תושב ישראל" וחויב בסכום של כ- 830 מיליוני ש"ח.</a:t>
            </a:r>
          </a:p>
          <a:p>
            <a:pPr marL="0" indent="0" algn="just">
              <a:lnSpc>
                <a:spcPct val="150000"/>
              </a:lnSpc>
              <a:buNone/>
              <a:defRPr/>
            </a:pPr>
            <a:r>
              <a:rPr lang="he-IL" sz="1800" b="1" u="sng" dirty="0"/>
              <a:t>פסיקת ביהמ"ש המחוזי</a:t>
            </a:r>
            <a:r>
              <a:rPr lang="he-IL" sz="1800" dirty="0"/>
              <a:t>:</a:t>
            </a:r>
          </a:p>
          <a:p>
            <a:pPr marL="0" indent="0" algn="just">
              <a:lnSpc>
                <a:spcPct val="150000"/>
              </a:lnSpc>
              <a:buNone/>
              <a:defRPr/>
            </a:pPr>
            <a:r>
              <a:rPr lang="he-IL" sz="1600" dirty="0"/>
              <a:t>בית המשפט קבע כי בשנים 2005 עד 2007 מרכז חייו של פלוני היה בישראל ויש להגדירו כ"תושב ישראל" מן הטעמים הבאים:</a:t>
            </a:r>
          </a:p>
          <a:p>
            <a:pPr marL="457200" indent="-457200" algn="just">
              <a:lnSpc>
                <a:spcPct val="150000"/>
              </a:lnSpc>
              <a:buFont typeface="+mj-lt"/>
              <a:buAutoNum type="arabicPeriod"/>
              <a:defRPr/>
            </a:pPr>
            <a:r>
              <a:rPr lang="he-IL" sz="1600" dirty="0"/>
              <a:t>קיימת חזקת תושבות: בכל אחת מהשנים הללו פלוני שהה מעל 30 יום בישראל ויחד עם השנתיים שקדמו לה, מעל 425 יום.</a:t>
            </a:r>
          </a:p>
          <a:p>
            <a:pPr marL="457200" indent="-457200" algn="just">
              <a:lnSpc>
                <a:spcPct val="150000"/>
              </a:lnSpc>
              <a:buFont typeface="+mj-lt"/>
              <a:buAutoNum type="arabicPeriod" startAt="2"/>
              <a:defRPr/>
            </a:pPr>
            <a:r>
              <a:rPr lang="he-IL" sz="1600" dirty="0"/>
              <a:t>עולמו המשפחתי והקהילתי של פלוני נותר בישראל.</a:t>
            </a:r>
          </a:p>
          <a:p>
            <a:pPr marL="457200" indent="-457200" algn="just">
              <a:lnSpc>
                <a:spcPct val="150000"/>
              </a:lnSpc>
              <a:buFont typeface="+mj-lt"/>
              <a:buAutoNum type="arabicPeriod" startAt="2"/>
              <a:defRPr/>
            </a:pPr>
            <a:r>
              <a:rPr lang="he-IL" sz="1600" dirty="0"/>
              <a:t>פלוני החזיק נכסים והשקעות בסכומים של עשרות מיליוני שקלים גם בישראל נוסף על פעילותו העסקית מחוצה לה.</a:t>
            </a:r>
          </a:p>
          <a:p>
            <a:pPr marL="457200" indent="-457200" algn="just">
              <a:buFont typeface="+mj-lt"/>
              <a:buAutoNum type="arabicPeriod" startAt="2"/>
              <a:defRPr/>
            </a:pPr>
            <a:endParaRPr lang="he-IL" sz="2300" dirty="0"/>
          </a:p>
          <a:p>
            <a:pPr marL="468000" indent="0" algn="just">
              <a:buNone/>
              <a:defRPr/>
            </a:pPr>
            <a:endParaRPr lang="he-IL" sz="2400" dirty="0"/>
          </a:p>
          <a:p>
            <a:pPr marL="0" indent="0" algn="just">
              <a:buFontTx/>
              <a:buNone/>
              <a:defRPr/>
            </a:pPr>
            <a:endParaRPr lang="he-IL" sz="3000" dirty="0"/>
          </a:p>
          <a:p>
            <a:pPr marL="514350" indent="-514350" algn="just">
              <a:buFontTx/>
              <a:buAutoNum type="arabicPeriod"/>
              <a:defRPr/>
            </a:pPr>
            <a:endParaRPr lang="he-IL" sz="3000" dirty="0"/>
          </a:p>
          <a:p>
            <a:pPr algn="just">
              <a:defRPr/>
            </a:pPr>
            <a:endParaRPr lang="he-IL" sz="3000" dirty="0"/>
          </a:p>
        </p:txBody>
      </p:sp>
      <p:sp>
        <p:nvSpPr>
          <p:cNvPr id="14340" name="מציין מיקום של מספר שקופית 1">
            <a:extLst>
              <a:ext uri="{FF2B5EF4-FFF2-40B4-BE49-F238E27FC236}">
                <a16:creationId xmlns:a16="http://schemas.microsoft.com/office/drawing/2014/main" id="{D14C91B9-6E5A-43F5-9EBC-0432A72380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43F7FC5-3EE4-4B10-B4A2-0C4E415C52C4}" type="slidenum">
              <a:rPr lang="he-IL" altLang="he-IL" sz="1400" smtClean="0"/>
              <a:pPr algn="l">
                <a:spcBef>
                  <a:spcPct val="0"/>
                </a:spcBef>
                <a:buFontTx/>
                <a:buNone/>
              </a:pPr>
              <a:t>12</a:t>
            </a:fld>
            <a:endParaRPr lang="en-US" altLang="he-IL" sz="1400"/>
          </a:p>
        </p:txBody>
      </p:sp>
    </p:spTree>
    <p:extLst>
      <p:ext uri="{BB962C8B-B14F-4D97-AF65-F5344CB8AC3E}">
        <p14:creationId xmlns:p14="http://schemas.microsoft.com/office/powerpoint/2010/main" val="3303863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8A844668-E0CD-4000-B19E-08131132B081}"/>
              </a:ext>
            </a:extLst>
          </p:cNvPr>
          <p:cNvSpPr>
            <a:spLocks noGrp="1"/>
          </p:cNvSpPr>
          <p:nvPr>
            <p:ph idx="1"/>
          </p:nvPr>
        </p:nvSpPr>
        <p:spPr>
          <a:xfrm>
            <a:off x="683568" y="908720"/>
            <a:ext cx="8229600" cy="4857750"/>
          </a:xfrm>
        </p:spPr>
        <p:txBody>
          <a:bodyPr/>
          <a:lstStyle/>
          <a:p>
            <a:pPr marL="0" indent="0" algn="just">
              <a:lnSpc>
                <a:spcPct val="150000"/>
              </a:lnSpc>
              <a:buNone/>
              <a:defRPr/>
            </a:pPr>
            <a:r>
              <a:rPr lang="he-IL" sz="2400" b="1" u="sng" dirty="0"/>
              <a:t>הכרעת ביהמ"ש העליון</a:t>
            </a:r>
            <a:r>
              <a:rPr lang="he-IL" sz="2400" dirty="0"/>
              <a:t>:</a:t>
            </a:r>
          </a:p>
          <a:p>
            <a:pPr marL="0" indent="0" algn="just">
              <a:lnSpc>
                <a:spcPct val="150000"/>
              </a:lnSpc>
              <a:spcAft>
                <a:spcPts val="0"/>
              </a:spcAft>
              <a:buFontTx/>
              <a:buNone/>
              <a:defRPr/>
            </a:pPr>
            <a:r>
              <a:rPr lang="he-IL" sz="2200" dirty="0"/>
              <a:t>פלוני ערער וביקש לקבוע בין היתר, כי "</a:t>
            </a:r>
            <a:r>
              <a:rPr lang="he-IL" sz="2200" b="1" dirty="0"/>
              <a:t>יש לחבר את חלקי הימים המתייחסים ליום הכניסה וליום היציאה מישראל ולא להתייחס לכל חלק כאל יום שלם"</a:t>
            </a:r>
            <a:r>
              <a:rPr lang="he-IL" sz="2200" dirty="0"/>
              <a:t>. </a:t>
            </a:r>
          </a:p>
          <a:p>
            <a:pPr marL="0" indent="0" algn="just">
              <a:lnSpc>
                <a:spcPct val="150000"/>
              </a:lnSpc>
              <a:spcAft>
                <a:spcPts val="600"/>
              </a:spcAft>
              <a:buFontTx/>
              <a:buNone/>
              <a:defRPr/>
            </a:pPr>
            <a:r>
              <a:rPr lang="he-IL" sz="2200" dirty="0"/>
              <a:t>בית המשפט דחה את הערעור וקבע כי בשנים האמורות מרכז חייו של פלוני היה בישראל. פסק הדין מבהיר במפורש כי ספירת הימים לצורך בחינת תחולת חזקות התושבות תעשה כך ש"</a:t>
            </a:r>
            <a:r>
              <a:rPr lang="he-IL" sz="2200" b="1" dirty="0"/>
              <a:t>כל חלק מיום "יצבע" את אותו היום בצבעי תושבות</a:t>
            </a:r>
            <a:r>
              <a:rPr lang="he-IL" sz="2200" dirty="0"/>
              <a:t>". משמע, בספירת ימי השהיה </a:t>
            </a:r>
            <a:r>
              <a:rPr lang="he-IL" sz="2200" u="sng" dirty="0"/>
              <a:t>בישראל</a:t>
            </a:r>
            <a:r>
              <a:rPr lang="he-IL" sz="2200" dirty="0"/>
              <a:t> "יום" יחשב "לרבות חלק מיום".</a:t>
            </a:r>
          </a:p>
          <a:p>
            <a:pPr marL="514350" indent="-514350" algn="just">
              <a:lnSpc>
                <a:spcPct val="150000"/>
              </a:lnSpc>
              <a:buFontTx/>
              <a:buAutoNum type="arabicPeriod"/>
              <a:defRPr/>
            </a:pPr>
            <a:endParaRPr lang="he-IL" sz="2000" dirty="0"/>
          </a:p>
          <a:p>
            <a:pPr algn="just">
              <a:defRPr/>
            </a:pPr>
            <a:endParaRPr lang="he-IL" sz="3000" dirty="0"/>
          </a:p>
        </p:txBody>
      </p:sp>
      <p:sp>
        <p:nvSpPr>
          <p:cNvPr id="14340" name="מציין מיקום של מספר שקופית 1">
            <a:extLst>
              <a:ext uri="{FF2B5EF4-FFF2-40B4-BE49-F238E27FC236}">
                <a16:creationId xmlns:a16="http://schemas.microsoft.com/office/drawing/2014/main" id="{D14C91B9-6E5A-43F5-9EBC-0432A72380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43F7FC5-3EE4-4B10-B4A2-0C4E415C52C4}" type="slidenum">
              <a:rPr lang="he-IL" altLang="he-IL" sz="1400" smtClean="0"/>
              <a:pPr algn="l">
                <a:spcBef>
                  <a:spcPct val="0"/>
                </a:spcBef>
                <a:buFontTx/>
                <a:buNone/>
              </a:pPr>
              <a:t>13</a:t>
            </a:fld>
            <a:endParaRPr lang="en-US" altLang="he-IL" sz="1400"/>
          </a:p>
        </p:txBody>
      </p:sp>
      <p:sp>
        <p:nvSpPr>
          <p:cNvPr id="4" name="כותרת 3">
            <a:extLst>
              <a:ext uri="{FF2B5EF4-FFF2-40B4-BE49-F238E27FC236}">
                <a16:creationId xmlns:a16="http://schemas.microsoft.com/office/drawing/2014/main" id="{FCA5D624-6672-467A-99FF-764F6D43EA15}"/>
              </a:ext>
            </a:extLst>
          </p:cNvPr>
          <p:cNvSpPr>
            <a:spLocks noGrp="1"/>
          </p:cNvSpPr>
          <p:nvPr>
            <p:ph type="title"/>
          </p:nvPr>
        </p:nvSpPr>
        <p:spPr>
          <a:xfrm>
            <a:off x="457200" y="-243408"/>
            <a:ext cx="8229600" cy="1143000"/>
          </a:xfrm>
        </p:spPr>
        <p:txBody>
          <a:bodyPr/>
          <a:lstStyle/>
          <a:p>
            <a:r>
              <a:rPr lang="he-IL" altLang="he-IL" sz="2800" dirty="0">
                <a:solidFill>
                  <a:srgbClr val="000000"/>
                </a:solidFill>
              </a:rPr>
              <a:t>חזקות מספריות - הגדרת "תושב ישראל"</a:t>
            </a:r>
            <a:br>
              <a:rPr lang="he-IL" altLang="he-IL" sz="2800" dirty="0">
                <a:solidFill>
                  <a:srgbClr val="000000"/>
                </a:solidFill>
              </a:rPr>
            </a:br>
            <a:r>
              <a:rPr lang="he-IL" altLang="he-IL" sz="2200" dirty="0">
                <a:solidFill>
                  <a:srgbClr val="000000"/>
                </a:solidFill>
              </a:rPr>
              <a:t>ע"א 3328/15, פלוני נגד פקיד שומה אשקלון</a:t>
            </a:r>
            <a:endParaRPr lang="he-IL" sz="2200" dirty="0"/>
          </a:p>
        </p:txBody>
      </p:sp>
    </p:spTree>
    <p:extLst>
      <p:ext uri="{BB962C8B-B14F-4D97-AF65-F5344CB8AC3E}">
        <p14:creationId xmlns:p14="http://schemas.microsoft.com/office/powerpoint/2010/main" val="3159694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2AC0AA-8CEA-4E54-8B35-69E666088029}"/>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הגדרת תושב חוץ לגבי יחיד</a:t>
            </a:r>
            <a:endParaRPr lang="en-US" altLang="he-IL" sz="5400" dirty="0"/>
          </a:p>
        </p:txBody>
      </p:sp>
      <p:sp>
        <p:nvSpPr>
          <p:cNvPr id="9219" name="מציין מיקום של מספר שקופית 1">
            <a:extLst>
              <a:ext uri="{FF2B5EF4-FFF2-40B4-BE49-F238E27FC236}">
                <a16:creationId xmlns:a16="http://schemas.microsoft.com/office/drawing/2014/main" id="{8321D7FD-1778-47F3-B863-7882A03899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E123254-1FAB-4668-9702-A6E5DBF51CB5}" type="slidenum">
              <a:rPr lang="he-IL" altLang="he-IL" sz="1400" smtClean="0"/>
              <a:pPr algn="l">
                <a:spcBef>
                  <a:spcPct val="0"/>
                </a:spcBef>
                <a:buFontTx/>
                <a:buNone/>
              </a:pPr>
              <a:t>14</a:t>
            </a:fld>
            <a:endParaRPr lang="en-US" altLang="he-IL" sz="1400"/>
          </a:p>
        </p:txBody>
      </p:sp>
    </p:spTree>
    <p:extLst>
      <p:ext uri="{BB962C8B-B14F-4D97-AF65-F5344CB8AC3E}">
        <p14:creationId xmlns:p14="http://schemas.microsoft.com/office/powerpoint/2010/main" val="1824880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1">
            <a:extLst>
              <a:ext uri="{FF2B5EF4-FFF2-40B4-BE49-F238E27FC236}">
                <a16:creationId xmlns:a16="http://schemas.microsoft.com/office/drawing/2014/main" id="{6776CA74-35B4-4AB4-8F19-C600ADF8726E}"/>
              </a:ext>
            </a:extLst>
          </p:cNvPr>
          <p:cNvSpPr>
            <a:spLocks noGrp="1" noChangeArrowheads="1"/>
          </p:cNvSpPr>
          <p:nvPr>
            <p:ph type="title"/>
          </p:nvPr>
        </p:nvSpPr>
        <p:spPr>
          <a:xfrm>
            <a:off x="457200" y="0"/>
            <a:ext cx="8229600" cy="765175"/>
          </a:xfrm>
        </p:spPr>
        <p:txBody>
          <a:bodyPr/>
          <a:lstStyle/>
          <a:p>
            <a:pPr>
              <a:lnSpc>
                <a:spcPct val="90000"/>
              </a:lnSpc>
              <a:spcBef>
                <a:spcPct val="60000"/>
              </a:spcBef>
              <a:defRPr/>
            </a:pPr>
            <a:r>
              <a:rPr lang="he-IL" altLang="he-IL" sz="3600" dirty="0"/>
              <a:t>הגדרת תושב חוץ לגבי יחיד</a:t>
            </a:r>
            <a:endParaRPr lang="en-US" altLang="he-IL" sz="3600" dirty="0"/>
          </a:p>
        </p:txBody>
      </p:sp>
      <p:sp>
        <p:nvSpPr>
          <p:cNvPr id="3" name="מציין מיקום תוכן 2">
            <a:extLst>
              <a:ext uri="{FF2B5EF4-FFF2-40B4-BE49-F238E27FC236}">
                <a16:creationId xmlns:a16="http://schemas.microsoft.com/office/drawing/2014/main" id="{8A844668-E0CD-4000-B19E-08131132B081}"/>
              </a:ext>
            </a:extLst>
          </p:cNvPr>
          <p:cNvSpPr>
            <a:spLocks noGrp="1"/>
          </p:cNvSpPr>
          <p:nvPr>
            <p:ph idx="1"/>
          </p:nvPr>
        </p:nvSpPr>
        <p:spPr>
          <a:xfrm>
            <a:off x="482600" y="1268413"/>
            <a:ext cx="8229600" cy="4857750"/>
          </a:xfrm>
        </p:spPr>
        <p:txBody>
          <a:bodyPr/>
          <a:lstStyle/>
          <a:p>
            <a:pPr marL="514350" indent="-514350" algn="just">
              <a:lnSpc>
                <a:spcPct val="150000"/>
              </a:lnSpc>
              <a:buFontTx/>
              <a:buAutoNum type="arabicPeriod"/>
              <a:defRPr/>
            </a:pPr>
            <a:r>
              <a:rPr lang="he-IL" sz="2600" dirty="0"/>
              <a:t>מי שמרכז חייו אינו בישראל ("מבחן מרכז החיים"), או-</a:t>
            </a:r>
          </a:p>
          <a:p>
            <a:pPr marL="514350" indent="-514350" algn="just">
              <a:lnSpc>
                <a:spcPct val="150000"/>
              </a:lnSpc>
              <a:buFontTx/>
              <a:buAutoNum type="arabicPeriod"/>
              <a:defRPr/>
            </a:pPr>
            <a:endParaRPr lang="he-IL" sz="2600" dirty="0"/>
          </a:p>
          <a:p>
            <a:pPr marL="514350" indent="-514350" algn="just">
              <a:lnSpc>
                <a:spcPct val="150000"/>
              </a:lnSpc>
              <a:buFontTx/>
              <a:buAutoNum type="arabicPeriod"/>
              <a:defRPr/>
            </a:pPr>
            <a:r>
              <a:rPr lang="he-IL" sz="2600" dirty="0"/>
              <a:t>יחיד ששהה במשך שנתיים לפחות 183 יום מחוץ לישראל ("מבחן כמותי") ובשנתיים לאחר מכן מרכז חייו היה מחוץ לישראל ("מבחן איכותי") – ראו הרחבה בהמשך.</a:t>
            </a:r>
          </a:p>
          <a:p>
            <a:pPr marL="0" indent="0" algn="just">
              <a:buFontTx/>
              <a:buNone/>
              <a:defRPr/>
            </a:pPr>
            <a:endParaRPr lang="he-IL" sz="3000" dirty="0"/>
          </a:p>
          <a:p>
            <a:pPr marL="0" indent="0" algn="just">
              <a:buFontTx/>
              <a:buNone/>
              <a:defRPr/>
            </a:pPr>
            <a:endParaRPr lang="he-IL" sz="3000" dirty="0"/>
          </a:p>
          <a:p>
            <a:pPr marL="514350" indent="-514350" algn="just">
              <a:buFontTx/>
              <a:buAutoNum type="arabicPeriod"/>
              <a:defRPr/>
            </a:pPr>
            <a:endParaRPr lang="he-IL" sz="3000" dirty="0"/>
          </a:p>
          <a:p>
            <a:pPr algn="just">
              <a:defRPr/>
            </a:pPr>
            <a:endParaRPr lang="he-IL" sz="3000" dirty="0"/>
          </a:p>
        </p:txBody>
      </p:sp>
      <p:sp>
        <p:nvSpPr>
          <p:cNvPr id="14340" name="מציין מיקום של מספר שקופית 1">
            <a:extLst>
              <a:ext uri="{FF2B5EF4-FFF2-40B4-BE49-F238E27FC236}">
                <a16:creationId xmlns:a16="http://schemas.microsoft.com/office/drawing/2014/main" id="{D14C91B9-6E5A-43F5-9EBC-0432A72380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43F7FC5-3EE4-4B10-B4A2-0C4E415C52C4}" type="slidenum">
              <a:rPr lang="he-IL" altLang="he-IL" sz="1400" smtClean="0"/>
              <a:pPr algn="l">
                <a:spcBef>
                  <a:spcPct val="0"/>
                </a:spcBef>
                <a:buFontTx/>
                <a:buNone/>
              </a:pPr>
              <a:t>15</a:t>
            </a:fld>
            <a:endParaRPr lang="en-US" altLang="he-IL"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2AC0AA-8CEA-4E54-8B35-69E666088029}"/>
              </a:ext>
            </a:extLst>
          </p:cNvPr>
          <p:cNvSpPr>
            <a:spLocks noGrp="1" noChangeArrowheads="1"/>
          </p:cNvSpPr>
          <p:nvPr>
            <p:ph idx="1"/>
          </p:nvPr>
        </p:nvSpPr>
        <p:spPr>
          <a:xfrm>
            <a:off x="477044" y="260648"/>
            <a:ext cx="8189912" cy="5452070"/>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4400" dirty="0"/>
              <a:t>תקנות מס הכנסה -</a:t>
            </a:r>
          </a:p>
          <a:p>
            <a:pPr marL="0" indent="0" algn="ctr">
              <a:lnSpc>
                <a:spcPct val="150000"/>
              </a:lnSpc>
              <a:spcBef>
                <a:spcPct val="60000"/>
              </a:spcBef>
              <a:buFontTx/>
              <a:buNone/>
              <a:defRPr/>
            </a:pPr>
            <a:r>
              <a:rPr lang="he-IL" altLang="he-IL" dirty="0"/>
              <a:t>קביעת יחידים שיראו אותם כתושבי ישראל וקביעת יחידים שלא יראו אותם כתושבי ישראל </a:t>
            </a:r>
            <a:endParaRPr lang="en-US" altLang="he-IL" dirty="0"/>
          </a:p>
        </p:txBody>
      </p:sp>
      <p:sp>
        <p:nvSpPr>
          <p:cNvPr id="9219" name="מציין מיקום של מספר שקופית 1">
            <a:extLst>
              <a:ext uri="{FF2B5EF4-FFF2-40B4-BE49-F238E27FC236}">
                <a16:creationId xmlns:a16="http://schemas.microsoft.com/office/drawing/2014/main" id="{8321D7FD-1778-47F3-B863-7882A03899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E123254-1FAB-4668-9702-A6E5DBF51CB5}" type="slidenum">
              <a:rPr lang="he-IL" altLang="he-IL" sz="1400" smtClean="0"/>
              <a:pPr algn="l">
                <a:spcBef>
                  <a:spcPct val="0"/>
                </a:spcBef>
                <a:buFontTx/>
                <a:buNone/>
              </a:pPr>
              <a:t>16</a:t>
            </a:fld>
            <a:endParaRPr lang="en-US" altLang="he-IL" sz="1400"/>
          </a:p>
        </p:txBody>
      </p:sp>
    </p:spTree>
    <p:extLst>
      <p:ext uri="{BB962C8B-B14F-4D97-AF65-F5344CB8AC3E}">
        <p14:creationId xmlns:p14="http://schemas.microsoft.com/office/powerpoint/2010/main" val="2961936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200" dirty="0"/>
              <a:t>תקנות מס הכנסה</a:t>
            </a:r>
            <a:br>
              <a:rPr lang="he-IL" altLang="he-IL" dirty="0"/>
            </a:br>
            <a:r>
              <a:rPr lang="he-IL" altLang="he-IL" sz="2000" dirty="0"/>
              <a:t>קביעת יחידים שיראו בהם תושבי ישראל ויחידים שלא יראו בהם תושבי ישראל</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30213" y="1000125"/>
            <a:ext cx="8229600" cy="4857750"/>
          </a:xfrm>
        </p:spPr>
        <p:txBody>
          <a:bodyPr/>
          <a:lstStyle/>
          <a:p>
            <a:pPr marL="0" indent="0" algn="just">
              <a:lnSpc>
                <a:spcPct val="150000"/>
              </a:lnSpc>
              <a:buFontTx/>
              <a:buNone/>
              <a:defRPr/>
            </a:pPr>
            <a:r>
              <a:rPr lang="he-IL" sz="2600" dirty="0"/>
              <a:t>בהתאם לסעיף (א)(4) לפקודה, שר האוצר רשאי לקבוע תנאים ולפיהם יראו יחיד כתושב ישראל באחד המקרים הבאים:</a:t>
            </a:r>
          </a:p>
          <a:p>
            <a:pPr marL="514350" indent="-514350" algn="just">
              <a:buFont typeface="+mj-lt"/>
              <a:buAutoNum type="arabicPeriod"/>
              <a:defRPr/>
            </a:pPr>
            <a:r>
              <a:rPr lang="he-IL" sz="2600" dirty="0"/>
              <a:t>עובד מדינת ישראל</a:t>
            </a:r>
            <a:r>
              <a:rPr lang="en-US" sz="2600" dirty="0"/>
              <a:t>;</a:t>
            </a:r>
            <a:endParaRPr lang="he-IL" sz="2600" dirty="0"/>
          </a:p>
          <a:p>
            <a:pPr marL="514350" indent="-514350" algn="just">
              <a:buFont typeface="+mj-lt"/>
              <a:buAutoNum type="arabicPeriod"/>
              <a:defRPr/>
            </a:pPr>
            <a:r>
              <a:rPr lang="he-IL" sz="2600" dirty="0"/>
              <a:t>עובד רשות מקומית בישראל</a:t>
            </a:r>
            <a:r>
              <a:rPr lang="en-US" sz="2600" dirty="0"/>
              <a:t>;</a:t>
            </a:r>
            <a:endParaRPr lang="he-IL" sz="2600" dirty="0"/>
          </a:p>
          <a:p>
            <a:pPr marL="514350" indent="-514350" algn="just">
              <a:buFont typeface="+mj-lt"/>
              <a:buAutoNum type="arabicPeriod"/>
              <a:defRPr/>
            </a:pPr>
            <a:r>
              <a:rPr lang="he-IL" sz="2600" dirty="0"/>
              <a:t>עובד הסוכנות היהודית</a:t>
            </a:r>
            <a:r>
              <a:rPr lang="en-US" sz="2600" dirty="0"/>
              <a:t>;</a:t>
            </a:r>
            <a:endParaRPr lang="he-IL" sz="2600" dirty="0"/>
          </a:p>
          <a:p>
            <a:pPr marL="514350" indent="-514350" algn="just">
              <a:buFont typeface="+mj-lt"/>
              <a:buAutoNum type="arabicPeriod"/>
              <a:defRPr/>
            </a:pPr>
            <a:r>
              <a:rPr lang="he-IL" sz="2600" dirty="0"/>
              <a:t>עובד של קק"ל, קרן היסוד</a:t>
            </a:r>
            <a:r>
              <a:rPr lang="en-US" sz="2600" dirty="0"/>
              <a:t>;</a:t>
            </a:r>
            <a:endParaRPr lang="he-IL" sz="2600" dirty="0"/>
          </a:p>
          <a:p>
            <a:pPr marL="514350" indent="-514350" algn="just">
              <a:buFont typeface="+mj-lt"/>
              <a:buAutoNum type="arabicPeriod"/>
              <a:defRPr/>
            </a:pPr>
            <a:r>
              <a:rPr lang="he-IL" sz="2600" dirty="0"/>
              <a:t>עובד חברה ממשלתית</a:t>
            </a:r>
            <a:r>
              <a:rPr lang="en-US" sz="2600" dirty="0"/>
              <a:t>;</a:t>
            </a:r>
            <a:endParaRPr lang="he-IL" sz="2600" dirty="0"/>
          </a:p>
          <a:p>
            <a:pPr marL="514350" indent="-514350" algn="just">
              <a:buFont typeface="+mj-lt"/>
              <a:buAutoNum type="arabicPeriod"/>
              <a:defRPr/>
            </a:pPr>
            <a:r>
              <a:rPr lang="he-IL" sz="2600" dirty="0"/>
              <a:t>עובד רשות ממלכתית או תאגיד שהוקם לפי חוק.</a:t>
            </a:r>
          </a:p>
          <a:p>
            <a:pPr marL="0" indent="0" algn="just">
              <a:buFontTx/>
              <a:buNone/>
              <a:defRPr/>
            </a:pPr>
            <a:endParaRPr lang="he-IL" sz="2600" b="1" u="sng" dirty="0"/>
          </a:p>
          <a:p>
            <a:pPr marL="0" indent="0" algn="just">
              <a:buFontTx/>
              <a:buNone/>
              <a:defRPr/>
            </a:pPr>
            <a:endParaRPr lang="he-IL" sz="2600" b="1" u="sng" dirty="0"/>
          </a:p>
          <a:p>
            <a:pPr marL="0" indent="0" algn="just">
              <a:buFontTx/>
              <a:buNone/>
              <a:defRPr/>
            </a:pPr>
            <a:endParaRPr lang="he-IL" sz="2600" dirty="0"/>
          </a:p>
          <a:p>
            <a:pPr marL="514350" indent="-514350" algn="just">
              <a:buFontTx/>
              <a:buAutoNum type="arabicPeriod"/>
              <a:defRPr/>
            </a:pP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17</a:t>
            </a:fld>
            <a:endParaRPr lang="en-US" altLang="he-IL" sz="1400"/>
          </a:p>
        </p:txBody>
      </p:sp>
    </p:spTree>
    <p:extLst>
      <p:ext uri="{BB962C8B-B14F-4D97-AF65-F5344CB8AC3E}">
        <p14:creationId xmlns:p14="http://schemas.microsoft.com/office/powerpoint/2010/main" val="3490511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200" dirty="0"/>
              <a:t>תקנות מס הכנסה</a:t>
            </a:r>
            <a:br>
              <a:rPr lang="he-IL" altLang="he-IL" dirty="0"/>
            </a:br>
            <a:r>
              <a:rPr lang="he-IL" altLang="he-IL" sz="2000" dirty="0"/>
              <a:t>קביעת יחידים שיראו בהם תושבי ישראל</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30213" y="1000125"/>
            <a:ext cx="8229600" cy="4857750"/>
          </a:xfrm>
        </p:spPr>
        <p:txBody>
          <a:bodyPr/>
          <a:lstStyle/>
          <a:p>
            <a:pPr marL="0" indent="0" algn="just">
              <a:lnSpc>
                <a:spcPct val="150000"/>
              </a:lnSpc>
              <a:buFontTx/>
              <a:buNone/>
              <a:defRPr/>
            </a:pPr>
            <a:r>
              <a:rPr lang="he-IL" sz="2000" dirty="0" err="1"/>
              <a:t>מכח</a:t>
            </a:r>
            <a:r>
              <a:rPr lang="he-IL" sz="2000" dirty="0"/>
              <a:t> ההגדרה שבסעיף (א)(4) לפקודה, התקין שר האוצר את תקנות מס הכנסה (קביעת יחידים שיראו אותם כתושבי ישראל וקביעת יחידים שלא יראו אותם כתושבי ישראל), תשס"ו-2006. התקנה קובעת כלהלן:</a:t>
            </a:r>
          </a:p>
          <a:p>
            <a:pPr marL="0" indent="0" algn="just">
              <a:buFontTx/>
              <a:buNone/>
              <a:defRPr/>
            </a:pPr>
            <a:r>
              <a:rPr lang="he-IL" sz="2000" b="1" u="sng" dirty="0"/>
              <a:t>יחידים שיראו בהם תושבי ישראל</a:t>
            </a:r>
            <a:r>
              <a:rPr lang="he-IL" sz="2000" dirty="0"/>
              <a:t> -</a:t>
            </a:r>
            <a:endParaRPr lang="he-IL" sz="2000" b="1" u="sng" dirty="0"/>
          </a:p>
          <a:p>
            <a:pPr marL="457200" indent="-457200" algn="just">
              <a:lnSpc>
                <a:spcPct val="150000"/>
              </a:lnSpc>
              <a:buFont typeface="+mj-lt"/>
              <a:buAutoNum type="arabicPeriod"/>
            </a:pPr>
            <a:r>
              <a:rPr lang="he-IL" sz="1800" b="1" dirty="0"/>
              <a:t>אם הוא עובד מדינת ישראל </a:t>
            </a:r>
            <a:r>
              <a:rPr lang="he-IL" sz="1800" dirty="0"/>
              <a:t>- אם יחסי עובד מעביד בינו לבין מדינת ישראל החלו כאשר היה אותו יחיד תושב ישראל;</a:t>
            </a:r>
          </a:p>
          <a:p>
            <a:pPr marL="457200" indent="-457200" algn="just">
              <a:lnSpc>
                <a:spcPct val="150000"/>
              </a:lnSpc>
              <a:buFont typeface="+mj-lt"/>
              <a:buAutoNum type="arabicPeriod"/>
            </a:pPr>
            <a:r>
              <a:rPr lang="he-IL" sz="1800" b="1" dirty="0"/>
              <a:t>אם הוא עובד של אחד מהמעבידים האחרים המפורטים בסעיף </a:t>
            </a:r>
            <a:r>
              <a:rPr lang="he-IL" sz="1800" dirty="0"/>
              <a:t>- אם יחסי עובד מעביד בינו לבין אותו מעביד הוחלט כאשר היה היחיד תושב ישראל, ובלבד שלא חלפו חמש שנים מיום שהחל היחיד לעבוד אצל אותו מעביד מחוץ לישראל, והכל אלא אם כן הוכיח אחרת להנחת דעתו של פקיד השומה.</a:t>
            </a:r>
          </a:p>
          <a:p>
            <a:pPr marL="0" indent="0" algn="just">
              <a:buFontTx/>
              <a:buNone/>
              <a:defRPr/>
            </a:pPr>
            <a:endParaRPr lang="he-IL" sz="2600" dirty="0"/>
          </a:p>
          <a:p>
            <a:pPr marL="514350" indent="-514350" algn="just">
              <a:buFontTx/>
              <a:buAutoNum type="arabicPeriod"/>
              <a:defRPr/>
            </a:pP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18</a:t>
            </a:fld>
            <a:endParaRPr lang="en-US" altLang="he-IL" sz="1400"/>
          </a:p>
        </p:txBody>
      </p:sp>
    </p:spTree>
    <p:extLst>
      <p:ext uri="{BB962C8B-B14F-4D97-AF65-F5344CB8AC3E}">
        <p14:creationId xmlns:p14="http://schemas.microsoft.com/office/powerpoint/2010/main" val="2567606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200" dirty="0"/>
              <a:t>תקנות מס הכנסה</a:t>
            </a:r>
            <a:br>
              <a:rPr lang="he-IL" altLang="he-IL" dirty="0"/>
            </a:br>
            <a:r>
              <a:rPr lang="he-IL" altLang="he-IL" sz="2000" dirty="0"/>
              <a:t>קביעת יחידים שיראו בהם תושבי חוץ</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57200" y="908720"/>
            <a:ext cx="8229600" cy="4857750"/>
          </a:xfrm>
        </p:spPr>
        <p:txBody>
          <a:bodyPr/>
          <a:lstStyle/>
          <a:p>
            <a:pPr marL="0" indent="0" algn="just">
              <a:buFontTx/>
              <a:buNone/>
              <a:defRPr/>
            </a:pPr>
            <a:r>
              <a:rPr lang="he-IL" sz="2400" b="1" u="sng" dirty="0"/>
              <a:t>יחידים שיראו בהם כתושבי חוץ</a:t>
            </a:r>
            <a:r>
              <a:rPr lang="he-IL" sz="2400" dirty="0"/>
              <a:t> -</a:t>
            </a:r>
            <a:endParaRPr lang="he-IL" sz="2400" b="1" u="sng" dirty="0"/>
          </a:p>
          <a:p>
            <a:pPr marL="0" indent="0" algn="just">
              <a:buFontTx/>
              <a:buNone/>
              <a:defRPr/>
            </a:pPr>
            <a:r>
              <a:rPr lang="he-IL" sz="2400" u="sng" dirty="0"/>
              <a:t>אם בחמש שנות המס הקודמות לשנת המס היו תושבי חוץ והם אחד מאלה</a:t>
            </a:r>
            <a:r>
              <a:rPr lang="he-IL" sz="2400" dirty="0"/>
              <a:t>:</a:t>
            </a:r>
          </a:p>
          <a:p>
            <a:pPr>
              <a:lnSpc>
                <a:spcPct val="150000"/>
              </a:lnSpc>
              <a:buFont typeface="+mj-lt"/>
              <a:buAutoNum type="arabicPeriod"/>
            </a:pPr>
            <a:r>
              <a:rPr lang="he-IL" sz="2000" dirty="0"/>
              <a:t>נציג דיפלומטי של מדינה זרה וכן בן זוגו וילדיו של כל אחד מהם, המתגוררים עמו;</a:t>
            </a:r>
          </a:p>
          <a:p>
            <a:pPr>
              <a:lnSpc>
                <a:spcPct val="150000"/>
              </a:lnSpc>
              <a:buFont typeface="+mj-lt"/>
              <a:buAutoNum type="arabicPeriod"/>
            </a:pPr>
            <a:r>
              <a:rPr lang="he-IL" sz="2000" dirty="0"/>
              <a:t>חייל בצבא מדינה זרה או בשירות האומות המאוחדות;</a:t>
            </a:r>
          </a:p>
          <a:p>
            <a:pPr>
              <a:lnSpc>
                <a:spcPct val="150000"/>
              </a:lnSpc>
              <a:buFont typeface="+mj-lt"/>
              <a:buAutoNum type="arabicPeriod"/>
            </a:pPr>
            <a:r>
              <a:rPr lang="he-IL" sz="2000" dirty="0"/>
              <a:t>יחיד שהגיע לישראל לשם שירות בצבא הגנה לישראל - עד לסיום שירותו הצבאי, </a:t>
            </a:r>
            <a:r>
              <a:rPr lang="he-IL" sz="2000" u="sng" dirty="0"/>
              <a:t>אם ביקש שלא להיחשב תושב ישראל</a:t>
            </a:r>
            <a:r>
              <a:rPr lang="he-IL" sz="2000" dirty="0"/>
              <a:t>;</a:t>
            </a:r>
          </a:p>
          <a:p>
            <a:pPr>
              <a:lnSpc>
                <a:spcPct val="150000"/>
              </a:lnSpc>
              <a:buFont typeface="+mj-lt"/>
              <a:buAutoNum type="arabicPeriod"/>
            </a:pPr>
            <a:r>
              <a:rPr lang="he-IL" sz="2000" dirty="0"/>
              <a:t>סטודנט הלומד בהיקף של חצי תכנית לימודים לפחות - בשלוש השנים הראשונות לשהייתו, בישראל, </a:t>
            </a:r>
            <a:r>
              <a:rPr lang="he-IL" sz="2000" u="sng" dirty="0"/>
              <a:t>אם ביקש שלא להיחשב תושב ישראל</a:t>
            </a:r>
            <a:r>
              <a:rPr lang="he-IL" sz="2000" dirty="0"/>
              <a:t>;</a:t>
            </a:r>
          </a:p>
          <a:p>
            <a:pPr marL="0" indent="0" algn="just">
              <a:buNone/>
              <a:defRPr/>
            </a:pPr>
            <a:endParaRPr lang="he-IL" sz="18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19</a:t>
            </a:fld>
            <a:endParaRPr lang="en-US" altLang="he-IL" sz="1400"/>
          </a:p>
        </p:txBody>
      </p:sp>
    </p:spTree>
    <p:extLst>
      <p:ext uri="{BB962C8B-B14F-4D97-AF65-F5344CB8AC3E}">
        <p14:creationId xmlns:p14="http://schemas.microsoft.com/office/powerpoint/2010/main" val="137188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407F155-0C4F-449C-B7D1-F72DFAA4EA24}"/>
              </a:ext>
            </a:extLst>
          </p:cNvPr>
          <p:cNvSpPr>
            <a:spLocks noGrp="1" noChangeArrowheads="1"/>
          </p:cNvSpPr>
          <p:nvPr>
            <p:ph idx="1"/>
          </p:nvPr>
        </p:nvSpPr>
        <p:spPr>
          <a:xfrm>
            <a:off x="428625" y="981075"/>
            <a:ext cx="8229600" cy="5019675"/>
          </a:xfrm>
        </p:spPr>
        <p:txBody>
          <a:bodyPr/>
          <a:lstStyle/>
          <a:p>
            <a:pPr algn="just">
              <a:spcBef>
                <a:spcPts val="600"/>
              </a:spcBef>
            </a:pPr>
            <a:r>
              <a:rPr lang="he-IL" altLang="he-IL" sz="2400" dirty="0"/>
              <a:t>הגדרת תושבות לגבי יחידים</a:t>
            </a:r>
          </a:p>
          <a:p>
            <a:pPr lvl="1" algn="just">
              <a:spcBef>
                <a:spcPts val="600"/>
              </a:spcBef>
              <a:buFont typeface="Wingdings" panose="05000000000000000000" pitchFamily="2" charset="2"/>
              <a:buChar char="§"/>
            </a:pPr>
            <a:r>
              <a:rPr lang="he-IL" altLang="he-IL" sz="2000" dirty="0"/>
              <a:t>מבחן המהותי – מרכז החיים</a:t>
            </a:r>
          </a:p>
          <a:p>
            <a:pPr lvl="1" algn="just">
              <a:spcBef>
                <a:spcPts val="600"/>
              </a:spcBef>
              <a:buFont typeface="Wingdings" panose="05000000000000000000" pitchFamily="2" charset="2"/>
              <a:buChar char="§"/>
            </a:pPr>
            <a:r>
              <a:rPr lang="he-IL" altLang="he-IL" sz="2000" dirty="0"/>
              <a:t>מבחן כמותי – חזקת ימי שהייה</a:t>
            </a:r>
          </a:p>
          <a:p>
            <a:pPr algn="just">
              <a:spcBef>
                <a:spcPts val="600"/>
              </a:spcBef>
            </a:pPr>
            <a:r>
              <a:rPr lang="he-IL" altLang="he-IL" sz="2400" dirty="0"/>
              <a:t>הגדרת תושב חוץ לגבי יחיד</a:t>
            </a:r>
          </a:p>
          <a:p>
            <a:pPr lvl="1" algn="just">
              <a:spcBef>
                <a:spcPts val="600"/>
              </a:spcBef>
              <a:buFont typeface="Wingdings" panose="05000000000000000000" pitchFamily="2" charset="2"/>
              <a:buChar char="§"/>
            </a:pPr>
            <a:r>
              <a:rPr lang="he-IL" altLang="he-IL" sz="2000" dirty="0"/>
              <a:t>מי שאינו תושב ישראל</a:t>
            </a:r>
          </a:p>
          <a:p>
            <a:pPr lvl="1" algn="just">
              <a:spcBef>
                <a:spcPts val="600"/>
              </a:spcBef>
              <a:buFont typeface="Wingdings" panose="05000000000000000000" pitchFamily="2" charset="2"/>
              <a:buChar char="§"/>
            </a:pPr>
            <a:r>
              <a:rPr lang="he-IL" altLang="he-IL" sz="2000" dirty="0"/>
              <a:t>המבחן הארבע שנתי</a:t>
            </a:r>
          </a:p>
          <a:p>
            <a:pPr algn="just">
              <a:spcBef>
                <a:spcPts val="600"/>
              </a:spcBef>
            </a:pPr>
            <a:r>
              <a:rPr lang="he-IL" altLang="he-IL" sz="2400" dirty="0"/>
              <a:t>קביעת </a:t>
            </a:r>
            <a:r>
              <a:rPr lang="he-IL" altLang="he-IL" sz="2400" dirty="0" err="1"/>
              <a:t>תושבותם</a:t>
            </a:r>
            <a:r>
              <a:rPr lang="he-IL" altLang="he-IL" sz="2400" dirty="0"/>
              <a:t> של יחידים בהתאם לאמנות המס</a:t>
            </a:r>
          </a:p>
          <a:p>
            <a:pPr algn="just">
              <a:spcBef>
                <a:spcPts val="600"/>
              </a:spcBef>
            </a:pPr>
            <a:r>
              <a:rPr lang="he-IL" altLang="he-IL" sz="2400" dirty="0"/>
              <a:t>המועד שבו יש לראות את היחיד כתושב חוץ</a:t>
            </a:r>
          </a:p>
          <a:p>
            <a:pPr algn="just">
              <a:spcBef>
                <a:spcPts val="600"/>
              </a:spcBef>
            </a:pPr>
            <a:r>
              <a:rPr lang="he-IL" altLang="he-IL" sz="2400" dirty="0"/>
              <a:t>קביעת מועד חזרת יחיד לישראל</a:t>
            </a:r>
            <a:endParaRPr lang="en-US" altLang="he-IL" sz="2400" dirty="0"/>
          </a:p>
          <a:p>
            <a:pPr algn="just">
              <a:spcBef>
                <a:spcPts val="600"/>
              </a:spcBef>
            </a:pPr>
            <a:endParaRPr lang="he-IL" altLang="he-IL" sz="2400" dirty="0"/>
          </a:p>
          <a:p>
            <a:pPr algn="just">
              <a:spcBef>
                <a:spcPts val="600"/>
              </a:spcBef>
            </a:pPr>
            <a:endParaRPr lang="he-IL" altLang="he-IL" sz="2400" dirty="0"/>
          </a:p>
          <a:p>
            <a:pPr>
              <a:lnSpc>
                <a:spcPct val="90000"/>
              </a:lnSpc>
              <a:spcBef>
                <a:spcPct val="60000"/>
              </a:spcBef>
            </a:pPr>
            <a:endParaRPr lang="he-IL" altLang="he-IL" sz="2300" dirty="0"/>
          </a:p>
          <a:p>
            <a:pPr>
              <a:lnSpc>
                <a:spcPct val="90000"/>
              </a:lnSpc>
              <a:spcBef>
                <a:spcPct val="60000"/>
              </a:spcBef>
            </a:pPr>
            <a:endParaRPr lang="en-US" altLang="he-IL" sz="2300" dirty="0"/>
          </a:p>
          <a:p>
            <a:pPr>
              <a:lnSpc>
                <a:spcPct val="90000"/>
              </a:lnSpc>
              <a:spcBef>
                <a:spcPct val="60000"/>
              </a:spcBef>
            </a:pPr>
            <a:endParaRPr lang="en-US" altLang="he-IL" sz="2300" dirty="0"/>
          </a:p>
          <a:p>
            <a:pPr algn="just">
              <a:lnSpc>
                <a:spcPct val="90000"/>
              </a:lnSpc>
              <a:spcBef>
                <a:spcPct val="60000"/>
              </a:spcBef>
            </a:pPr>
            <a:endParaRPr lang="en-US" altLang="he-IL" sz="2300" dirty="0">
              <a:solidFill>
                <a:srgbClr val="FF0000"/>
              </a:solidFill>
            </a:endParaRPr>
          </a:p>
        </p:txBody>
      </p:sp>
      <p:sp>
        <p:nvSpPr>
          <p:cNvPr id="8195" name="מציין מיקום של מספר שקופית 1">
            <a:extLst>
              <a:ext uri="{FF2B5EF4-FFF2-40B4-BE49-F238E27FC236}">
                <a16:creationId xmlns:a16="http://schemas.microsoft.com/office/drawing/2014/main" id="{AE56ECA9-A97B-4C66-B085-3D35F11507A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DEB5CD3-DAE2-4525-97BA-8A5B369E193F}" type="slidenum">
              <a:rPr lang="he-IL" altLang="he-IL" sz="1400" smtClean="0"/>
              <a:pPr algn="l">
                <a:spcBef>
                  <a:spcPct val="0"/>
                </a:spcBef>
                <a:buFontTx/>
                <a:buNone/>
              </a:pPr>
              <a:t>2</a:t>
            </a:fld>
            <a:endParaRPr lang="en-US" altLang="he-IL" sz="1400"/>
          </a:p>
        </p:txBody>
      </p:sp>
      <p:sp>
        <p:nvSpPr>
          <p:cNvPr id="8196" name="מלבן 2">
            <a:extLst>
              <a:ext uri="{FF2B5EF4-FFF2-40B4-BE49-F238E27FC236}">
                <a16:creationId xmlns:a16="http://schemas.microsoft.com/office/drawing/2014/main" id="{C68974BC-B27E-4122-9EBE-566AFA663977}"/>
              </a:ext>
            </a:extLst>
          </p:cNvPr>
          <p:cNvSpPr>
            <a:spLocks noChangeArrowheads="1"/>
          </p:cNvSpPr>
          <p:nvPr/>
        </p:nvSpPr>
        <p:spPr bwMode="auto">
          <a:xfrm>
            <a:off x="611188" y="115888"/>
            <a:ext cx="78486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a:lnSpc>
                <a:spcPct val="90000"/>
              </a:lnSpc>
              <a:spcBef>
                <a:spcPct val="60000"/>
              </a:spcBef>
              <a:buFontTx/>
              <a:buNone/>
            </a:pPr>
            <a:r>
              <a:rPr lang="he-IL" altLang="he-IL" sz="3600" dirty="0">
                <a:latin typeface="Garamond" panose="02020404030301010803" pitchFamily="18" charset="0"/>
              </a:rPr>
              <a:t>נושאי ההרצאה</a:t>
            </a:r>
            <a:endParaRPr lang="en-US" altLang="he-IL" sz="3600" dirty="0">
              <a:latin typeface="Garamond" panose="02020404030301010803"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200" dirty="0"/>
              <a:t>תקנות מס הכנסה</a:t>
            </a:r>
            <a:br>
              <a:rPr lang="he-IL" altLang="he-IL" dirty="0"/>
            </a:br>
            <a:r>
              <a:rPr lang="he-IL" altLang="he-IL" sz="2000" dirty="0"/>
              <a:t>קביעת יחידים שיראו בהם תושבי חוץ</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57200" y="908720"/>
            <a:ext cx="8229600" cy="4857750"/>
          </a:xfrm>
        </p:spPr>
        <p:txBody>
          <a:bodyPr/>
          <a:lstStyle/>
          <a:p>
            <a:pPr marL="0" indent="0" algn="just">
              <a:buFontTx/>
              <a:buNone/>
              <a:defRPr/>
            </a:pPr>
            <a:r>
              <a:rPr lang="he-IL" sz="2400" b="1" u="sng" dirty="0"/>
              <a:t>יחידים שיראו בהם כתושבי חוץ - המשך</a:t>
            </a:r>
            <a:r>
              <a:rPr lang="he-IL" sz="2400" dirty="0"/>
              <a:t>:</a:t>
            </a:r>
          </a:p>
          <a:p>
            <a:pPr marL="457200" indent="-457200">
              <a:lnSpc>
                <a:spcPct val="150000"/>
              </a:lnSpc>
              <a:buFont typeface="+mj-lt"/>
              <a:buAutoNum type="arabicPeriod" startAt="5"/>
            </a:pPr>
            <a:r>
              <a:rPr lang="he-IL" sz="2000" dirty="0"/>
              <a:t>מורה, מרצה או איש מחקר השוהה בישראל במוסד להשכלה גבוהה או במוסד הוראה אחר - בשלוש השנים הראשונות לשהייתו בישראל;</a:t>
            </a:r>
          </a:p>
          <a:p>
            <a:pPr>
              <a:lnSpc>
                <a:spcPct val="150000"/>
              </a:lnSpc>
              <a:buFont typeface="+mj-lt"/>
              <a:buAutoNum type="arabicPeriod" startAt="5"/>
            </a:pPr>
            <a:r>
              <a:rPr lang="he-IL" sz="2000" dirty="0"/>
              <a:t>איש דת הממלא תפקיד דתי במוסד דת בישראל על פי הזמנת אותו מוסד - בשלוש השנים הראשונות לשהייתו בישראל;</a:t>
            </a:r>
          </a:p>
          <a:p>
            <a:pPr>
              <a:lnSpc>
                <a:spcPct val="150000"/>
              </a:lnSpc>
              <a:buFont typeface="+mj-lt"/>
              <a:buAutoNum type="arabicPeriod" startAt="5"/>
            </a:pPr>
            <a:r>
              <a:rPr lang="he-IL" sz="2000" dirty="0"/>
              <a:t>חולה המאושפז בבית חולים או במוסד שיקומי שהגיע לישראל לצורך אשפוז או שחלה בעת שהותו בישראל;</a:t>
            </a:r>
          </a:p>
          <a:p>
            <a:pPr>
              <a:lnSpc>
                <a:spcPct val="150000"/>
              </a:lnSpc>
              <a:buFont typeface="+mj-lt"/>
              <a:buAutoNum type="arabicPeriod" startAt="5"/>
            </a:pPr>
            <a:r>
              <a:rPr lang="he-IL" sz="2000" dirty="0"/>
              <a:t>עיתונאי חוץ וספורטאי חוץ - בחמש השנים הראשונות לשהותם בישראל.</a:t>
            </a:r>
          </a:p>
          <a:p>
            <a:pPr marL="0" indent="0" algn="just">
              <a:buFontTx/>
              <a:buNone/>
              <a:defRPr/>
            </a:pPr>
            <a:endParaRPr lang="he-IL" sz="1800" dirty="0"/>
          </a:p>
          <a:p>
            <a:pPr marL="514350" indent="-514350" algn="just">
              <a:buFontTx/>
              <a:buAutoNum type="arabicPeriod"/>
              <a:defRPr/>
            </a:pPr>
            <a:endParaRPr lang="he-IL" sz="18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20</a:t>
            </a:fld>
            <a:endParaRPr lang="en-US" altLang="he-IL" sz="1400"/>
          </a:p>
        </p:txBody>
      </p:sp>
    </p:spTree>
    <p:extLst>
      <p:ext uri="{BB962C8B-B14F-4D97-AF65-F5344CB8AC3E}">
        <p14:creationId xmlns:p14="http://schemas.microsoft.com/office/powerpoint/2010/main" val="3594167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A6C00B9-5B45-4801-90C4-DF0E701667CF}"/>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150000"/>
              </a:lnSpc>
              <a:spcBef>
                <a:spcPct val="60000"/>
              </a:spcBef>
              <a:buFontTx/>
              <a:buNone/>
              <a:defRPr/>
            </a:pPr>
            <a:r>
              <a:rPr lang="he-IL" altLang="he-IL" sz="5400" dirty="0"/>
              <a:t>קביעת </a:t>
            </a:r>
            <a:r>
              <a:rPr lang="he-IL" altLang="he-IL" sz="5400" dirty="0" err="1"/>
              <a:t>תושבותם</a:t>
            </a:r>
            <a:r>
              <a:rPr lang="he-IL" altLang="he-IL" sz="5400" dirty="0"/>
              <a:t> של יחידים בהתאם לאמנות המס</a:t>
            </a:r>
          </a:p>
        </p:txBody>
      </p:sp>
      <p:sp>
        <p:nvSpPr>
          <p:cNvPr id="21507" name="מציין מיקום של מספר שקופית 1">
            <a:extLst>
              <a:ext uri="{FF2B5EF4-FFF2-40B4-BE49-F238E27FC236}">
                <a16:creationId xmlns:a16="http://schemas.microsoft.com/office/drawing/2014/main" id="{D7BBAC19-334E-4DCA-8678-EF1C943664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1FCF507-7B83-4EF2-B69F-780F4F00AA46}" type="slidenum">
              <a:rPr lang="he-IL" altLang="he-IL" sz="1400" smtClean="0"/>
              <a:pPr algn="l">
                <a:spcBef>
                  <a:spcPct val="0"/>
                </a:spcBef>
                <a:buFontTx/>
                <a:buNone/>
              </a:pPr>
              <a:t>21</a:t>
            </a:fld>
            <a:endParaRPr lang="en-US" altLang="he-IL" sz="1400"/>
          </a:p>
        </p:txBody>
      </p:sp>
    </p:spTree>
    <p:extLst>
      <p:ext uri="{BB962C8B-B14F-4D97-AF65-F5344CB8AC3E}">
        <p14:creationId xmlns:p14="http://schemas.microsoft.com/office/powerpoint/2010/main" val="2428359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600" dirty="0"/>
              <a:t>אמנות המס</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30213" y="1000125"/>
            <a:ext cx="8229600" cy="4857750"/>
          </a:xfrm>
        </p:spPr>
        <p:txBody>
          <a:bodyPr/>
          <a:lstStyle/>
          <a:p>
            <a:pPr marL="0" indent="0" algn="just">
              <a:buNone/>
              <a:defRPr/>
            </a:pPr>
            <a:r>
              <a:rPr lang="he-IL" sz="2600" b="1" u="sng" dirty="0"/>
              <a:t>כללי</a:t>
            </a:r>
          </a:p>
          <a:p>
            <a:pPr algn="just">
              <a:lnSpc>
                <a:spcPct val="150000"/>
              </a:lnSpc>
              <a:defRPr/>
            </a:pPr>
            <a:r>
              <a:rPr lang="he-IL" sz="2000" dirty="0"/>
              <a:t>אמנות המס גוברות על הוראות הדין הפנימי.</a:t>
            </a:r>
          </a:p>
          <a:p>
            <a:pPr algn="just">
              <a:lnSpc>
                <a:spcPct val="150000"/>
              </a:lnSpc>
              <a:defRPr/>
            </a:pPr>
            <a:r>
              <a:rPr lang="he-IL" sz="2000" dirty="0"/>
              <a:t>בדומה לדין בישראל, כל מדינה מגדירה את מקור ההכנסה ומקום הפקת ההכנסה.</a:t>
            </a:r>
          </a:p>
          <a:p>
            <a:pPr algn="just">
              <a:lnSpc>
                <a:spcPct val="150000"/>
              </a:lnSpc>
              <a:defRPr/>
            </a:pPr>
            <a:r>
              <a:rPr lang="he-IL" sz="2000" dirty="0"/>
              <a:t>לרוב, כללי המקור ומקום ההכנסה בדין הפנימי דומים למודל אמנת המס של ה- </a:t>
            </a:r>
            <a:r>
              <a:rPr lang="en-US" sz="2000" dirty="0"/>
              <a:t>OECD</a:t>
            </a:r>
            <a:r>
              <a:rPr lang="he-IL" sz="2000" dirty="0"/>
              <a:t>.</a:t>
            </a:r>
          </a:p>
          <a:p>
            <a:pPr algn="just">
              <a:lnSpc>
                <a:spcPct val="150000"/>
              </a:lnSpc>
              <a:defRPr/>
            </a:pPr>
            <a:r>
              <a:rPr lang="he-IL" sz="2000" dirty="0"/>
              <a:t>על פי מרבית האמנות, התושבות נקבעת בראש ובראשונה לפי הדין הפנימי של כל מדינה. במקרים שבהם הנישום נחשב לתושב של שתי המדינות על פי הדין הפנימי של כל מדינה. פונים למבחני "שוברי שוויון"  שבאמנת המס, עד להגעה להסכמה הדדית בין המדינות.</a:t>
            </a:r>
          </a:p>
          <a:p>
            <a:pPr marL="914400" lvl="1" indent="-514350" algn="just">
              <a:buFont typeface="+mj-lt"/>
              <a:buAutoNum type="arabicPeriod"/>
              <a:defRPr/>
            </a:pPr>
            <a:endParaRPr lang="he-IL" sz="2200" dirty="0"/>
          </a:p>
          <a:p>
            <a:pPr marL="514350" indent="-514350" algn="just">
              <a:buFontTx/>
              <a:buAutoNum type="arabicPeriod"/>
              <a:defRPr/>
            </a:pP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22</a:t>
            </a:fld>
            <a:endParaRPr lang="en-US" altLang="he-IL" sz="1400"/>
          </a:p>
        </p:txBody>
      </p:sp>
    </p:spTree>
    <p:extLst>
      <p:ext uri="{BB962C8B-B14F-4D97-AF65-F5344CB8AC3E}">
        <p14:creationId xmlns:p14="http://schemas.microsoft.com/office/powerpoint/2010/main" val="2655711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600" dirty="0"/>
              <a:t>מבחני שוברי שוויון באמנות המס</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41745" y="908720"/>
            <a:ext cx="8229600" cy="4857750"/>
          </a:xfrm>
        </p:spPr>
        <p:txBody>
          <a:bodyPr/>
          <a:lstStyle/>
          <a:p>
            <a:pPr marL="0" indent="0" algn="just">
              <a:lnSpc>
                <a:spcPct val="150000"/>
              </a:lnSpc>
              <a:buNone/>
              <a:defRPr/>
            </a:pPr>
            <a:r>
              <a:rPr lang="he-IL" sz="2000" b="1" u="sng" dirty="0"/>
              <a:t>סדר מבחני "שוברי השוויון" במרבית האמנות</a:t>
            </a:r>
          </a:p>
          <a:p>
            <a:pPr marL="514350" indent="-514350" algn="just">
              <a:lnSpc>
                <a:spcPct val="150000"/>
              </a:lnSpc>
              <a:spcBef>
                <a:spcPts val="50"/>
              </a:spcBef>
              <a:buFont typeface="+mj-lt"/>
              <a:buAutoNum type="arabicPeriod"/>
              <a:defRPr/>
            </a:pPr>
            <a:r>
              <a:rPr lang="he-IL" sz="2000" dirty="0"/>
              <a:t>מקום בית הקבע</a:t>
            </a:r>
            <a:r>
              <a:rPr lang="en-US" sz="2000" dirty="0"/>
              <a:t>;</a:t>
            </a:r>
            <a:endParaRPr lang="he-IL" sz="2000" dirty="0"/>
          </a:p>
          <a:p>
            <a:pPr marL="514350" indent="-514350" algn="just">
              <a:lnSpc>
                <a:spcPct val="150000"/>
              </a:lnSpc>
              <a:spcBef>
                <a:spcPts val="50"/>
              </a:spcBef>
              <a:buFont typeface="+mj-lt"/>
              <a:buAutoNum type="arabicPeriod"/>
              <a:defRPr/>
            </a:pPr>
            <a:r>
              <a:rPr lang="he-IL" sz="2000" dirty="0"/>
              <a:t>מרכז האינטרסים החיוניים</a:t>
            </a:r>
            <a:r>
              <a:rPr lang="en-US" sz="2000" dirty="0"/>
              <a:t>;</a:t>
            </a:r>
            <a:endParaRPr lang="he-IL" sz="2000" dirty="0"/>
          </a:p>
          <a:p>
            <a:pPr marL="514350" indent="-514350" algn="just">
              <a:lnSpc>
                <a:spcPct val="150000"/>
              </a:lnSpc>
              <a:spcBef>
                <a:spcPts val="50"/>
              </a:spcBef>
              <a:buFont typeface="+mj-lt"/>
              <a:buAutoNum type="arabicPeriod"/>
              <a:defRPr/>
            </a:pPr>
            <a:r>
              <a:rPr lang="he-IL" sz="2000" dirty="0"/>
              <a:t>מקום בו נוהג היחיד לגור</a:t>
            </a:r>
            <a:r>
              <a:rPr lang="en-US" sz="2000" dirty="0"/>
              <a:t>;</a:t>
            </a:r>
            <a:endParaRPr lang="he-IL" sz="2000" dirty="0"/>
          </a:p>
          <a:p>
            <a:pPr marL="514350" indent="-514350" algn="just">
              <a:lnSpc>
                <a:spcPct val="150000"/>
              </a:lnSpc>
              <a:spcBef>
                <a:spcPts val="50"/>
              </a:spcBef>
              <a:buFont typeface="+mj-lt"/>
              <a:buAutoNum type="arabicPeriod"/>
              <a:defRPr/>
            </a:pPr>
            <a:r>
              <a:rPr lang="he-IL" sz="2000" dirty="0"/>
              <a:t>אזרחות</a:t>
            </a:r>
            <a:r>
              <a:rPr lang="en-US" sz="2000" dirty="0"/>
              <a:t>;</a:t>
            </a:r>
            <a:endParaRPr lang="he-IL" sz="2000" dirty="0"/>
          </a:p>
          <a:p>
            <a:pPr marL="514350" indent="-514350" algn="just">
              <a:lnSpc>
                <a:spcPct val="150000"/>
              </a:lnSpc>
              <a:spcBef>
                <a:spcPts val="50"/>
              </a:spcBef>
              <a:buFont typeface="+mj-lt"/>
              <a:buAutoNum type="arabicPeriod"/>
              <a:defRPr/>
            </a:pPr>
            <a:r>
              <a:rPr lang="he-IL" sz="2000" dirty="0"/>
              <a:t>נוהל הסכמה הדדית</a:t>
            </a:r>
            <a:r>
              <a:rPr lang="en-US" sz="2000" dirty="0"/>
              <a:t>.</a:t>
            </a:r>
            <a:endParaRPr lang="he-IL" sz="2000" dirty="0"/>
          </a:p>
          <a:p>
            <a:pPr marL="0" indent="0" algn="just">
              <a:lnSpc>
                <a:spcPct val="150000"/>
              </a:lnSpc>
              <a:buNone/>
              <a:defRPr/>
            </a:pPr>
            <a:r>
              <a:rPr lang="he-IL" sz="2000" b="1" u="sng" dirty="0"/>
              <a:t>דגשים</a:t>
            </a:r>
          </a:p>
          <a:p>
            <a:pPr algn="just">
              <a:lnSpc>
                <a:spcPct val="150000"/>
              </a:lnSpc>
              <a:buFont typeface="Wingdings" panose="05000000000000000000" pitchFamily="2" charset="2"/>
              <a:buChar char="Ø"/>
              <a:defRPr/>
            </a:pPr>
            <a:r>
              <a:rPr lang="he-IL" sz="2000" dirty="0"/>
              <a:t>יש לבחון את שוברי השוויון רק במקרה של כפל תושבות בדין הפנימי של שתי המדינות.</a:t>
            </a:r>
          </a:p>
          <a:p>
            <a:pPr algn="just">
              <a:lnSpc>
                <a:spcPct val="150000"/>
              </a:lnSpc>
              <a:buFont typeface="Wingdings" panose="05000000000000000000" pitchFamily="2" charset="2"/>
              <a:buChar char="Ø"/>
              <a:defRPr/>
            </a:pPr>
            <a:r>
              <a:rPr lang="he-IL" sz="2000" dirty="0"/>
              <a:t>אין לעבור למבחן הבא בתור, אלא אם כן לא ניתן להכריע במבחן הקודם.</a:t>
            </a:r>
          </a:p>
          <a:p>
            <a:pPr algn="just">
              <a:buFont typeface="Wingdings" panose="05000000000000000000" pitchFamily="2" charset="2"/>
              <a:buChar char="ü"/>
              <a:defRPr/>
            </a:pPr>
            <a:endParaRPr lang="he-IL" sz="2600" dirty="0"/>
          </a:p>
          <a:p>
            <a:pPr algn="just">
              <a:buFont typeface="Wingdings" panose="05000000000000000000" pitchFamily="2" charset="2"/>
              <a:buChar char="ü"/>
              <a:defRPr/>
            </a:pPr>
            <a:endParaRPr lang="he-IL" sz="2600" b="1" u="sng" dirty="0"/>
          </a:p>
          <a:p>
            <a:pPr algn="just">
              <a:defRPr/>
            </a:pPr>
            <a:endParaRPr lang="he-IL" sz="2600" b="1" u="sng" dirty="0"/>
          </a:p>
          <a:p>
            <a:pPr marL="914400" lvl="1" indent="-514350" algn="just">
              <a:buFont typeface="+mj-lt"/>
              <a:buAutoNum type="arabicPeriod"/>
              <a:defRPr/>
            </a:pPr>
            <a:endParaRPr lang="he-IL" sz="2200" dirty="0"/>
          </a:p>
          <a:p>
            <a:pPr marL="514350" indent="-514350" algn="just">
              <a:buFontTx/>
              <a:buAutoNum type="arabicPeriod"/>
              <a:defRPr/>
            </a:pP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23</a:t>
            </a:fld>
            <a:endParaRPr lang="en-US" altLang="he-IL" sz="1400"/>
          </a:p>
        </p:txBody>
      </p:sp>
    </p:spTree>
    <p:extLst>
      <p:ext uri="{BB962C8B-B14F-4D97-AF65-F5344CB8AC3E}">
        <p14:creationId xmlns:p14="http://schemas.microsoft.com/office/powerpoint/2010/main" val="269554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altLang="he-IL" sz="3200" dirty="0"/>
              <a:t>מבחן "בית קבע"</a:t>
            </a:r>
            <a:br>
              <a:rPr lang="he-IL" altLang="he-IL" sz="3600" dirty="0"/>
            </a:br>
            <a:r>
              <a:rPr lang="he-IL" altLang="he-IL" sz="2000" dirty="0"/>
              <a:t>חוזר מס הכנסה 8/2002</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41745" y="908720"/>
            <a:ext cx="8229600" cy="4857750"/>
          </a:xfrm>
        </p:spPr>
        <p:txBody>
          <a:bodyPr/>
          <a:lstStyle/>
          <a:p>
            <a:pPr marL="0" indent="0" algn="just">
              <a:lnSpc>
                <a:spcPct val="150000"/>
              </a:lnSpc>
              <a:buNone/>
              <a:defRPr/>
            </a:pPr>
            <a:r>
              <a:rPr lang="he-IL" sz="1600" u="sng" dirty="0"/>
              <a:t>משמעות המונח "בית"</a:t>
            </a:r>
          </a:p>
          <a:p>
            <a:pPr algn="just">
              <a:lnSpc>
                <a:spcPct val="150000"/>
              </a:lnSpc>
              <a:defRPr/>
            </a:pPr>
            <a:r>
              <a:rPr lang="he-IL" sz="1600" dirty="0"/>
              <a:t>מונח בעל מאפיינים סובייקטיביים. אין הכוונה למקום מגורים במובן הפיזי בלבד אלא למקום שאליו יש לאדם קשר אישי או זיקה נפשית.</a:t>
            </a:r>
          </a:p>
          <a:p>
            <a:pPr algn="just">
              <a:lnSpc>
                <a:spcPct val="150000"/>
              </a:lnSpc>
              <a:defRPr/>
            </a:pPr>
            <a:r>
              <a:rPr lang="he-IL" sz="1600" dirty="0"/>
              <a:t>יכולת, נכונות, כוונה ורצונו של האדם לגור במקום זה כפי שמתבטאת במגוריו בעבר, בתכניותיו לעתיד ובהתאמת הבית לצרכיו (בהתאם למשפחתו, רמת חייו, הרגליו </a:t>
            </a:r>
            <a:r>
              <a:rPr lang="he-IL" sz="1600" dirty="0" err="1"/>
              <a:t>וכיוצ"ב</a:t>
            </a:r>
            <a:r>
              <a:rPr lang="he-IL" sz="1600" dirty="0"/>
              <a:t>).</a:t>
            </a:r>
          </a:p>
          <a:p>
            <a:pPr marL="0" indent="0" algn="just">
              <a:lnSpc>
                <a:spcPct val="150000"/>
              </a:lnSpc>
              <a:buNone/>
              <a:defRPr/>
            </a:pPr>
            <a:r>
              <a:rPr lang="he-IL" sz="1600" u="sng" dirty="0"/>
              <a:t>משמעות הביטוי "קבע"</a:t>
            </a:r>
          </a:p>
          <a:p>
            <a:pPr algn="just">
              <a:lnSpc>
                <a:spcPct val="150000"/>
              </a:lnSpc>
              <a:defRPr/>
            </a:pPr>
            <a:r>
              <a:rPr lang="he-IL" sz="1600" dirty="0"/>
              <a:t>מקום בו שוהה האדם לתקופות ארוכות.</a:t>
            </a:r>
          </a:p>
          <a:p>
            <a:pPr algn="just">
              <a:lnSpc>
                <a:spcPct val="150000"/>
              </a:lnSpc>
              <a:defRPr/>
            </a:pPr>
            <a:r>
              <a:rPr lang="he-IL" sz="1600" dirty="0"/>
              <a:t>מקום בו גר הנישום לאורך זמן, להבדיל משהות זמנית או מזדמנת כמו שהות בבתי מלון </a:t>
            </a:r>
            <a:r>
              <a:rPr lang="he-IL" sz="1600" dirty="0" err="1"/>
              <a:t>וכו</a:t>
            </a:r>
            <a:r>
              <a:rPr lang="he-IL" sz="1600" dirty="0"/>
              <a:t>'.</a:t>
            </a:r>
          </a:p>
          <a:p>
            <a:pPr algn="just">
              <a:lnSpc>
                <a:spcPct val="150000"/>
              </a:lnSpc>
              <a:defRPr/>
            </a:pPr>
            <a:r>
              <a:rPr lang="he-IL" sz="1600" dirty="0"/>
              <a:t>שכירת בית יכולה לכונן לנישום בית קבע.</a:t>
            </a:r>
          </a:p>
          <a:p>
            <a:pPr algn="just">
              <a:lnSpc>
                <a:spcPct val="150000"/>
              </a:lnSpc>
              <a:defRPr/>
            </a:pPr>
            <a:r>
              <a:rPr lang="he-IL" sz="1600" dirty="0"/>
              <a:t>כבית קבע ייחשב כל מקום מגורים שיש לאדם זכות להשתמש בו, בין אם הוא בבעלותו, שכור על ידו או שיש לו רשות להשתמש בו מבעליו.</a:t>
            </a:r>
          </a:p>
          <a:p>
            <a:pPr algn="just">
              <a:lnSpc>
                <a:spcPct val="150000"/>
              </a:lnSpc>
              <a:defRPr/>
            </a:pPr>
            <a:endParaRPr lang="he-IL" sz="2000" dirty="0"/>
          </a:p>
          <a:p>
            <a:pPr marL="0" indent="0" algn="just">
              <a:buNone/>
              <a:defRPr/>
            </a:pPr>
            <a:endParaRPr lang="he-IL" sz="2200" u="sng" dirty="0"/>
          </a:p>
          <a:p>
            <a:pPr marL="0" indent="0" algn="just">
              <a:buNone/>
              <a:defRPr/>
            </a:pPr>
            <a:endParaRPr lang="he-IL" sz="2200" u="sng" dirty="0"/>
          </a:p>
          <a:p>
            <a:pPr marL="400050" lvl="1" indent="0" algn="just">
              <a:buNone/>
              <a:defRPr/>
            </a:pPr>
            <a:endParaRPr lang="he-IL" sz="2200" dirty="0"/>
          </a:p>
          <a:p>
            <a:pPr marL="514350" indent="-514350" algn="just">
              <a:buFontTx/>
              <a:buAutoNum type="arabicPeriod"/>
              <a:defRPr/>
            </a:pP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24</a:t>
            </a:fld>
            <a:endParaRPr lang="en-US" altLang="he-IL" sz="1400" dirty="0"/>
          </a:p>
        </p:txBody>
      </p:sp>
    </p:spTree>
    <p:extLst>
      <p:ext uri="{BB962C8B-B14F-4D97-AF65-F5344CB8AC3E}">
        <p14:creationId xmlns:p14="http://schemas.microsoft.com/office/powerpoint/2010/main" val="3236741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sz="3200" dirty="0"/>
              <a:t>מבחן "מרכז האינטרסים החיוניים"</a:t>
            </a:r>
            <a:br>
              <a:rPr lang="he-IL" sz="3600" dirty="0"/>
            </a:br>
            <a:r>
              <a:rPr lang="he-IL" altLang="he-IL" sz="2000" dirty="0"/>
              <a:t>חוזר מס הכנסה 8/2002</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41745" y="908720"/>
            <a:ext cx="8229600" cy="4857750"/>
          </a:xfrm>
        </p:spPr>
        <p:txBody>
          <a:bodyPr/>
          <a:lstStyle/>
          <a:p>
            <a:pPr marL="0" indent="0" algn="just">
              <a:lnSpc>
                <a:spcPct val="150000"/>
              </a:lnSpc>
              <a:buNone/>
              <a:defRPr/>
            </a:pPr>
            <a:r>
              <a:rPr lang="he-IL" sz="2200" dirty="0"/>
              <a:t>מבחן זה בודק את מסכת קשריו האישיים והכלכליים של אדם. </a:t>
            </a:r>
          </a:p>
          <a:p>
            <a:pPr marL="0" indent="0" algn="just">
              <a:lnSpc>
                <a:spcPct val="150000"/>
              </a:lnSpc>
              <a:buNone/>
              <a:defRPr/>
            </a:pPr>
            <a:r>
              <a:rPr lang="he-IL" sz="2200" dirty="0"/>
              <a:t>לצורך מבחן זה יש להתייחס למיקום משפחתו של הנישום, קשריו החברתיים, עיסוקיו, פעילויותיו הפוליטיות, התרבותיות ואחרות, המקום שממנו הוא מנהל את רכושו </a:t>
            </a:r>
            <a:r>
              <a:rPr lang="he-IL" sz="2200" dirty="0" err="1"/>
              <a:t>וכיוצ"ב</a:t>
            </a:r>
            <a:r>
              <a:rPr lang="he-IL" sz="2200" dirty="0"/>
              <a:t>.</a:t>
            </a:r>
          </a:p>
          <a:p>
            <a:pPr marL="0" lvl="1" indent="0" algn="just">
              <a:lnSpc>
                <a:spcPct val="150000"/>
              </a:lnSpc>
              <a:buNone/>
              <a:defRPr/>
            </a:pPr>
            <a:r>
              <a:rPr lang="he-IL" sz="2200" dirty="0">
                <a:ea typeface="+mn-ea"/>
              </a:rPr>
              <a:t>אין לייחס משקל רב יותר לפעולותיו הכלכליות ומקום </a:t>
            </a:r>
            <a:r>
              <a:rPr lang="he-IL" sz="2200" dirty="0" err="1">
                <a:ea typeface="+mn-ea"/>
              </a:rPr>
              <a:t>המצאו</a:t>
            </a:r>
            <a:r>
              <a:rPr lang="he-IL" sz="2200" dirty="0">
                <a:ea typeface="+mn-ea"/>
              </a:rPr>
              <a:t> בפועל, לעומת קשריו האישיים המשפחתיים והחברתיים. </a:t>
            </a: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25</a:t>
            </a:fld>
            <a:endParaRPr lang="en-US" altLang="he-IL" sz="1400"/>
          </a:p>
        </p:txBody>
      </p:sp>
    </p:spTree>
    <p:extLst>
      <p:ext uri="{BB962C8B-B14F-4D97-AF65-F5344CB8AC3E}">
        <p14:creationId xmlns:p14="http://schemas.microsoft.com/office/powerpoint/2010/main" val="1678438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6B6B6A75-FA35-4D22-BF33-84C69EA9DBDC}"/>
              </a:ext>
            </a:extLst>
          </p:cNvPr>
          <p:cNvSpPr>
            <a:spLocks noGrp="1" noChangeArrowheads="1"/>
          </p:cNvSpPr>
          <p:nvPr>
            <p:ph type="title"/>
          </p:nvPr>
        </p:nvSpPr>
        <p:spPr>
          <a:xfrm>
            <a:off x="468313" y="0"/>
            <a:ext cx="8229600" cy="765175"/>
          </a:xfrm>
        </p:spPr>
        <p:txBody>
          <a:bodyPr/>
          <a:lstStyle/>
          <a:p>
            <a:r>
              <a:rPr lang="he-IL" sz="3200" dirty="0"/>
              <a:t>מבחן "מרכז האינטרסים החיוניים"</a:t>
            </a:r>
            <a:br>
              <a:rPr lang="he-IL" sz="3600" dirty="0"/>
            </a:br>
            <a:r>
              <a:rPr lang="he-IL" altLang="he-IL" sz="2000" dirty="0"/>
              <a:t>חוזר מס הכנסה 8/2002</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41745" y="908720"/>
            <a:ext cx="8229600" cy="4857750"/>
          </a:xfrm>
        </p:spPr>
        <p:txBody>
          <a:bodyPr/>
          <a:lstStyle/>
          <a:p>
            <a:pPr marL="0" indent="0" algn="just">
              <a:lnSpc>
                <a:spcPct val="150000"/>
              </a:lnSpc>
              <a:buNone/>
              <a:defRPr/>
            </a:pPr>
            <a:r>
              <a:rPr lang="he-IL" sz="2200" b="1" u="sng" dirty="0"/>
              <a:t>מבחן המקום שבו היחיד נוהג לגור</a:t>
            </a:r>
            <a:r>
              <a:rPr lang="he-IL" sz="2200" dirty="0"/>
              <a:t> - הכוונה במבחן זה היא למשך הנוכחות/השהות הארוכה יותר במקום מסוים.</a:t>
            </a:r>
          </a:p>
          <a:p>
            <a:pPr marL="0" indent="0" algn="just">
              <a:lnSpc>
                <a:spcPct val="150000"/>
              </a:lnSpc>
              <a:buNone/>
              <a:defRPr/>
            </a:pPr>
            <a:r>
              <a:rPr lang="he-IL" sz="2200" dirty="0"/>
              <a:t>עוד נקבע בדברי ההסבר לאמנת ה- </a:t>
            </a:r>
            <a:r>
              <a:rPr lang="en-US" sz="2200" dirty="0"/>
              <a:t>OECD</a:t>
            </a:r>
            <a:r>
              <a:rPr lang="he-IL" sz="2200" dirty="0"/>
              <a:t> כי ישנה חשיבות לשאלה כמה זמן נעדר הנישום בין שהות לשהות. </a:t>
            </a:r>
          </a:p>
          <a:p>
            <a:pPr marL="0" indent="0" algn="just">
              <a:lnSpc>
                <a:spcPct val="150000"/>
              </a:lnSpc>
              <a:buNone/>
              <a:defRPr/>
            </a:pPr>
            <a:r>
              <a:rPr lang="he-IL" sz="2200" b="1" u="sng" dirty="0"/>
              <a:t>מבחן האזרחות</a:t>
            </a:r>
            <a:r>
              <a:rPr lang="he-IL" sz="2200" b="1" dirty="0"/>
              <a:t> </a:t>
            </a:r>
            <a:r>
              <a:rPr lang="he-IL" sz="2200" dirty="0"/>
              <a:t>- מבחן זה הינו מבחן עובדתי גרידא, בו נדרש לבחון את אזרחותו של אותו יחיד על פי תעודת האזרחות שהוא מחזיק. </a:t>
            </a:r>
          </a:p>
          <a:p>
            <a:pPr marL="0" indent="0" algn="just">
              <a:lnSpc>
                <a:spcPct val="150000"/>
              </a:lnSpc>
              <a:buNone/>
              <a:defRPr/>
            </a:pPr>
            <a:r>
              <a:rPr lang="he-IL" sz="2200" dirty="0"/>
              <a:t>אם שרשרת המבחנים לא הביאה לכלל הכרעה, מקובל ברוב האמנות כי ההכרעה בדבר </a:t>
            </a:r>
            <a:r>
              <a:rPr lang="he-IL" sz="2200" dirty="0" err="1"/>
              <a:t>תושבותו</a:t>
            </a:r>
            <a:r>
              <a:rPr lang="he-IL" sz="2200" dirty="0"/>
              <a:t> של היחיד, תיושב בהליך של </a:t>
            </a:r>
            <a:r>
              <a:rPr lang="he-IL" sz="2200" b="1" u="sng" dirty="0"/>
              <a:t>הסכמה הדדית</a:t>
            </a:r>
            <a:r>
              <a:rPr lang="he-IL" sz="2200" dirty="0"/>
              <a:t> בין הרשויות המוסמכות של המדינות המתקשרות באמנה. </a:t>
            </a:r>
            <a:endParaRPr lang="he-IL" sz="2600" dirty="0"/>
          </a:p>
        </p:txBody>
      </p:sp>
      <p:sp>
        <p:nvSpPr>
          <p:cNvPr id="16388" name="מציין מיקום של מספר שקופית 1">
            <a:extLst>
              <a:ext uri="{FF2B5EF4-FFF2-40B4-BE49-F238E27FC236}">
                <a16:creationId xmlns:a16="http://schemas.microsoft.com/office/drawing/2014/main" id="{73F70491-E803-4074-911A-64E641D07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1DF725-451B-432A-A38D-168A0EA07771}" type="slidenum">
              <a:rPr lang="he-IL" altLang="he-IL" sz="1400" smtClean="0"/>
              <a:pPr algn="l">
                <a:spcBef>
                  <a:spcPct val="0"/>
                </a:spcBef>
                <a:buFontTx/>
                <a:buNone/>
              </a:pPr>
              <a:t>26</a:t>
            </a:fld>
            <a:endParaRPr lang="en-US" altLang="he-IL" sz="1400"/>
          </a:p>
        </p:txBody>
      </p:sp>
    </p:spTree>
    <p:extLst>
      <p:ext uri="{BB962C8B-B14F-4D97-AF65-F5344CB8AC3E}">
        <p14:creationId xmlns:p14="http://schemas.microsoft.com/office/powerpoint/2010/main" val="3515514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Text Box 9">
            <a:extLst>
              <a:ext uri="{FF2B5EF4-FFF2-40B4-BE49-F238E27FC236}">
                <a16:creationId xmlns:a16="http://schemas.microsoft.com/office/drawing/2014/main" id="{B050A6DD-45FD-4E94-9B75-40603F44B2C2}"/>
              </a:ext>
            </a:extLst>
          </p:cNvPr>
          <p:cNvSpPr txBox="1">
            <a:spLocks noChangeArrowheads="1"/>
          </p:cNvSpPr>
          <p:nvPr/>
        </p:nvSpPr>
        <p:spPr bwMode="auto">
          <a:xfrm>
            <a:off x="1600200" y="1641475"/>
            <a:ext cx="6043613" cy="235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defRPr/>
            </a:pPr>
            <a:r>
              <a:rPr lang="he-IL" altLang="he-IL" sz="4400" b="1" dirty="0"/>
              <a:t>תודה</a:t>
            </a:r>
          </a:p>
          <a:p>
            <a:pPr algn="ctr" rtl="1" eaLnBrk="1" hangingPunct="1">
              <a:spcBef>
                <a:spcPts val="600"/>
              </a:spcBef>
              <a:defRPr/>
            </a:pPr>
            <a:r>
              <a:rPr lang="he-IL" altLang="he-IL" sz="2200" b="1" dirty="0"/>
              <a:t>עו"ד (רו"ח) גיא חן</a:t>
            </a:r>
          </a:p>
          <a:p>
            <a:pPr algn="ctr" rtl="1" eaLnBrk="1" hangingPunct="1">
              <a:spcBef>
                <a:spcPts val="600"/>
              </a:spcBef>
              <a:defRPr/>
            </a:pPr>
            <a:endParaRPr lang="he-IL" altLang="he-IL" sz="2200" b="1" dirty="0"/>
          </a:p>
          <a:p>
            <a:pPr algn="ctr" rtl="1" eaLnBrk="1" hangingPunct="1">
              <a:spcBef>
                <a:spcPts val="600"/>
              </a:spcBef>
              <a:defRPr/>
            </a:pPr>
            <a:r>
              <a:rPr lang="he-IL" altLang="he-IL" sz="2200" b="1" dirty="0"/>
              <a:t>טל': 077-6467030 פקס': 077-6467031</a:t>
            </a:r>
          </a:p>
          <a:p>
            <a:pPr algn="ctr" rtl="1" eaLnBrk="1" hangingPunct="1">
              <a:defRPr/>
            </a:pPr>
            <a:r>
              <a:rPr lang="en-US" altLang="he-IL" sz="2200" dirty="0">
                <a:latin typeface="+mn-lt"/>
                <a:hlinkClick r:id="rId3"/>
              </a:rPr>
              <a:t>guy@sagilaw.com</a:t>
            </a:r>
            <a:endParaRPr lang="en-US" altLang="he-IL" sz="2200" dirty="0">
              <a:latin typeface="+mn-lt"/>
            </a:endParaRPr>
          </a:p>
        </p:txBody>
      </p:sp>
      <p:sp>
        <p:nvSpPr>
          <p:cNvPr id="43011" name="מציין מיקום של מספר שקופית 1">
            <a:extLst>
              <a:ext uri="{FF2B5EF4-FFF2-40B4-BE49-F238E27FC236}">
                <a16:creationId xmlns:a16="http://schemas.microsoft.com/office/drawing/2014/main" id="{8DF4A60B-59BB-4177-8AD6-A146F9A6B1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5EA14A9-4E09-4FF4-BDDA-087B01DFB5C6}" type="slidenum">
              <a:rPr lang="he-IL" altLang="he-IL" sz="1400" smtClean="0"/>
              <a:pPr algn="l">
                <a:spcBef>
                  <a:spcPct val="0"/>
                </a:spcBef>
                <a:buFontTx/>
                <a:buNone/>
              </a:pPr>
              <a:t>27</a:t>
            </a:fld>
            <a:endParaRPr lang="en-US" altLang="he-IL" sz="140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2AC0AA-8CEA-4E54-8B35-69E666088029}"/>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הגדרת תושב ישראל לגבי יחיד</a:t>
            </a:r>
            <a:endParaRPr lang="en-US" altLang="he-IL" sz="5400" dirty="0"/>
          </a:p>
        </p:txBody>
      </p:sp>
      <p:sp>
        <p:nvSpPr>
          <p:cNvPr id="9219" name="מציין מיקום של מספר שקופית 1">
            <a:extLst>
              <a:ext uri="{FF2B5EF4-FFF2-40B4-BE49-F238E27FC236}">
                <a16:creationId xmlns:a16="http://schemas.microsoft.com/office/drawing/2014/main" id="{8321D7FD-1778-47F3-B863-7882A03899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E123254-1FAB-4668-9702-A6E5DBF51CB5}" type="slidenum">
              <a:rPr lang="he-IL" altLang="he-IL" sz="1400" smtClean="0"/>
              <a:pPr algn="l">
                <a:spcBef>
                  <a:spcPct val="0"/>
                </a:spcBef>
                <a:buFontTx/>
                <a:buNone/>
              </a:pPr>
              <a:t>3</a:t>
            </a:fld>
            <a:endParaRPr lang="en-US" altLang="he-IL"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12301B56-2EB1-4FB7-929D-8AC6ED4FA274}"/>
              </a:ext>
            </a:extLst>
          </p:cNvPr>
          <p:cNvSpPr>
            <a:spLocks noGrp="1" noChangeArrowheads="1"/>
          </p:cNvSpPr>
          <p:nvPr>
            <p:ph type="title"/>
          </p:nvPr>
        </p:nvSpPr>
        <p:spPr>
          <a:xfrm>
            <a:off x="457200" y="0"/>
            <a:ext cx="8229600" cy="765175"/>
          </a:xfrm>
        </p:spPr>
        <p:txBody>
          <a:bodyPr/>
          <a:lstStyle/>
          <a:p>
            <a:pPr>
              <a:lnSpc>
                <a:spcPct val="90000"/>
              </a:lnSpc>
              <a:spcBef>
                <a:spcPct val="60000"/>
              </a:spcBef>
            </a:pPr>
            <a:r>
              <a:rPr lang="he-IL" altLang="he-IL" sz="3200" dirty="0"/>
              <a:t>הגדרת תושב ישראל לגבי יחיד</a:t>
            </a:r>
            <a:br>
              <a:rPr lang="he-IL" altLang="he-IL" sz="3200" dirty="0"/>
            </a:br>
            <a:r>
              <a:rPr lang="he-IL" altLang="he-IL" sz="2000" dirty="0"/>
              <a:t>הוראות פקודת מס הכנסה (נוסח חדש) </a:t>
            </a:r>
            <a:r>
              <a:rPr lang="he-IL" altLang="he-IL" sz="2000" dirty="0" err="1"/>
              <a:t>התשכ"א</a:t>
            </a:r>
            <a:r>
              <a:rPr lang="he-IL" altLang="he-IL" sz="2000" dirty="0"/>
              <a:t>  - 1961 (להלן: "</a:t>
            </a:r>
            <a:r>
              <a:rPr lang="he-IL" altLang="he-IL" sz="2000" b="1" dirty="0"/>
              <a:t>הפקודה</a:t>
            </a:r>
            <a:r>
              <a:rPr lang="he-IL" altLang="he-IL" sz="2000" dirty="0"/>
              <a:t>")</a:t>
            </a:r>
          </a:p>
        </p:txBody>
      </p:sp>
      <p:sp>
        <p:nvSpPr>
          <p:cNvPr id="3" name="מציין מיקום תוכן 2">
            <a:extLst>
              <a:ext uri="{FF2B5EF4-FFF2-40B4-BE49-F238E27FC236}">
                <a16:creationId xmlns:a16="http://schemas.microsoft.com/office/drawing/2014/main" id="{83900D90-7380-4924-9EA2-1248A6745EC1}"/>
              </a:ext>
            </a:extLst>
          </p:cNvPr>
          <p:cNvSpPr>
            <a:spLocks noGrp="1"/>
          </p:cNvSpPr>
          <p:nvPr>
            <p:ph idx="1"/>
          </p:nvPr>
        </p:nvSpPr>
        <p:spPr>
          <a:xfrm>
            <a:off x="457200" y="1268413"/>
            <a:ext cx="8229600" cy="4857750"/>
          </a:xfrm>
        </p:spPr>
        <p:txBody>
          <a:bodyPr/>
          <a:lstStyle/>
          <a:p>
            <a:pPr marL="0" indent="0" algn="just">
              <a:buFontTx/>
              <a:buNone/>
            </a:pPr>
            <a:r>
              <a:rPr lang="he-IL" altLang="he-IL" u="sng" dirty="0"/>
              <a:t>סעיף 1 מגדיר "תושב ישראל" לגבי יחיד</a:t>
            </a:r>
            <a:r>
              <a:rPr lang="he-IL" altLang="he-IL" dirty="0"/>
              <a:t>: </a:t>
            </a:r>
          </a:p>
          <a:p>
            <a:pPr marL="514350" indent="-514350" algn="just">
              <a:buFont typeface="+mj-lt"/>
              <a:buAutoNum type="arabicPeriod"/>
            </a:pPr>
            <a:r>
              <a:rPr lang="he-IL" altLang="he-IL" dirty="0"/>
              <a:t>מי שמרכז חייו בישראל.</a:t>
            </a:r>
          </a:p>
          <a:p>
            <a:pPr marL="514350" indent="-514350" algn="just">
              <a:buFont typeface="+mj-lt"/>
              <a:buAutoNum type="arabicPeriod"/>
            </a:pPr>
            <a:r>
              <a:rPr lang="he-IL" altLang="he-IL" dirty="0"/>
              <a:t>חזקה משפטית הניתנת לסתירה - מי שעומד בחזקת הימים (יורחב להלן).</a:t>
            </a:r>
          </a:p>
          <a:p>
            <a:pPr marL="0" indent="0">
              <a:buFontTx/>
              <a:buNone/>
            </a:pPr>
            <a:endParaRPr lang="he-IL" altLang="he-IL" dirty="0"/>
          </a:p>
          <a:p>
            <a:pPr marL="0" indent="0">
              <a:buFontTx/>
              <a:buAutoNum type="arabicPeriod"/>
            </a:pPr>
            <a:endParaRPr lang="he-IL" altLang="he-IL" dirty="0"/>
          </a:p>
        </p:txBody>
      </p:sp>
      <p:sp>
        <p:nvSpPr>
          <p:cNvPr id="11268" name="מציין מיקום של מספר שקופית 1">
            <a:extLst>
              <a:ext uri="{FF2B5EF4-FFF2-40B4-BE49-F238E27FC236}">
                <a16:creationId xmlns:a16="http://schemas.microsoft.com/office/drawing/2014/main" id="{4BDB70E2-7512-43F3-8C89-9005D4D894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72333B-B1A2-4486-9E94-1A4C35251268}" type="slidenum">
              <a:rPr lang="he-IL" altLang="he-IL" sz="1400" smtClean="0"/>
              <a:pPr algn="l">
                <a:spcBef>
                  <a:spcPct val="0"/>
                </a:spcBef>
                <a:buFontTx/>
                <a:buNone/>
              </a:pPr>
              <a:t>4</a:t>
            </a:fld>
            <a:endParaRPr lang="en-US" altLang="he-IL" sz="1400"/>
          </a:p>
        </p:txBody>
      </p:sp>
    </p:spTree>
    <p:extLst>
      <p:ext uri="{BB962C8B-B14F-4D97-AF65-F5344CB8AC3E}">
        <p14:creationId xmlns:p14="http://schemas.microsoft.com/office/powerpoint/2010/main" val="43735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3AE6116-7623-4C57-A4C8-31271A665099}"/>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מבחן מהותי - מבחן מרכז החיים</a:t>
            </a:r>
            <a:endParaRPr lang="en-US" altLang="he-IL" sz="5400" dirty="0"/>
          </a:p>
        </p:txBody>
      </p:sp>
      <p:sp>
        <p:nvSpPr>
          <p:cNvPr id="10243" name="מציין מיקום של מספר שקופית 1">
            <a:extLst>
              <a:ext uri="{FF2B5EF4-FFF2-40B4-BE49-F238E27FC236}">
                <a16:creationId xmlns:a16="http://schemas.microsoft.com/office/drawing/2014/main" id="{BFA0BB6B-CE24-4AA6-BD5D-9AE5041E34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1D9774D-2177-4621-BF4E-82F57FD80433}" type="slidenum">
              <a:rPr lang="he-IL" altLang="he-IL" sz="1400" smtClean="0"/>
              <a:pPr algn="l">
                <a:spcBef>
                  <a:spcPct val="0"/>
                </a:spcBef>
                <a:buFontTx/>
                <a:buNone/>
              </a:pPr>
              <a:t>5</a:t>
            </a:fld>
            <a:endParaRPr lang="en-US" altLang="he-IL"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12301B56-2EB1-4FB7-929D-8AC6ED4FA274}"/>
              </a:ext>
            </a:extLst>
          </p:cNvPr>
          <p:cNvSpPr>
            <a:spLocks noGrp="1" noChangeArrowheads="1"/>
          </p:cNvSpPr>
          <p:nvPr>
            <p:ph type="title"/>
          </p:nvPr>
        </p:nvSpPr>
        <p:spPr>
          <a:xfrm>
            <a:off x="468313" y="260648"/>
            <a:ext cx="8229600" cy="765175"/>
          </a:xfrm>
        </p:spPr>
        <p:txBody>
          <a:bodyPr/>
          <a:lstStyle/>
          <a:p>
            <a:pPr>
              <a:lnSpc>
                <a:spcPct val="90000"/>
              </a:lnSpc>
              <a:spcBef>
                <a:spcPct val="60000"/>
              </a:spcBef>
            </a:pPr>
            <a:r>
              <a:rPr lang="he-IL" altLang="he-IL" sz="3200" dirty="0"/>
              <a:t>מבחן המהותי - מבחן מרכז החיים</a:t>
            </a:r>
            <a:br>
              <a:rPr lang="he-IL" altLang="he-IL" sz="3200" dirty="0"/>
            </a:br>
            <a:endParaRPr lang="he-IL" altLang="he-IL" sz="3200" dirty="0"/>
          </a:p>
        </p:txBody>
      </p:sp>
      <p:sp>
        <p:nvSpPr>
          <p:cNvPr id="3" name="מציין מיקום תוכן 2">
            <a:extLst>
              <a:ext uri="{FF2B5EF4-FFF2-40B4-BE49-F238E27FC236}">
                <a16:creationId xmlns:a16="http://schemas.microsoft.com/office/drawing/2014/main" id="{83900D90-7380-4924-9EA2-1248A6745EC1}"/>
              </a:ext>
            </a:extLst>
          </p:cNvPr>
          <p:cNvSpPr>
            <a:spLocks noGrp="1"/>
          </p:cNvSpPr>
          <p:nvPr>
            <p:ph idx="1"/>
          </p:nvPr>
        </p:nvSpPr>
        <p:spPr>
          <a:xfrm>
            <a:off x="457200" y="1268413"/>
            <a:ext cx="8229600" cy="4857750"/>
          </a:xfrm>
        </p:spPr>
        <p:txBody>
          <a:bodyPr/>
          <a:lstStyle/>
          <a:p>
            <a:pPr marL="0" indent="0" algn="just">
              <a:lnSpc>
                <a:spcPct val="150000"/>
              </a:lnSpc>
              <a:buFontTx/>
              <a:buNone/>
            </a:pPr>
            <a:r>
              <a:rPr lang="he-IL" altLang="he-IL" sz="2000" dirty="0"/>
              <a:t>לשם קביעת מקום מרכז חייו של יחיד יובאו בחשבון מכלול קשריו המשפחתיים, הכלכליים והחברתיים, ובהם בין השאר:</a:t>
            </a:r>
          </a:p>
          <a:p>
            <a:pPr marL="514350" indent="-514350" algn="just">
              <a:lnSpc>
                <a:spcPct val="150000"/>
              </a:lnSpc>
              <a:buFont typeface="+mj-lt"/>
              <a:buAutoNum type="arabicPeriod"/>
            </a:pPr>
            <a:r>
              <a:rPr lang="he-IL" altLang="he-IL" sz="1800" dirty="0"/>
              <a:t>מקום ביתו הקבוע</a:t>
            </a:r>
            <a:r>
              <a:rPr lang="en-US" altLang="he-IL" sz="1800" dirty="0"/>
              <a:t>;</a:t>
            </a:r>
            <a:endParaRPr lang="he-IL" altLang="he-IL" sz="1800" dirty="0"/>
          </a:p>
          <a:p>
            <a:pPr marL="514350" indent="-514350" algn="just">
              <a:lnSpc>
                <a:spcPct val="150000"/>
              </a:lnSpc>
              <a:buFont typeface="+mj-lt"/>
              <a:buAutoNum type="arabicPeriod"/>
            </a:pPr>
            <a:r>
              <a:rPr lang="he-IL" altLang="he-IL" sz="1800" dirty="0"/>
              <a:t>מקום המגורים שלו ושל בני משפחתו</a:t>
            </a:r>
            <a:r>
              <a:rPr lang="en-US" altLang="he-IL" sz="1800" dirty="0"/>
              <a:t>;</a:t>
            </a:r>
            <a:endParaRPr lang="he-IL" altLang="he-IL" sz="1800" dirty="0"/>
          </a:p>
          <a:p>
            <a:pPr marL="514350" indent="-514350" algn="just">
              <a:lnSpc>
                <a:spcPct val="150000"/>
              </a:lnSpc>
              <a:buFont typeface="+mj-lt"/>
              <a:buAutoNum type="arabicPeriod"/>
            </a:pPr>
            <a:r>
              <a:rPr lang="he-IL" altLang="he-IL" sz="1800" dirty="0"/>
              <a:t>מקום עיסוקו הרגיל או הקבוע או מקום העסקתו הקבוע</a:t>
            </a:r>
            <a:r>
              <a:rPr lang="en-US" altLang="he-IL" sz="1800" dirty="0"/>
              <a:t>;</a:t>
            </a:r>
            <a:endParaRPr lang="he-IL" altLang="he-IL" sz="1800" dirty="0"/>
          </a:p>
          <a:p>
            <a:pPr marL="514350" indent="-514350" algn="just">
              <a:lnSpc>
                <a:spcPct val="150000"/>
              </a:lnSpc>
              <a:buFont typeface="+mj-lt"/>
              <a:buAutoNum type="arabicPeriod"/>
            </a:pPr>
            <a:r>
              <a:rPr lang="he-IL" altLang="he-IL" sz="1800" dirty="0"/>
              <a:t>מקום האינטרסים הכלכליים הפעילים והמהותיים שלו</a:t>
            </a:r>
            <a:r>
              <a:rPr lang="en-US" altLang="he-IL" sz="1800" dirty="0"/>
              <a:t>;</a:t>
            </a:r>
            <a:endParaRPr lang="he-IL" altLang="he-IL" sz="1800" dirty="0"/>
          </a:p>
          <a:p>
            <a:pPr marL="514350" indent="-514350" algn="just">
              <a:lnSpc>
                <a:spcPct val="150000"/>
              </a:lnSpc>
              <a:buFont typeface="+mj-lt"/>
              <a:buAutoNum type="arabicPeriod"/>
            </a:pPr>
            <a:r>
              <a:rPr lang="he-IL" altLang="he-IL" sz="1800" dirty="0"/>
              <a:t>מקום פעילותו בארגונים, באיגודים או במוסדות שונים</a:t>
            </a:r>
            <a:r>
              <a:rPr lang="en-US" altLang="he-IL" sz="1800" dirty="0"/>
              <a:t>;</a:t>
            </a:r>
            <a:endParaRPr lang="he-IL" altLang="he-IL" sz="1800" dirty="0"/>
          </a:p>
          <a:p>
            <a:pPr marL="514350" indent="-514350" algn="just">
              <a:lnSpc>
                <a:spcPct val="150000"/>
              </a:lnSpc>
              <a:buFont typeface="+mj-lt"/>
              <a:buAutoNum type="arabicPeriod"/>
            </a:pPr>
            <a:r>
              <a:rPr lang="he-IL" sz="1800" dirty="0"/>
              <a:t>כוונותיו הסובייקטיביות של הנישום </a:t>
            </a:r>
            <a:r>
              <a:rPr lang="he-IL" altLang="he-IL" sz="1800" dirty="0"/>
              <a:t>- דהיינו: היכן רואה היחיד את מקום </a:t>
            </a:r>
            <a:r>
              <a:rPr lang="he-IL" altLang="he-IL" sz="1800" dirty="0" err="1"/>
              <a:t>תושבותו</a:t>
            </a:r>
            <a:r>
              <a:rPr lang="he-IL" altLang="he-IL" sz="1800" dirty="0"/>
              <a:t>. </a:t>
            </a:r>
          </a:p>
          <a:p>
            <a:pPr marL="0" indent="0" algn="just">
              <a:lnSpc>
                <a:spcPct val="150000"/>
              </a:lnSpc>
              <a:buNone/>
            </a:pPr>
            <a:endParaRPr lang="he-IL" altLang="he-IL" sz="2000" dirty="0"/>
          </a:p>
          <a:p>
            <a:pPr marL="0" indent="0">
              <a:buFontTx/>
              <a:buNone/>
            </a:pPr>
            <a:endParaRPr lang="he-IL" altLang="he-IL" dirty="0"/>
          </a:p>
          <a:p>
            <a:pPr marL="0" indent="0">
              <a:buFontTx/>
              <a:buAutoNum type="arabicPeriod"/>
            </a:pPr>
            <a:endParaRPr lang="he-IL" altLang="he-IL" dirty="0"/>
          </a:p>
        </p:txBody>
      </p:sp>
      <p:sp>
        <p:nvSpPr>
          <p:cNvPr id="11268" name="מציין מיקום של מספר שקופית 1">
            <a:extLst>
              <a:ext uri="{FF2B5EF4-FFF2-40B4-BE49-F238E27FC236}">
                <a16:creationId xmlns:a16="http://schemas.microsoft.com/office/drawing/2014/main" id="{4BDB70E2-7512-43F3-8C89-9005D4D894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72333B-B1A2-4486-9E94-1A4C35251268}" type="slidenum">
              <a:rPr lang="he-IL" altLang="he-IL" sz="1400" smtClean="0"/>
              <a:pPr algn="l">
                <a:spcBef>
                  <a:spcPct val="0"/>
                </a:spcBef>
                <a:buFontTx/>
                <a:buNone/>
              </a:pPr>
              <a:t>6</a:t>
            </a:fld>
            <a:endParaRPr lang="en-US" altLang="he-IL" sz="1400"/>
          </a:p>
        </p:txBody>
      </p:sp>
    </p:spTree>
    <p:extLst>
      <p:ext uri="{BB962C8B-B14F-4D97-AF65-F5344CB8AC3E}">
        <p14:creationId xmlns:p14="http://schemas.microsoft.com/office/powerpoint/2010/main" val="1046464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12301B56-2EB1-4FB7-929D-8AC6ED4FA274}"/>
              </a:ext>
            </a:extLst>
          </p:cNvPr>
          <p:cNvSpPr>
            <a:spLocks noGrp="1" noChangeArrowheads="1"/>
          </p:cNvSpPr>
          <p:nvPr>
            <p:ph type="title"/>
          </p:nvPr>
        </p:nvSpPr>
        <p:spPr>
          <a:xfrm>
            <a:off x="468313" y="260648"/>
            <a:ext cx="8229600" cy="765175"/>
          </a:xfrm>
        </p:spPr>
        <p:txBody>
          <a:bodyPr/>
          <a:lstStyle/>
          <a:p>
            <a:pPr>
              <a:lnSpc>
                <a:spcPct val="90000"/>
              </a:lnSpc>
              <a:spcBef>
                <a:spcPct val="60000"/>
              </a:spcBef>
            </a:pPr>
            <a:r>
              <a:rPr lang="he-IL" altLang="he-IL" sz="3200" dirty="0"/>
              <a:t>מבחן המהותי - מבחן מרכז החיים - דגשים</a:t>
            </a:r>
            <a:br>
              <a:rPr lang="he-IL" altLang="he-IL" sz="3200" dirty="0"/>
            </a:br>
            <a:endParaRPr lang="he-IL" altLang="he-IL" sz="3200" dirty="0"/>
          </a:p>
        </p:txBody>
      </p:sp>
      <p:sp>
        <p:nvSpPr>
          <p:cNvPr id="3" name="מציין מיקום תוכן 2">
            <a:extLst>
              <a:ext uri="{FF2B5EF4-FFF2-40B4-BE49-F238E27FC236}">
                <a16:creationId xmlns:a16="http://schemas.microsoft.com/office/drawing/2014/main" id="{83900D90-7380-4924-9EA2-1248A6745EC1}"/>
              </a:ext>
            </a:extLst>
          </p:cNvPr>
          <p:cNvSpPr>
            <a:spLocks noGrp="1"/>
          </p:cNvSpPr>
          <p:nvPr>
            <p:ph idx="1"/>
          </p:nvPr>
        </p:nvSpPr>
        <p:spPr>
          <a:xfrm>
            <a:off x="457200" y="1268413"/>
            <a:ext cx="8229600" cy="4857750"/>
          </a:xfrm>
        </p:spPr>
        <p:txBody>
          <a:bodyPr/>
          <a:lstStyle/>
          <a:p>
            <a:pPr marL="0" indent="0" algn="just">
              <a:lnSpc>
                <a:spcPct val="150000"/>
              </a:lnSpc>
              <a:buFontTx/>
              <a:buNone/>
            </a:pPr>
            <a:r>
              <a:rPr lang="he-IL" altLang="he-IL" sz="2400" b="1" u="sng" dirty="0"/>
              <a:t>דגשים</a:t>
            </a:r>
            <a:r>
              <a:rPr lang="he-IL" altLang="he-IL" sz="2400" dirty="0"/>
              <a:t>:</a:t>
            </a:r>
          </a:p>
          <a:p>
            <a:pPr algn="just">
              <a:lnSpc>
                <a:spcPct val="150000"/>
              </a:lnSpc>
            </a:pPr>
            <a:r>
              <a:rPr lang="he-IL" altLang="he-IL" sz="2000" dirty="0"/>
              <a:t>מבחן הסובייקטיבי הינו אחד המבחנים החשובים לקביעת </a:t>
            </a:r>
            <a:r>
              <a:rPr lang="he-IL" altLang="he-IL" sz="2000" dirty="0" err="1"/>
              <a:t>תושבותם</a:t>
            </a:r>
            <a:r>
              <a:rPr lang="he-IL" altLang="he-IL" sz="2000" dirty="0"/>
              <a:t> של יחידים. אמנם המבחן אינו קבוע באופן מפורש בפקודה אך הוא מיושם רבות בפסקי דין הדנים בסוגיית התושבות. </a:t>
            </a:r>
          </a:p>
          <a:p>
            <a:pPr algn="just">
              <a:lnSpc>
                <a:spcPct val="150000"/>
              </a:lnSpc>
            </a:pPr>
            <a:r>
              <a:rPr lang="he-IL" altLang="he-IL" sz="2000" dirty="0"/>
              <a:t>בהתאם לפס"ד כ' (</a:t>
            </a:r>
            <a:r>
              <a:rPr lang="he-IL" sz="2000" dirty="0"/>
              <a:t>ע"מ 36696-10-10 כ' נ' מס הכנסה - פקיד שומה תל אביב 3) – אין צורך לעמוד בכל מבחני "מרכז החיים" כדי להגדיר יחיד כתושב חוץ. די כי מירב הזיקות יצביעו על הקשר לחו"ל כדי להוכיח כי היחיד הינו תושב חוץ.</a:t>
            </a:r>
            <a:endParaRPr lang="he-IL" altLang="he-IL" sz="2800" dirty="0"/>
          </a:p>
          <a:p>
            <a:pPr marL="0" indent="0">
              <a:buFontTx/>
              <a:buNone/>
            </a:pPr>
            <a:endParaRPr lang="he-IL" altLang="he-IL" dirty="0"/>
          </a:p>
          <a:p>
            <a:pPr marL="0" indent="0">
              <a:buFontTx/>
              <a:buAutoNum type="arabicPeriod"/>
            </a:pPr>
            <a:endParaRPr lang="he-IL" altLang="he-IL" dirty="0"/>
          </a:p>
        </p:txBody>
      </p:sp>
      <p:sp>
        <p:nvSpPr>
          <p:cNvPr id="11268" name="מציין מיקום של מספר שקופית 1">
            <a:extLst>
              <a:ext uri="{FF2B5EF4-FFF2-40B4-BE49-F238E27FC236}">
                <a16:creationId xmlns:a16="http://schemas.microsoft.com/office/drawing/2014/main" id="{4BDB70E2-7512-43F3-8C89-9005D4D894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72333B-B1A2-4486-9E94-1A4C35251268}" type="slidenum">
              <a:rPr lang="he-IL" altLang="he-IL" sz="1400" smtClean="0"/>
              <a:pPr algn="l">
                <a:spcBef>
                  <a:spcPct val="0"/>
                </a:spcBef>
                <a:buFontTx/>
                <a:buNone/>
              </a:pPr>
              <a:t>7</a:t>
            </a:fld>
            <a:endParaRPr lang="en-US" altLang="he-IL" sz="1400"/>
          </a:p>
        </p:txBody>
      </p:sp>
    </p:spTree>
    <p:extLst>
      <p:ext uri="{BB962C8B-B14F-4D97-AF65-F5344CB8AC3E}">
        <p14:creationId xmlns:p14="http://schemas.microsoft.com/office/powerpoint/2010/main" val="89930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3AE6116-7623-4C57-A4C8-31271A665099}"/>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מבחן כמותי - חזקת הימים</a:t>
            </a:r>
            <a:endParaRPr lang="en-US" altLang="he-IL" sz="5400" dirty="0"/>
          </a:p>
        </p:txBody>
      </p:sp>
      <p:sp>
        <p:nvSpPr>
          <p:cNvPr id="10243" name="מציין מיקום של מספר שקופית 1">
            <a:extLst>
              <a:ext uri="{FF2B5EF4-FFF2-40B4-BE49-F238E27FC236}">
                <a16:creationId xmlns:a16="http://schemas.microsoft.com/office/drawing/2014/main" id="{BFA0BB6B-CE24-4AA6-BD5D-9AE5041E34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1D9774D-2177-4621-BF4E-82F57FD80433}" type="slidenum">
              <a:rPr lang="he-IL" altLang="he-IL" sz="1400" smtClean="0"/>
              <a:pPr algn="l">
                <a:spcBef>
                  <a:spcPct val="0"/>
                </a:spcBef>
                <a:buFontTx/>
                <a:buNone/>
              </a:pPr>
              <a:t>8</a:t>
            </a:fld>
            <a:endParaRPr lang="en-US" altLang="he-IL" sz="1400"/>
          </a:p>
        </p:txBody>
      </p:sp>
    </p:spTree>
    <p:extLst>
      <p:ext uri="{BB962C8B-B14F-4D97-AF65-F5344CB8AC3E}">
        <p14:creationId xmlns:p14="http://schemas.microsoft.com/office/powerpoint/2010/main" val="210559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12301B56-2EB1-4FB7-929D-8AC6ED4FA274}"/>
              </a:ext>
            </a:extLst>
          </p:cNvPr>
          <p:cNvSpPr>
            <a:spLocks noGrp="1" noChangeArrowheads="1"/>
          </p:cNvSpPr>
          <p:nvPr>
            <p:ph type="title"/>
          </p:nvPr>
        </p:nvSpPr>
        <p:spPr>
          <a:xfrm>
            <a:off x="468313" y="188640"/>
            <a:ext cx="8229600" cy="765175"/>
          </a:xfrm>
        </p:spPr>
        <p:txBody>
          <a:bodyPr/>
          <a:lstStyle/>
          <a:p>
            <a:pPr>
              <a:lnSpc>
                <a:spcPct val="90000"/>
              </a:lnSpc>
              <a:spcBef>
                <a:spcPct val="60000"/>
              </a:spcBef>
            </a:pPr>
            <a:r>
              <a:rPr lang="he-IL" altLang="he-IL" sz="3600" dirty="0"/>
              <a:t>מבחן חזקת הימים</a:t>
            </a:r>
            <a:br>
              <a:rPr lang="he-IL" altLang="he-IL" sz="3200" dirty="0"/>
            </a:br>
            <a:endParaRPr lang="he-IL" altLang="he-IL" sz="2000" dirty="0"/>
          </a:p>
        </p:txBody>
      </p:sp>
      <p:sp>
        <p:nvSpPr>
          <p:cNvPr id="3" name="מציין מיקום תוכן 2">
            <a:extLst>
              <a:ext uri="{FF2B5EF4-FFF2-40B4-BE49-F238E27FC236}">
                <a16:creationId xmlns:a16="http://schemas.microsoft.com/office/drawing/2014/main" id="{83900D90-7380-4924-9EA2-1248A6745EC1}"/>
              </a:ext>
            </a:extLst>
          </p:cNvPr>
          <p:cNvSpPr>
            <a:spLocks noGrp="1"/>
          </p:cNvSpPr>
          <p:nvPr>
            <p:ph idx="1"/>
          </p:nvPr>
        </p:nvSpPr>
        <p:spPr>
          <a:xfrm>
            <a:off x="457200" y="1268413"/>
            <a:ext cx="8229600" cy="4857750"/>
          </a:xfrm>
        </p:spPr>
        <p:txBody>
          <a:bodyPr/>
          <a:lstStyle/>
          <a:p>
            <a:pPr marL="0" indent="0" algn="just">
              <a:lnSpc>
                <a:spcPct val="150000"/>
              </a:lnSpc>
              <a:buNone/>
            </a:pPr>
            <a:r>
              <a:rPr lang="he-IL" altLang="he-IL" dirty="0"/>
              <a:t>מרכז חייו של היחיד הוא בישראל בשנת המס:</a:t>
            </a:r>
          </a:p>
          <a:p>
            <a:pPr lvl="1" algn="just">
              <a:lnSpc>
                <a:spcPct val="150000"/>
              </a:lnSpc>
              <a:buFont typeface="Wingdings" panose="05000000000000000000" pitchFamily="2" charset="2"/>
              <a:buChar char="Ø"/>
            </a:pPr>
            <a:r>
              <a:rPr lang="he-IL" altLang="he-IL" sz="2400" dirty="0"/>
              <a:t>אם שהה בישראל בשנת המס 183 ימים או יותר, או</a:t>
            </a:r>
          </a:p>
          <a:p>
            <a:pPr lvl="1" algn="just">
              <a:lnSpc>
                <a:spcPct val="150000"/>
              </a:lnSpc>
              <a:buFont typeface="Wingdings" panose="05000000000000000000" pitchFamily="2" charset="2"/>
              <a:buChar char="Ø"/>
            </a:pPr>
            <a:r>
              <a:rPr lang="he-IL" altLang="he-IL" sz="2400" dirty="0"/>
              <a:t>אם שהה בישראל בשנת המס 30 ימים לפחות וסך כל תקופת שהייתו בשנת המס יחד עם שנתיים שקדמו לה הם 425 או יותר.</a:t>
            </a:r>
          </a:p>
          <a:p>
            <a:pPr marL="0" indent="0">
              <a:buFontTx/>
              <a:buNone/>
            </a:pPr>
            <a:endParaRPr lang="he-IL" altLang="he-IL" dirty="0"/>
          </a:p>
          <a:p>
            <a:pPr marL="0" indent="0">
              <a:buFontTx/>
              <a:buAutoNum type="arabicPeriod"/>
            </a:pPr>
            <a:endParaRPr lang="he-IL" altLang="he-IL" dirty="0"/>
          </a:p>
        </p:txBody>
      </p:sp>
      <p:sp>
        <p:nvSpPr>
          <p:cNvPr id="11268" name="מציין מיקום של מספר שקופית 1">
            <a:extLst>
              <a:ext uri="{FF2B5EF4-FFF2-40B4-BE49-F238E27FC236}">
                <a16:creationId xmlns:a16="http://schemas.microsoft.com/office/drawing/2014/main" id="{4BDB70E2-7512-43F3-8C89-9005D4D894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72333B-B1A2-4486-9E94-1A4C35251268}" type="slidenum">
              <a:rPr lang="he-IL" altLang="he-IL" sz="1400" smtClean="0"/>
              <a:pPr algn="l">
                <a:spcBef>
                  <a:spcPct val="0"/>
                </a:spcBef>
                <a:buFontTx/>
                <a:buNone/>
              </a:pPr>
              <a:t>9</a:t>
            </a:fld>
            <a:endParaRPr lang="en-US" altLang="he-IL" sz="1400" dirty="0"/>
          </a:p>
        </p:txBody>
      </p:sp>
    </p:spTree>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Stream</Template>
  <TotalTime>4558</TotalTime>
  <Words>1559</Words>
  <Application>Microsoft Office PowerPoint</Application>
  <PresentationFormat>‫הצגה על המסך (4:3)</PresentationFormat>
  <Paragraphs>202</Paragraphs>
  <Slides>27</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27</vt:i4>
      </vt:variant>
    </vt:vector>
  </HeadingPairs>
  <TitlesOfParts>
    <vt:vector size="34" baseType="lpstr">
      <vt:lpstr>Arial</vt:lpstr>
      <vt:lpstr>Calibri</vt:lpstr>
      <vt:lpstr>Garamond</vt:lpstr>
      <vt:lpstr>Times New Roman</vt:lpstr>
      <vt:lpstr>Wingdings</vt:lpstr>
      <vt:lpstr>עיצוב ברירת מחדל</vt:lpstr>
      <vt:lpstr>1_עיצוב ברירת מחדל</vt:lpstr>
      <vt:lpstr>       הקלות במס  נדב שגיא, עו"ד (רו"ח) </vt:lpstr>
      <vt:lpstr>מצגת של PowerPoint‏</vt:lpstr>
      <vt:lpstr>מצגת של PowerPoint‏</vt:lpstr>
      <vt:lpstr>הגדרת תושב ישראל לגבי יחיד הוראות פקודת מס הכנסה (נוסח חדש) התשכ"א  - 1961 (להלן: "הפקודה")</vt:lpstr>
      <vt:lpstr>מצגת של PowerPoint‏</vt:lpstr>
      <vt:lpstr>מבחן המהותי - מבחן מרכז החיים </vt:lpstr>
      <vt:lpstr>מבחן המהותי - מבחן מרכז החיים - דגשים </vt:lpstr>
      <vt:lpstr>מצגת של PowerPoint‏</vt:lpstr>
      <vt:lpstr>מבחן חזקת הימים </vt:lpstr>
      <vt:lpstr>מבחן חזקת הימים  חוזר מס הכנסה 21/2002 </vt:lpstr>
      <vt:lpstr>חזקות מספריות - הגדרת "תושב ישראל"</vt:lpstr>
      <vt:lpstr>חזקות מספריות - הגדרת "תושב ישראל" ע"א 3328/15, פלוני נגד פקיד שומה אשקלון</vt:lpstr>
      <vt:lpstr>חזקות מספריות - הגדרת "תושב ישראל" ע"א 3328/15, פלוני נגד פקיד שומה אשקלון</vt:lpstr>
      <vt:lpstr>מצגת של PowerPoint‏</vt:lpstr>
      <vt:lpstr>הגדרת תושב חוץ לגבי יחיד</vt:lpstr>
      <vt:lpstr>מצגת של PowerPoint‏</vt:lpstr>
      <vt:lpstr>תקנות מס הכנסה קביעת יחידים שיראו בהם תושבי ישראל ויחידים שלא יראו בהם תושבי ישראל</vt:lpstr>
      <vt:lpstr>תקנות מס הכנסה קביעת יחידים שיראו בהם תושבי ישראל</vt:lpstr>
      <vt:lpstr>תקנות מס הכנסה קביעת יחידים שיראו בהם תושבי חוץ</vt:lpstr>
      <vt:lpstr>תקנות מס הכנסה קביעת יחידים שיראו בהם תושבי חוץ</vt:lpstr>
      <vt:lpstr>מצגת של PowerPoint‏</vt:lpstr>
      <vt:lpstr>אמנות המס</vt:lpstr>
      <vt:lpstr>מבחני שוברי שוויון באמנות המס</vt:lpstr>
      <vt:lpstr>מבחן "בית קבע" חוזר מס הכנסה 8/2002</vt:lpstr>
      <vt:lpstr>מבחן "מרכז האינטרסים החיוניים" חוזר מס הכנסה 8/2002</vt:lpstr>
      <vt:lpstr>מבחן "מרכז האינטרסים החיוניים" חוזר מס הכנסה 8/2002</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מחשב</dc:creator>
  <cp:lastModifiedBy>Yaakov David</cp:lastModifiedBy>
  <cp:revision>442</cp:revision>
  <cp:lastPrinted>2019-09-15T12:27:05Z</cp:lastPrinted>
  <dcterms:created xsi:type="dcterms:W3CDTF">2008-10-19T13:53:32Z</dcterms:created>
  <dcterms:modified xsi:type="dcterms:W3CDTF">2019-09-15T15:22:10Z</dcterms:modified>
</cp:coreProperties>
</file>